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9144000" cy="6858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63" autoAdjust="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endParaRPr lang="th-TH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fld id="{6A3524EE-454F-4097-B287-AEA3F677B1DA}" type="datetimeFigureOut">
              <a:rPr lang="th-TH"/>
              <a:pPr/>
              <a:t>08/03/60</a:t>
            </a:fld>
            <a:endParaRPr lang="th-TH"/>
          </a:p>
        </p:txBody>
      </p:sp>
      <p:sp>
        <p:nvSpPr>
          <p:cNvPr id="593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endParaRPr lang="th-TH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fld id="{AC6E280C-7936-4637-9FDA-8D2252B16507}" type="slidenum">
              <a:rPr lang="en-US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1pPr>
    <a:lvl2pPr marL="4572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2pPr>
    <a:lvl3pPr marL="9144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3pPr>
    <a:lvl4pPr marL="13716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4pPr>
    <a:lvl5pPr marL="18288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kinship</a:t>
            </a:r>
            <a:r>
              <a:rPr lang="th-TH"/>
              <a:t>คือวงญาติ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มีโหนดจาก</a:t>
            </a:r>
            <a:r>
              <a:rPr lang="en-US"/>
              <a:t>j</a:t>
            </a:r>
            <a:r>
              <a:rPr lang="th-TH"/>
              <a:t>ไป</a:t>
            </a:r>
            <a:r>
              <a:rPr lang="en-US"/>
              <a:t>k</a:t>
            </a:r>
            <a:r>
              <a:rPr lang="th-TH"/>
              <a:t>กี่คู่ที่ต้องจำเป็นต้องผ่าน</a:t>
            </a:r>
            <a:r>
              <a:rPr lang="en-US"/>
              <a:t>i</a:t>
            </a:r>
            <a:r>
              <a:rPr lang="th-TH"/>
              <a:t> โดยพิจารณาจาก </a:t>
            </a:r>
            <a:r>
              <a:rPr lang="en-US"/>
              <a:t>Shortest Path</a:t>
            </a:r>
            <a:r>
              <a:rPr lang="th-TH"/>
              <a:t>เท่านั้นแล้วหารด้วย</a:t>
            </a:r>
            <a:r>
              <a:rPr lang="en-US"/>
              <a:t>Path</a:t>
            </a:r>
            <a:r>
              <a:rPr lang="th-TH"/>
              <a:t>ทั้งหมด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เลขตรงกลางมากจาก</a:t>
            </a:r>
            <a:r>
              <a:rPr lang="en-US"/>
              <a:t>set</a:t>
            </a:r>
            <a:r>
              <a:rPr lang="th-TH"/>
              <a:t>ของโหนดที่เชื่อมกันได้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Closeness</a:t>
            </a:r>
            <a:r>
              <a:rPr lang="th-TH"/>
              <a:t> คืออยู่ท่างกลางโหนดอื่นๆ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D=distant </a:t>
            </a:r>
            <a:r>
              <a:rPr lang="th-TH"/>
              <a:t>คือเอา</a:t>
            </a:r>
            <a:r>
              <a:rPr lang="en-US"/>
              <a:t>distant</a:t>
            </a:r>
            <a:r>
              <a:rPr lang="th-TH"/>
              <a:t>มาหารกันแล้วเฉลี่ย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ยิ่งค่าสูงก็ยิ่ง </a:t>
            </a:r>
            <a:r>
              <a:rPr lang="en-US"/>
              <a:t>Closeness</a:t>
            </a:r>
            <a:endParaRPr lang="th-T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th-TH"/>
              <a:t>คือ</a:t>
            </a:r>
            <a:r>
              <a:rPr lang="en-US"/>
              <a:t>Matrix </a:t>
            </a:r>
            <a:r>
              <a:rPr lang="th-TH"/>
              <a:t> เอามาคูณเวกเตอร์แล้วได้สเกลลา เราจกเรียก</a:t>
            </a:r>
            <a:r>
              <a:rPr lang="en-US"/>
              <a:t>x</a:t>
            </a:r>
            <a:r>
              <a:rPr lang="th-TH"/>
              <a:t>ว่าไอเก้เวคเตอร์ แรมด้าคือไอเก้นแวรู่ </a:t>
            </a:r>
            <a:endParaRPr lang="en-US"/>
          </a:p>
          <a:p>
            <a:r>
              <a:rPr lang="th-TH"/>
              <a:t>ถ้าเอา </a:t>
            </a:r>
            <a:r>
              <a:rPr lang="en-US"/>
              <a:t>matrixA*x </a:t>
            </a:r>
            <a:r>
              <a:rPr lang="th-TH"/>
              <a:t>แล้วได้ค่าสกเกลล่าของ แรมด้า</a:t>
            </a:r>
            <a:r>
              <a:rPr lang="en-US"/>
              <a:t>*x</a:t>
            </a:r>
            <a:endParaRPr lang="th-TH"/>
          </a:p>
          <a:p>
            <a:r>
              <a:rPr lang="th-TH"/>
              <a:t>เมตริกเอคือตัวแทนความสัมพันของโซเชียวกราฟ </a:t>
            </a:r>
          </a:p>
          <a:p>
            <a:endParaRPr lang="th-TH"/>
          </a:p>
          <a:p>
            <a:r>
              <a:rPr lang="en-US"/>
              <a:t>Xv= </a:t>
            </a:r>
            <a:r>
              <a:rPr lang="th-TH"/>
              <a:t>หนึ่งส่วนแรมด้าคูณกับผลรวมความเป็นเซ้นทรอริตี้ของโหนดยูวี เอวียูแทนค่าได้ ถ้ามีลิ้งคือหนึ่งไม่มีคือศูนย์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</a:t>
            </a:r>
            <a:r>
              <a:rPr lang="th-TH"/>
              <a:t>กำหนดให้ทุกๆโหนดมีความเซ็นเป็น</a:t>
            </a:r>
            <a:r>
              <a:rPr lang="en-US"/>
              <a:t>1</a:t>
            </a:r>
            <a:r>
              <a:rPr lang="th-TH"/>
              <a:t>ก่อนแล้วคำนวนแบบวนรอบ </a:t>
            </a:r>
          </a:p>
          <a:p>
            <a:r>
              <a:rPr lang="en-US"/>
              <a:t>2</a:t>
            </a:r>
            <a:r>
              <a:rPr lang="th-TH"/>
              <a:t>คำนวณกับทุกๆ</a:t>
            </a:r>
            <a:r>
              <a:rPr lang="en-US"/>
              <a:t>i</a:t>
            </a:r>
          </a:p>
          <a:p>
            <a:r>
              <a:rPr lang="en-US"/>
              <a:t>3</a:t>
            </a:r>
            <a:r>
              <a:rPr lang="th-TH"/>
              <a:t>ทำ</a:t>
            </a:r>
            <a:r>
              <a:rPr lang="en-US"/>
              <a:t>normalize </a:t>
            </a:r>
            <a:r>
              <a:rPr lang="th-TH"/>
              <a:t>หารด้วยผลรวมของค่าทุกๆค่าที่อยู่ในเวกเตอร์</a:t>
            </a:r>
            <a:r>
              <a:rPr lang="en-US"/>
              <a:t>x</a:t>
            </a:r>
            <a:r>
              <a:rPr lang="th-TH"/>
              <a:t>เพื่อให้ค่าอยู่ระหว่าง</a:t>
            </a:r>
            <a:r>
              <a:rPr lang="en-US"/>
              <a:t>0-1</a:t>
            </a:r>
          </a:p>
          <a:p>
            <a:r>
              <a:rPr lang="en-US"/>
              <a:t>4</a:t>
            </a:r>
            <a:r>
              <a:rPr lang="th-TH"/>
              <a:t>วนกลับไป</a:t>
            </a:r>
            <a:r>
              <a:rPr lang="en-US"/>
              <a:t>2-&gt;3</a:t>
            </a:r>
            <a:r>
              <a:rPr lang="th-TH"/>
              <a:t> จนกระทั่งค่า</a:t>
            </a:r>
            <a:r>
              <a:rPr lang="en-US"/>
              <a:t>X</a:t>
            </a:r>
            <a:r>
              <a:rPr lang="th-TH"/>
              <a:t>ไม่เปลี่ยนเรียกว่า</a:t>
            </a:r>
            <a:r>
              <a:rPr lang="en-US"/>
              <a:t>convergent</a:t>
            </a:r>
            <a:endParaRPr lang="th-T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เมตริกเอในที่นี่คือช่องๆเรียง</a:t>
            </a:r>
            <a:r>
              <a:rPr lang="en-US"/>
              <a:t>A-M</a:t>
            </a:r>
            <a:r>
              <a:rPr lang="th-TH"/>
              <a:t> </a:t>
            </a:r>
            <a:r>
              <a:rPr lang="en-US"/>
              <a:t>row =des(</a:t>
            </a:r>
            <a:r>
              <a:rPr lang="th-TH"/>
              <a:t>ปลายทาง</a:t>
            </a:r>
            <a:r>
              <a:rPr lang="en-US"/>
              <a:t>) col =source </a:t>
            </a:r>
            <a:endParaRPr lang="th-TH"/>
          </a:p>
          <a:p>
            <a:r>
              <a:rPr lang="th-TH"/>
              <a:t>ได้เมตริกเอ กำหนดค่าเริ่มต้น ได้เวคเตอร์ซ้าย เอาเวคเตอร์ซ้ายไป</a:t>
            </a:r>
            <a:r>
              <a:rPr lang="en-US"/>
              <a:t>sum </a:t>
            </a:r>
            <a:r>
              <a:rPr lang="th-TH"/>
              <a:t>แล้วเอาค่าไปหาร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หลังจากนอมอลไล้แล้วจะได้ค่าแบ้ะพวกนี้ออกมาทำรอบถัดไปคือเอาไปแทน</a:t>
            </a:r>
            <a:r>
              <a:rPr lang="en-US"/>
              <a:t>1</a:t>
            </a:r>
            <a:r>
              <a:rPr lang="th-TH"/>
              <a:t>ช่องขวา ไปเรื่อยๆจนไม่เปลี่ยน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เพื่อนของเพื่อนกลายเป็นเพื่อนได้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HITs</a:t>
            </a:r>
            <a:endParaRPr lang="th-TH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ดู</a:t>
            </a:r>
            <a:r>
              <a:rPr lang="en-US"/>
              <a:t>hub </a:t>
            </a:r>
            <a:r>
              <a:rPr lang="th-TH"/>
              <a:t>หรือ </a:t>
            </a:r>
            <a:r>
              <a:rPr lang="en-US"/>
              <a:t>authorities</a:t>
            </a:r>
            <a:r>
              <a:rPr lang="th-TH"/>
              <a:t>โ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โหนดใดที่เป็นโหนดที่เป็น  </a:t>
            </a:r>
            <a:r>
              <a:rPr lang="en-US"/>
              <a:t>hub </a:t>
            </a:r>
            <a:r>
              <a:rPr lang="th-TH"/>
              <a:t>ที่ดีคือโหนดที่ชี้ไปยังโหนดที่เป็น </a:t>
            </a:r>
            <a:r>
              <a:rPr lang="en-US"/>
              <a:t>Auth</a:t>
            </a:r>
            <a:r>
              <a:rPr lang="th-TH"/>
              <a:t> เยอะๆ </a:t>
            </a:r>
            <a:r>
              <a:rPr lang="en-US"/>
              <a:t>Auth </a:t>
            </a:r>
            <a:r>
              <a:rPr lang="th-TH"/>
              <a:t>ก็เช่นเดียวกัน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A(v)</a:t>
            </a:r>
            <a:r>
              <a:rPr lang="th-TH"/>
              <a:t>ค่า</a:t>
            </a:r>
            <a:r>
              <a:rPr lang="en-US"/>
              <a:t>Auth</a:t>
            </a:r>
            <a:r>
              <a:rPr lang="th-TH"/>
              <a:t>ของโหนด</a:t>
            </a:r>
            <a:r>
              <a:rPr lang="en-US"/>
              <a:t>v</a:t>
            </a:r>
            <a:r>
              <a:rPr lang="th-TH"/>
              <a:t> </a:t>
            </a:r>
            <a:r>
              <a:rPr lang="en-US"/>
              <a:t>H(v)</a:t>
            </a:r>
            <a:r>
              <a:rPr lang="th-TH"/>
              <a:t>ก็เช่นกัน </a:t>
            </a:r>
          </a:p>
          <a:p>
            <a:r>
              <a:rPr lang="th-TH"/>
              <a:t>ก็”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คำนวนจนได้</a:t>
            </a:r>
            <a:r>
              <a:rPr lang="en-US"/>
              <a:t>convergent </a:t>
            </a:r>
            <a:r>
              <a:rPr lang="th-TH"/>
              <a:t>คือรอบที่</a:t>
            </a:r>
            <a:r>
              <a:rPr lang="en-US"/>
              <a:t>t</a:t>
            </a:r>
            <a:r>
              <a:rPr lang="th-TH"/>
              <a:t>และรอบที่</a:t>
            </a:r>
            <a:r>
              <a:rPr lang="en-US"/>
              <a:t>t-1</a:t>
            </a:r>
            <a:r>
              <a:rPr lang="th-TH"/>
              <a:t>ได้ค่าเดียวกัน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ไม่ใช่ไอ้แก้นนะโว้ย</a:t>
            </a:r>
          </a:p>
          <a:p>
            <a:r>
              <a:rPr lang="en-US"/>
              <a:t>Row</a:t>
            </a:r>
            <a:r>
              <a:rPr lang="th-TH"/>
              <a:t>คือ</a:t>
            </a:r>
            <a:r>
              <a:rPr lang="en-US"/>
              <a:t>source col </a:t>
            </a:r>
            <a:r>
              <a:rPr lang="th-TH"/>
              <a:t>คือ</a:t>
            </a:r>
            <a:r>
              <a:rPr lang="en-US"/>
              <a:t>des</a:t>
            </a:r>
            <a:endParaRPr lang="th-TH"/>
          </a:p>
          <a:p>
            <a:r>
              <a:rPr lang="th-TH"/>
              <a:t>สร้าง </a:t>
            </a:r>
            <a:r>
              <a:rPr lang="en-US"/>
              <a:t>metrix m represent </a:t>
            </a:r>
            <a:r>
              <a:rPr lang="th-TH"/>
              <a:t>ออกมา การจะคำนวณค่า</a:t>
            </a:r>
            <a:r>
              <a:rPr lang="en-US"/>
              <a:t>Auth</a:t>
            </a:r>
            <a:r>
              <a:rPr lang="th-TH"/>
              <a:t>ของเบอ</a:t>
            </a:r>
            <a:r>
              <a:rPr lang="en-US"/>
              <a:t>1</a:t>
            </a:r>
            <a:r>
              <a:rPr lang="th-TH"/>
              <a:t>คือ เอาค่า</a:t>
            </a:r>
            <a:r>
              <a:rPr lang="en-US"/>
              <a:t>Hub</a:t>
            </a:r>
            <a:r>
              <a:rPr lang="th-TH"/>
              <a:t>ของโหนดที่ชี้มา</a:t>
            </a:r>
            <a:r>
              <a:rPr lang="en-US"/>
              <a:t>1</a:t>
            </a:r>
            <a:r>
              <a:rPr lang="th-TH"/>
              <a:t>คือเบอ</a:t>
            </a:r>
            <a:r>
              <a:rPr lang="en-US"/>
              <a:t>7</a:t>
            </a:r>
            <a:r>
              <a:rPr lang="th-TH"/>
              <a:t>เบอเดียว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เหมือนไฮเนเก้นเลยคูณแล้วได้ค่าแล้วนอมอไล้แล้วแทนทางขวา มันจะได้ค่าเดียวกันกับ</a:t>
            </a:r>
            <a:r>
              <a:rPr lang="en-US"/>
              <a:t>vector</a:t>
            </a:r>
            <a:r>
              <a:rPr lang="th-TH"/>
              <a:t>ขวาเดิมเลย ก็จะไม่รู้จบ</a:t>
            </a:r>
            <a:r>
              <a:rPr lang="en-US"/>
              <a:t>=convegent</a:t>
            </a:r>
            <a:r>
              <a:rPr lang="th-TH"/>
              <a:t>แล้วจะสรุปได้ว่าเบอ</a:t>
            </a:r>
            <a:r>
              <a:rPr lang="en-US"/>
              <a:t>2</a:t>
            </a:r>
            <a:r>
              <a:rPr lang="th-TH"/>
              <a:t>มี</a:t>
            </a:r>
            <a:r>
              <a:rPr lang="en-US"/>
              <a:t>auth</a:t>
            </a:r>
            <a:r>
              <a:rPr lang="th-TH"/>
              <a:t>มากสุด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โหนดเบอ</a:t>
            </a:r>
            <a:r>
              <a:rPr lang="en-US"/>
              <a:t>9</a:t>
            </a:r>
            <a:r>
              <a:rPr lang="th-TH"/>
              <a:t>มีมากสุด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โหนดที่เป็น</a:t>
            </a:r>
            <a:r>
              <a:rPr lang="en-US"/>
              <a:t>Auth</a:t>
            </a:r>
            <a:r>
              <a:rPr lang="th-TH"/>
              <a:t>สูง จริงๆไม่ใช่โหนดที่มี</a:t>
            </a:r>
            <a:r>
              <a:rPr lang="en-US"/>
              <a:t> indegree</a:t>
            </a:r>
            <a:r>
              <a:rPr lang="th-TH"/>
              <a:t>สูง</a:t>
            </a:r>
            <a:r>
              <a:rPr lang="en-US"/>
              <a:t> </a:t>
            </a:r>
            <a:r>
              <a:rPr lang="th-TH"/>
              <a:t>แต่เป็นโหนดเบอ</a:t>
            </a:r>
            <a:r>
              <a:rPr lang="en-US"/>
              <a:t>1</a:t>
            </a:r>
            <a:r>
              <a:rPr lang="th-TH"/>
              <a:t>และ</a:t>
            </a:r>
            <a:r>
              <a:rPr lang="en-US"/>
              <a:t>4</a:t>
            </a:r>
            <a:r>
              <a:rPr lang="th-TH"/>
              <a:t> เพราะเป็นโหนดที่ถูกชื้อโดยโหนดที่มีค่า</a:t>
            </a:r>
            <a:r>
              <a:rPr lang="en-US"/>
              <a:t>hub </a:t>
            </a:r>
            <a:r>
              <a:rPr lang="th-TH"/>
              <a:t>สูงๆ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โหนดที่มี่</a:t>
            </a:r>
            <a:r>
              <a:rPr lang="en-US"/>
              <a:t> PageRank</a:t>
            </a:r>
            <a:r>
              <a:rPr lang="th-TH"/>
              <a:t>สูงๆถูกชี้โดยโหนดที่มี</a:t>
            </a:r>
            <a:r>
              <a:rPr lang="en-US"/>
              <a:t>PageRank</a:t>
            </a:r>
            <a:r>
              <a:rPr lang="th-TH"/>
              <a:t>สูงๆจำนวนมาก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สามารถนำมาวิเคราะห์ได้ว่าคนไหนคือคนสำคัญ</a:t>
            </a:r>
            <a:r>
              <a:rPr lang="en-US"/>
              <a:t>(centority) </a:t>
            </a:r>
            <a:r>
              <a:rPr lang="th-TH"/>
              <a:t>โดยมีวิธีดูหลายแบบ เช่น </a:t>
            </a:r>
            <a:r>
              <a:rPr lang="en-US"/>
              <a:t>edge</a:t>
            </a:r>
            <a:r>
              <a:rPr lang="th-TH"/>
              <a:t>เชื่อมโยงระหว่างโหนดต่างๆแล้วพอตัดออกทำให้กราฟแยกกันแปลว่า</a:t>
            </a:r>
            <a:r>
              <a:rPr lang="en-US"/>
              <a:t>edge</a:t>
            </a:r>
            <a:r>
              <a:rPr lang="th-TH"/>
              <a:t>นั้นสำคัญมาก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ยกตัวอย่างเช่นโหนดวีถูกชี้ด้วยโหนดยูหนึ่งแลยูสอง ค่าเพจแร้งวีคือโหนด</a:t>
            </a:r>
            <a:r>
              <a:rPr lang="en-US"/>
              <a:t>u1/3+</a:t>
            </a:r>
            <a:r>
              <a:rPr lang="th-TH"/>
              <a:t>ค่าเพจแร้ง</a:t>
            </a:r>
            <a:r>
              <a:rPr lang="en-US"/>
              <a:t>u2/2</a:t>
            </a:r>
            <a:r>
              <a:rPr lang="th-TH"/>
              <a:t> หารด้วยจำนวนชี้ออก หารด้วยจำนวนชี้ออกเพราะให้ความสำคัญเท่ากันๆ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เอาค่า</a:t>
            </a:r>
            <a:r>
              <a:rPr lang="en-US"/>
              <a:t>0.05+0.03</a:t>
            </a:r>
            <a:r>
              <a:rPr lang="th-TH"/>
              <a:t> มาจาก </a:t>
            </a:r>
            <a:r>
              <a:rPr lang="en-US"/>
              <a:t>0.1/2 + 0.09/3</a:t>
            </a:r>
            <a:endParaRPr lang="th-TH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Assign 1/outdegree </a:t>
            </a:r>
            <a:r>
              <a:rPr lang="th-TH"/>
              <a:t> เอาโหนดเบือไหนเอา </a:t>
            </a:r>
            <a:r>
              <a:rPr lang="en-US"/>
              <a:t>COLUM </a:t>
            </a:r>
            <a:r>
              <a:rPr lang="th-TH"/>
              <a:t>นั้นๆ</a:t>
            </a:r>
            <a:r>
              <a:rPr lang="en-US"/>
              <a:t> </a:t>
            </a:r>
            <a:r>
              <a:rPr lang="th-TH"/>
              <a:t>คือเอาค่าใน</a:t>
            </a:r>
            <a:r>
              <a:rPr lang="en-US"/>
              <a:t>matrix</a:t>
            </a:r>
            <a:r>
              <a:rPr lang="th-TH"/>
              <a:t>ไปคูณค่า</a:t>
            </a:r>
            <a:r>
              <a:rPr lang="en-US"/>
              <a:t>pagerank</a:t>
            </a:r>
            <a:r>
              <a:rPr lang="th-TH"/>
              <a:t>ของเบอที่แถวนั้นๆ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Pagerank</a:t>
            </a:r>
            <a:r>
              <a:rPr lang="th-TH"/>
              <a:t>ที่อยู่ใน</a:t>
            </a:r>
            <a:r>
              <a:rPr lang="en-US"/>
              <a:t>stable</a:t>
            </a:r>
            <a:r>
              <a:rPr lang="th-TH"/>
              <a:t>แล้วได้เบอสี่แหกสูงสุดคือ </a:t>
            </a:r>
            <a:r>
              <a:rPr lang="en-US"/>
              <a:t>0.5</a:t>
            </a:r>
            <a:endParaRPr lang="th-TH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ค่ามันจะค่อยๆหายไปเรื่อยๆคือ </a:t>
            </a:r>
            <a:r>
              <a:rPr lang="en-US"/>
              <a:t>rank leak</a:t>
            </a:r>
          </a:p>
          <a:p>
            <a:r>
              <a:rPr lang="en-US"/>
              <a:t>Rank sink</a:t>
            </a:r>
            <a:r>
              <a:rPr lang="th-TH"/>
              <a:t> คือค่าจะไปออๆกันคือบางโหนด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ถ้ามี</a:t>
            </a:r>
            <a:r>
              <a:rPr lang="en-US"/>
              <a:t>1</a:t>
            </a:r>
            <a:r>
              <a:rPr lang="th-TH"/>
              <a:t>โหนดที่มีดีกรีออก</a:t>
            </a:r>
            <a:r>
              <a:rPr lang="en-US"/>
              <a:t>0</a:t>
            </a:r>
            <a:r>
              <a:rPr lang="th-TH"/>
              <a:t>คือ </a:t>
            </a:r>
            <a:r>
              <a:rPr lang="en-US"/>
              <a:t>dangling</a:t>
            </a:r>
            <a:r>
              <a:rPr lang="th-TH"/>
              <a:t> ค่าเวลา</a:t>
            </a:r>
            <a:r>
              <a:rPr lang="en-US"/>
              <a:t>flow</a:t>
            </a:r>
            <a:r>
              <a:rPr lang="th-TH"/>
              <a:t>มาที่</a:t>
            </a:r>
            <a:r>
              <a:rPr lang="en-US"/>
              <a:t>6</a:t>
            </a:r>
            <a:r>
              <a:rPr lang="th-TH"/>
              <a:t>ค่าก็หายๆๆๆ สุดท้ายก็ไม่เหลือใคร</a:t>
            </a:r>
          </a:p>
          <a:p>
            <a:r>
              <a:rPr lang="th-TH"/>
              <a:t>วิธีแก้คือสร้างลิ้งจาก </a:t>
            </a:r>
            <a:r>
              <a:rPr lang="en-US"/>
              <a:t>dangling </a:t>
            </a:r>
            <a:r>
              <a:rPr lang="th-TH"/>
              <a:t>ไปหาทุกๆโหนดในกราฟรวมถึงตัวมันเองด้วย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กลายเป็น</a:t>
            </a:r>
            <a:r>
              <a:rPr lang="en-US"/>
              <a:t>matri p’ </a:t>
            </a:r>
            <a:r>
              <a:rPr lang="th-TH"/>
              <a:t>ทำให้คำนวนได้แล้ว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โหนดเบออื่นๆชี้ไปเบอสี่และหก แล้วโหนดเบอ</a:t>
            </a:r>
            <a:r>
              <a:rPr lang="en-US"/>
              <a:t>4</a:t>
            </a:r>
            <a:r>
              <a:rPr lang="th-TH"/>
              <a:t>กับ</a:t>
            </a:r>
            <a:r>
              <a:rPr lang="en-US"/>
              <a:t>6</a:t>
            </a:r>
            <a:r>
              <a:rPr lang="th-TH"/>
              <a:t>ชี้กันเอง วนไปวนมา ทำให้คะแนนกองอยู่แค่สองโหนด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สร้างลิ้งมันให้หมดเลยทุกอัน เหมือนสร้างเมติกใหม่เลย</a:t>
            </a:r>
          </a:p>
          <a:p>
            <a:r>
              <a:rPr lang="en-US"/>
              <a:t>E</a:t>
            </a:r>
            <a:r>
              <a:rPr lang="th-TH"/>
              <a:t>คือลิง้เสมือน </a:t>
            </a:r>
            <a:r>
              <a:rPr lang="en-US"/>
              <a:t>P</a:t>
            </a:r>
            <a:r>
              <a:rPr lang="th-TH"/>
              <a:t>คือลิ้งจริง</a:t>
            </a:r>
          </a:p>
          <a:p>
            <a:r>
              <a:rPr lang="th-TH"/>
              <a:t>ถ้าเราเอา</a:t>
            </a:r>
            <a:r>
              <a:rPr lang="en-US"/>
              <a:t>P’</a:t>
            </a:r>
            <a:r>
              <a:rPr lang="th-TH"/>
              <a:t>ไป</a:t>
            </a:r>
            <a:r>
              <a:rPr lang="en-US"/>
              <a:t>+E </a:t>
            </a:r>
            <a:r>
              <a:rPr lang="th-TH"/>
              <a:t>มันจะไม่ได้</a:t>
            </a:r>
            <a:r>
              <a:rPr lang="en-US"/>
              <a:t>1</a:t>
            </a:r>
            <a:r>
              <a:rPr lang="th-TH"/>
              <a:t>แล้ว</a:t>
            </a:r>
            <a:r>
              <a:rPr lang="en-US"/>
              <a:t> </a:t>
            </a:r>
            <a:r>
              <a:rPr lang="th-TH"/>
              <a:t>เลยต้องเอาค่าแอลฟ่ามาคูณบวกด้าวยหนึ่งลบแอลฟ่าโดยแอลฟ่ามีค่าระหว่าง</a:t>
            </a:r>
            <a:r>
              <a:rPr lang="en-US"/>
              <a:t>0-1</a:t>
            </a:r>
            <a:endParaRPr lang="th-TH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พอแก้แล้วค่าก็จะกระจายมากขึ้นแต่ก็ยังมากอยู่ดีแต่อย่างน้อยโหนดอื่นก็ไม่ใช่ศูนย์แล้ว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สามารถไปบอกถึงคุณลักษณะหรือการกระจายข้อมูลได้ ถ้าเอาอะไรไปเผยแพร่ให้โหนดนี้ ข้อมูลจะไปได้ไว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พิจารณาต่างๆกัน เข้า ออก </a:t>
            </a:r>
            <a:r>
              <a:rPr lang="en-US"/>
              <a:t>singlegateway </a:t>
            </a:r>
            <a:r>
              <a:rPr lang="th-TH"/>
              <a:t>โหนดกลาง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โหนดที่</a:t>
            </a:r>
            <a:r>
              <a:rPr lang="en-US"/>
              <a:t>Pop</a:t>
            </a:r>
            <a:r>
              <a:rPr lang="th-TH"/>
              <a:t>มากจะเป็นโหนดที่</a:t>
            </a:r>
            <a:r>
              <a:rPr lang="en-US"/>
              <a:t> Socialble</a:t>
            </a:r>
            <a:endParaRPr lang="th-T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พิจารณาจากโหนดที่มีดีกรีสูงสุดกับโหนดอื่นๆในกราฟ โดยสมการคือจะ</a:t>
            </a:r>
            <a:r>
              <a:rPr lang="en-US"/>
              <a:t>sum</a:t>
            </a:r>
            <a:r>
              <a:rPr lang="th-TH"/>
              <a:t>แล้วพิจารณความแตกต่างโดย</a:t>
            </a:r>
            <a:r>
              <a:rPr lang="en-US"/>
              <a:t> Cd(V*)</a:t>
            </a:r>
            <a:r>
              <a:rPr lang="th-TH"/>
              <a:t>คือโหนดที่มี</a:t>
            </a:r>
            <a:r>
              <a:rPr lang="en-US"/>
              <a:t>value</a:t>
            </a:r>
            <a:r>
              <a:rPr lang="th-TH"/>
              <a:t>มากสุด สมการนี้หารด้วยการมีโหนด</a:t>
            </a:r>
            <a:r>
              <a:rPr lang="en-US"/>
              <a:t>1</a:t>
            </a:r>
            <a:r>
              <a:rPr lang="th-TH"/>
              <a:t>โหนดที่</a:t>
            </a:r>
            <a:r>
              <a:rPr lang="en-US"/>
              <a:t>connect</a:t>
            </a:r>
            <a:endParaRPr lang="th-TH"/>
          </a:p>
          <a:p>
            <a:r>
              <a:rPr lang="th-TH"/>
              <a:t>ทุกโหนด</a:t>
            </a:r>
            <a:r>
              <a:rPr lang="en-US"/>
              <a:t>(n-1)((n-1)-1)</a:t>
            </a:r>
            <a:r>
              <a:rPr lang="th-TH"/>
              <a:t>โหนดแดง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ในมุมมองของฟรีแมน</a:t>
            </a:r>
          </a:p>
          <a:p>
            <a:r>
              <a:rPr lang="th-TH"/>
              <a:t>คือเอาตัวเลขกลางไปลบทุกโหนดแล้วหารด้วย</a:t>
            </a:r>
            <a:r>
              <a:rPr lang="en-US"/>
              <a:t>(n-1)(n-2) </a:t>
            </a:r>
            <a:r>
              <a:rPr lang="th-TH"/>
              <a:t>แล้วได้ค่าระหว่าง</a:t>
            </a:r>
            <a:r>
              <a:rPr lang="en-US"/>
              <a:t> 0</a:t>
            </a:r>
            <a:r>
              <a:rPr lang="th-TH"/>
              <a:t> ถึง </a:t>
            </a:r>
            <a:r>
              <a:rPr lang="en-US"/>
              <a:t>1</a:t>
            </a:r>
            <a:endParaRPr lang="th-T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ถ้ามีทางผ่านก็จะมีความเป็น </a:t>
            </a:r>
            <a:r>
              <a:rPr lang="en-US"/>
              <a:t>Centrality </a:t>
            </a:r>
            <a:r>
              <a:rPr lang="th-TH"/>
              <a:t>สูง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Lecture 7: Centrality Analysis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135EC-BC6C-499C-9F62-ACCB6375FD43}" type="datetimeFigureOut">
              <a:rPr lang="en-US"/>
              <a:pPr>
                <a:defRPr/>
              </a:pPr>
              <a:t>3/8/2017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777B39-BA4C-415F-8EA9-34540F558EB5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5" name="bk object 17"/>
          <p:cNvSpPr/>
          <p:nvPr/>
        </p:nvSpPr>
        <p:spPr>
          <a:xfrm>
            <a:off x="428625" y="965200"/>
            <a:ext cx="8289925" cy="120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6" name="bk object 18"/>
          <p:cNvSpPr/>
          <p:nvPr/>
        </p:nvSpPr>
        <p:spPr>
          <a:xfrm>
            <a:off x="468313" y="1000125"/>
            <a:ext cx="8208962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8911" y="0"/>
                </a:lnTo>
              </a:path>
            </a:pathLst>
          </a:custGeom>
          <a:ln w="38100">
            <a:solidFill>
              <a:srgbClr val="6699FF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7" name="bk object 19"/>
          <p:cNvSpPr/>
          <p:nvPr/>
        </p:nvSpPr>
        <p:spPr>
          <a:xfrm>
            <a:off x="180975" y="6383338"/>
            <a:ext cx="1441450" cy="328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8" name="bk object 20"/>
          <p:cNvSpPr/>
          <p:nvPr/>
        </p:nvSpPr>
        <p:spPr>
          <a:xfrm>
            <a:off x="1693863" y="6383338"/>
            <a:ext cx="1147762" cy="379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 i="0">
                <a:solidFill>
                  <a:srgbClr val="1F487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9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Lecture 7: Centrality Analysis</a:t>
            </a:r>
          </a:p>
        </p:txBody>
      </p:sp>
      <p:sp>
        <p:nvSpPr>
          <p:cNvPr id="10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E3075CD-68AB-4FA0-856B-C7D944AFD0EF}" type="datetimeFigureOut">
              <a:rPr lang="en-US"/>
              <a:pPr>
                <a:defRPr/>
              </a:pPr>
              <a:t>3/8/2017</a:t>
            </a:fld>
            <a:endParaRPr lang="en-US"/>
          </a:p>
        </p:txBody>
      </p:sp>
      <p:sp>
        <p:nvSpPr>
          <p:cNvPr id="11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B4EC95-D2BF-488C-BA27-273A158AF915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6" name="bk object 17"/>
          <p:cNvSpPr/>
          <p:nvPr/>
        </p:nvSpPr>
        <p:spPr>
          <a:xfrm>
            <a:off x="428625" y="965200"/>
            <a:ext cx="8289925" cy="120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7" name="bk object 18"/>
          <p:cNvSpPr/>
          <p:nvPr/>
        </p:nvSpPr>
        <p:spPr>
          <a:xfrm>
            <a:off x="468313" y="1000125"/>
            <a:ext cx="8208962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8911" y="0"/>
                </a:lnTo>
              </a:path>
            </a:pathLst>
          </a:custGeom>
          <a:ln w="38100">
            <a:solidFill>
              <a:srgbClr val="6699FF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8" name="bk object 19"/>
          <p:cNvSpPr/>
          <p:nvPr/>
        </p:nvSpPr>
        <p:spPr>
          <a:xfrm>
            <a:off x="180975" y="6383338"/>
            <a:ext cx="1441450" cy="328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9" name="bk object 20"/>
          <p:cNvSpPr/>
          <p:nvPr/>
        </p:nvSpPr>
        <p:spPr>
          <a:xfrm>
            <a:off x="1693863" y="6383338"/>
            <a:ext cx="1147762" cy="379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 i="0">
                <a:solidFill>
                  <a:srgbClr val="1F487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608453" y="2300158"/>
            <a:ext cx="2037715" cy="414210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10" name="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Lecture 7: Centrality Analysis</a:t>
            </a:r>
          </a:p>
        </p:txBody>
      </p:sp>
      <p:sp>
        <p:nvSpPr>
          <p:cNvPr id="11" name="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F0606E1-A45D-45C7-8781-8CFEDC4C22DE}" type="datetimeFigureOut">
              <a:rPr lang="en-US"/>
              <a:pPr>
                <a:defRPr/>
              </a:pPr>
              <a:t>3/8/2017</a:t>
            </a:fld>
            <a:endParaRPr lang="en-US"/>
          </a:p>
        </p:txBody>
      </p:sp>
      <p:sp>
        <p:nvSpPr>
          <p:cNvPr id="12" name="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A8EEB0-21A9-4BF4-8E03-8C10B158064A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 i="0">
                <a:solidFill>
                  <a:srgbClr val="1F487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Lecture 7: Centrality Analysis</a:t>
            </a:r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19F98-65E0-40FE-922E-E825968B9331}" type="datetimeFigureOut">
              <a:rPr lang="en-US"/>
              <a:pPr>
                <a:defRPr/>
              </a:pPr>
              <a:t>3/8/2017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77F42D-D966-4714-88E0-A4D25EF82688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Lecture 7: Centrality Analysis</a:t>
            </a:r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3C380-0C71-4635-86B5-BCAB283CCB33}" type="datetimeFigureOut">
              <a:rPr lang="en-US"/>
              <a:pPr>
                <a:defRPr/>
              </a:pPr>
              <a:t>3/8/2017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30A6AD-1DD3-42EA-9F60-273C3B3F0AAE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27" name="Holder 2"/>
          <p:cNvSpPr>
            <a:spLocks noGrp="1"/>
          </p:cNvSpPr>
          <p:nvPr>
            <p:ph type="title"/>
          </p:nvPr>
        </p:nvSpPr>
        <p:spPr bwMode="auto">
          <a:xfrm>
            <a:off x="536575" y="403225"/>
            <a:ext cx="80708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1028" name="Holder 3"/>
          <p:cNvSpPr>
            <a:spLocks noGrp="1"/>
          </p:cNvSpPr>
          <p:nvPr>
            <p:ph type="body" idx="1"/>
          </p:nvPr>
        </p:nvSpPr>
        <p:spPr bwMode="auto">
          <a:xfrm>
            <a:off x="536575" y="1116013"/>
            <a:ext cx="6588125" cy="157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37150" y="6492875"/>
            <a:ext cx="1893888" cy="153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1125"/>
              </a:lnSpc>
              <a:defRPr sz="1000" b="1">
                <a:solidFill>
                  <a:srgbClr val="1F487C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th-TH"/>
              <a:t>Lecture 7: Centrality Analysis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13FC748-3609-46C2-A0FE-CB1A1674FAFE}" type="datetimeFigureOut">
              <a:rPr lang="en-US"/>
              <a:pPr>
                <a:defRPr/>
              </a:pPr>
              <a:t>3/8/2017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23263" y="6492875"/>
            <a:ext cx="212725" cy="153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1125"/>
              </a:lnSpc>
              <a:defRPr sz="1000" b="1">
                <a:solidFill>
                  <a:srgbClr val="1F487C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fld id="{47562786-062E-409B-8861-175BCED22F67}" type="slidenum">
              <a:rPr lang="th-TH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2" r:id="rId4"/>
    <p:sldLayoutId id="2147483651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11" Type="http://schemas.openxmlformats.org/officeDocument/2006/relationships/image" Target="../media/image147.png"/><Relationship Id="rId5" Type="http://schemas.openxmlformats.org/officeDocument/2006/relationships/image" Target="../media/image141.png"/><Relationship Id="rId10" Type="http://schemas.openxmlformats.org/officeDocument/2006/relationships/image" Target="../media/image146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18" Type="http://schemas.openxmlformats.org/officeDocument/2006/relationships/image" Target="../media/image120.png"/><Relationship Id="rId26" Type="http://schemas.openxmlformats.org/officeDocument/2006/relationships/image" Target="../media/image127.png"/><Relationship Id="rId39" Type="http://schemas.openxmlformats.org/officeDocument/2006/relationships/image" Target="../media/image97.png"/><Relationship Id="rId3" Type="http://schemas.openxmlformats.org/officeDocument/2006/relationships/image" Target="../media/image148.png"/><Relationship Id="rId21" Type="http://schemas.openxmlformats.org/officeDocument/2006/relationships/image" Target="../media/image121.png"/><Relationship Id="rId34" Type="http://schemas.openxmlformats.org/officeDocument/2006/relationships/image" Target="../media/image135.png"/><Relationship Id="rId42" Type="http://schemas.openxmlformats.org/officeDocument/2006/relationships/image" Target="../media/image102.png"/><Relationship Id="rId7" Type="http://schemas.openxmlformats.org/officeDocument/2006/relationships/image" Target="../media/image151.png"/><Relationship Id="rId12" Type="http://schemas.openxmlformats.org/officeDocument/2006/relationships/image" Target="../media/image111.png"/><Relationship Id="rId17" Type="http://schemas.openxmlformats.org/officeDocument/2006/relationships/image" Target="../media/image118.png"/><Relationship Id="rId25" Type="http://schemas.openxmlformats.org/officeDocument/2006/relationships/image" Target="../media/image94.png"/><Relationship Id="rId33" Type="http://schemas.openxmlformats.org/officeDocument/2006/relationships/image" Target="../media/image134.png"/><Relationship Id="rId38" Type="http://schemas.openxmlformats.org/officeDocument/2006/relationships/image" Target="../media/image13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16.png"/><Relationship Id="rId20" Type="http://schemas.openxmlformats.org/officeDocument/2006/relationships/image" Target="../media/image154.png"/><Relationship Id="rId29" Type="http://schemas.openxmlformats.org/officeDocument/2006/relationships/image" Target="../media/image130.png"/><Relationship Id="rId41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96.png"/><Relationship Id="rId24" Type="http://schemas.openxmlformats.org/officeDocument/2006/relationships/image" Target="../media/image125.png"/><Relationship Id="rId32" Type="http://schemas.openxmlformats.org/officeDocument/2006/relationships/image" Target="../media/image133.png"/><Relationship Id="rId37" Type="http://schemas.openxmlformats.org/officeDocument/2006/relationships/image" Target="../media/image95.png"/><Relationship Id="rId40" Type="http://schemas.openxmlformats.org/officeDocument/2006/relationships/image" Target="../media/image99.png"/><Relationship Id="rId5" Type="http://schemas.openxmlformats.org/officeDocument/2006/relationships/image" Target="../media/image149.png"/><Relationship Id="rId15" Type="http://schemas.openxmlformats.org/officeDocument/2006/relationships/image" Target="../media/image98.png"/><Relationship Id="rId23" Type="http://schemas.openxmlformats.org/officeDocument/2006/relationships/image" Target="../media/image124.png"/><Relationship Id="rId28" Type="http://schemas.openxmlformats.org/officeDocument/2006/relationships/image" Target="../media/image129.png"/><Relationship Id="rId36" Type="http://schemas.openxmlformats.org/officeDocument/2006/relationships/image" Target="../media/image137.png"/><Relationship Id="rId10" Type="http://schemas.openxmlformats.org/officeDocument/2006/relationships/image" Target="../media/image152.png"/><Relationship Id="rId19" Type="http://schemas.openxmlformats.org/officeDocument/2006/relationships/image" Target="../media/image153.png"/><Relationship Id="rId31" Type="http://schemas.openxmlformats.org/officeDocument/2006/relationships/image" Target="../media/image132.png"/><Relationship Id="rId4" Type="http://schemas.openxmlformats.org/officeDocument/2006/relationships/image" Target="../media/image105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Relationship Id="rId22" Type="http://schemas.openxmlformats.org/officeDocument/2006/relationships/image" Target="../media/image122.png"/><Relationship Id="rId27" Type="http://schemas.openxmlformats.org/officeDocument/2006/relationships/image" Target="../media/image100.png"/><Relationship Id="rId30" Type="http://schemas.openxmlformats.org/officeDocument/2006/relationships/image" Target="../media/image131.png"/><Relationship Id="rId35" Type="http://schemas.openxmlformats.org/officeDocument/2006/relationships/image" Target="../media/image1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62.png"/><Relationship Id="rId18" Type="http://schemas.openxmlformats.org/officeDocument/2006/relationships/image" Target="../media/image113.png"/><Relationship Id="rId3" Type="http://schemas.openxmlformats.org/officeDocument/2006/relationships/image" Target="../media/image155.png"/><Relationship Id="rId21" Type="http://schemas.openxmlformats.org/officeDocument/2006/relationships/image" Target="../media/image168.png"/><Relationship Id="rId7" Type="http://schemas.openxmlformats.org/officeDocument/2006/relationships/image" Target="../media/image158.png"/><Relationship Id="rId12" Type="http://schemas.openxmlformats.org/officeDocument/2006/relationships/image" Target="../media/image161.png"/><Relationship Id="rId17" Type="http://schemas.openxmlformats.org/officeDocument/2006/relationships/image" Target="../media/image16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94.png"/><Relationship Id="rId20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160.png"/><Relationship Id="rId5" Type="http://schemas.openxmlformats.org/officeDocument/2006/relationships/image" Target="../media/image156.png"/><Relationship Id="rId15" Type="http://schemas.openxmlformats.org/officeDocument/2006/relationships/image" Target="../media/image164.png"/><Relationship Id="rId23" Type="http://schemas.openxmlformats.org/officeDocument/2006/relationships/image" Target="../media/image170.png"/><Relationship Id="rId10" Type="http://schemas.openxmlformats.org/officeDocument/2006/relationships/image" Target="../media/image98.png"/><Relationship Id="rId19" Type="http://schemas.openxmlformats.org/officeDocument/2006/relationships/image" Target="../media/image166.png"/><Relationship Id="rId4" Type="http://schemas.openxmlformats.org/officeDocument/2006/relationships/image" Target="../media/image62.png"/><Relationship Id="rId9" Type="http://schemas.openxmlformats.org/officeDocument/2006/relationships/image" Target="../media/image159.png"/><Relationship Id="rId14" Type="http://schemas.openxmlformats.org/officeDocument/2006/relationships/image" Target="../media/image163.png"/><Relationship Id="rId22" Type="http://schemas.openxmlformats.org/officeDocument/2006/relationships/image" Target="../media/image16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13" Type="http://schemas.openxmlformats.org/officeDocument/2006/relationships/image" Target="../media/image94.png"/><Relationship Id="rId18" Type="http://schemas.openxmlformats.org/officeDocument/2006/relationships/image" Target="../media/image180.png"/><Relationship Id="rId3" Type="http://schemas.openxmlformats.org/officeDocument/2006/relationships/image" Target="../media/image171.png"/><Relationship Id="rId7" Type="http://schemas.openxmlformats.org/officeDocument/2006/relationships/image" Target="../media/image149.png"/><Relationship Id="rId12" Type="http://schemas.openxmlformats.org/officeDocument/2006/relationships/image" Target="../media/image152.png"/><Relationship Id="rId17" Type="http://schemas.openxmlformats.org/officeDocument/2006/relationships/image" Target="../media/image179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11" Type="http://schemas.openxmlformats.org/officeDocument/2006/relationships/image" Target="../media/image176.png"/><Relationship Id="rId5" Type="http://schemas.openxmlformats.org/officeDocument/2006/relationships/image" Target="../media/image172.png"/><Relationship Id="rId15" Type="http://schemas.openxmlformats.org/officeDocument/2006/relationships/image" Target="../media/image113.png"/><Relationship Id="rId10" Type="http://schemas.openxmlformats.org/officeDocument/2006/relationships/image" Target="../media/image175.png"/><Relationship Id="rId19" Type="http://schemas.openxmlformats.org/officeDocument/2006/relationships/image" Target="../media/image181.png"/><Relationship Id="rId4" Type="http://schemas.openxmlformats.org/officeDocument/2006/relationships/image" Target="../media/image155.png"/><Relationship Id="rId9" Type="http://schemas.openxmlformats.org/officeDocument/2006/relationships/image" Target="../media/image151.png"/><Relationship Id="rId14" Type="http://schemas.openxmlformats.org/officeDocument/2006/relationships/image" Target="../media/image17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2.png"/><Relationship Id="rId18" Type="http://schemas.openxmlformats.org/officeDocument/2006/relationships/image" Target="../media/image195.png"/><Relationship Id="rId26" Type="http://schemas.openxmlformats.org/officeDocument/2006/relationships/image" Target="../media/image201.png"/><Relationship Id="rId39" Type="http://schemas.openxmlformats.org/officeDocument/2006/relationships/image" Target="../media/image214.png"/><Relationship Id="rId3" Type="http://schemas.openxmlformats.org/officeDocument/2006/relationships/image" Target="../media/image183.png"/><Relationship Id="rId21" Type="http://schemas.openxmlformats.org/officeDocument/2006/relationships/image" Target="../media/image198.png"/><Relationship Id="rId34" Type="http://schemas.openxmlformats.org/officeDocument/2006/relationships/image" Target="../media/image209.png"/><Relationship Id="rId42" Type="http://schemas.openxmlformats.org/officeDocument/2006/relationships/image" Target="../media/image217.png"/><Relationship Id="rId47" Type="http://schemas.openxmlformats.org/officeDocument/2006/relationships/image" Target="../media/image222.png"/><Relationship Id="rId50" Type="http://schemas.openxmlformats.org/officeDocument/2006/relationships/image" Target="../media/image225.png"/><Relationship Id="rId7" Type="http://schemas.openxmlformats.org/officeDocument/2006/relationships/image" Target="../media/image187.png"/><Relationship Id="rId12" Type="http://schemas.openxmlformats.org/officeDocument/2006/relationships/image" Target="../media/image113.png"/><Relationship Id="rId17" Type="http://schemas.openxmlformats.org/officeDocument/2006/relationships/image" Target="../media/image194.png"/><Relationship Id="rId25" Type="http://schemas.openxmlformats.org/officeDocument/2006/relationships/image" Target="../media/image200.png"/><Relationship Id="rId33" Type="http://schemas.openxmlformats.org/officeDocument/2006/relationships/image" Target="../media/image208.png"/><Relationship Id="rId38" Type="http://schemas.openxmlformats.org/officeDocument/2006/relationships/image" Target="../media/image213.png"/><Relationship Id="rId46" Type="http://schemas.openxmlformats.org/officeDocument/2006/relationships/image" Target="../media/image221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79.png"/><Relationship Id="rId20" Type="http://schemas.openxmlformats.org/officeDocument/2006/relationships/image" Target="../media/image197.png"/><Relationship Id="rId29" Type="http://schemas.openxmlformats.org/officeDocument/2006/relationships/image" Target="../media/image204.png"/><Relationship Id="rId41" Type="http://schemas.openxmlformats.org/officeDocument/2006/relationships/image" Target="../media/image216.png"/><Relationship Id="rId54" Type="http://schemas.openxmlformats.org/officeDocument/2006/relationships/image" Target="../media/image2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24" Type="http://schemas.openxmlformats.org/officeDocument/2006/relationships/image" Target="../media/image100.png"/><Relationship Id="rId32" Type="http://schemas.openxmlformats.org/officeDocument/2006/relationships/image" Target="../media/image207.png"/><Relationship Id="rId37" Type="http://schemas.openxmlformats.org/officeDocument/2006/relationships/image" Target="../media/image212.png"/><Relationship Id="rId40" Type="http://schemas.openxmlformats.org/officeDocument/2006/relationships/image" Target="../media/image215.png"/><Relationship Id="rId45" Type="http://schemas.openxmlformats.org/officeDocument/2006/relationships/image" Target="../media/image220.png"/><Relationship Id="rId53" Type="http://schemas.openxmlformats.org/officeDocument/2006/relationships/image" Target="../media/image228.png"/><Relationship Id="rId5" Type="http://schemas.openxmlformats.org/officeDocument/2006/relationships/image" Target="../media/image185.png"/><Relationship Id="rId15" Type="http://schemas.openxmlformats.org/officeDocument/2006/relationships/image" Target="../media/image193.png"/><Relationship Id="rId23" Type="http://schemas.openxmlformats.org/officeDocument/2006/relationships/image" Target="../media/image199.png"/><Relationship Id="rId28" Type="http://schemas.openxmlformats.org/officeDocument/2006/relationships/image" Target="../media/image203.png"/><Relationship Id="rId36" Type="http://schemas.openxmlformats.org/officeDocument/2006/relationships/image" Target="../media/image211.png"/><Relationship Id="rId49" Type="http://schemas.openxmlformats.org/officeDocument/2006/relationships/image" Target="../media/image224.png"/><Relationship Id="rId10" Type="http://schemas.openxmlformats.org/officeDocument/2006/relationships/image" Target="../media/image190.png"/><Relationship Id="rId19" Type="http://schemas.openxmlformats.org/officeDocument/2006/relationships/image" Target="../media/image196.png"/><Relationship Id="rId31" Type="http://schemas.openxmlformats.org/officeDocument/2006/relationships/image" Target="../media/image206.png"/><Relationship Id="rId44" Type="http://schemas.openxmlformats.org/officeDocument/2006/relationships/image" Target="../media/image219.png"/><Relationship Id="rId52" Type="http://schemas.openxmlformats.org/officeDocument/2006/relationships/image" Target="../media/image227.png"/><Relationship Id="rId4" Type="http://schemas.openxmlformats.org/officeDocument/2006/relationships/image" Target="../media/image184.png"/><Relationship Id="rId9" Type="http://schemas.openxmlformats.org/officeDocument/2006/relationships/image" Target="../media/image189.png"/><Relationship Id="rId14" Type="http://schemas.openxmlformats.org/officeDocument/2006/relationships/image" Target="../media/image149.png"/><Relationship Id="rId22" Type="http://schemas.openxmlformats.org/officeDocument/2006/relationships/image" Target="../media/image94.png"/><Relationship Id="rId27" Type="http://schemas.openxmlformats.org/officeDocument/2006/relationships/image" Target="../media/image202.png"/><Relationship Id="rId30" Type="http://schemas.openxmlformats.org/officeDocument/2006/relationships/image" Target="../media/image205.png"/><Relationship Id="rId35" Type="http://schemas.openxmlformats.org/officeDocument/2006/relationships/image" Target="../media/image210.png"/><Relationship Id="rId43" Type="http://schemas.openxmlformats.org/officeDocument/2006/relationships/image" Target="../media/image218.png"/><Relationship Id="rId48" Type="http://schemas.openxmlformats.org/officeDocument/2006/relationships/image" Target="../media/image223.png"/><Relationship Id="rId8" Type="http://schemas.openxmlformats.org/officeDocument/2006/relationships/image" Target="../media/image188.png"/><Relationship Id="rId51" Type="http://schemas.openxmlformats.org/officeDocument/2006/relationships/image" Target="../media/image2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2.png"/><Relationship Id="rId18" Type="http://schemas.openxmlformats.org/officeDocument/2006/relationships/image" Target="../media/image246.png"/><Relationship Id="rId26" Type="http://schemas.openxmlformats.org/officeDocument/2006/relationships/image" Target="../media/image254.png"/><Relationship Id="rId39" Type="http://schemas.openxmlformats.org/officeDocument/2006/relationships/image" Target="../media/image267.png"/><Relationship Id="rId3" Type="http://schemas.openxmlformats.org/officeDocument/2006/relationships/image" Target="../media/image232.png"/><Relationship Id="rId21" Type="http://schemas.openxmlformats.org/officeDocument/2006/relationships/image" Target="../media/image249.png"/><Relationship Id="rId34" Type="http://schemas.openxmlformats.org/officeDocument/2006/relationships/image" Target="../media/image262.png"/><Relationship Id="rId42" Type="http://schemas.openxmlformats.org/officeDocument/2006/relationships/image" Target="../media/image270.png"/><Relationship Id="rId47" Type="http://schemas.openxmlformats.org/officeDocument/2006/relationships/image" Target="../media/image275.png"/><Relationship Id="rId7" Type="http://schemas.openxmlformats.org/officeDocument/2006/relationships/image" Target="../media/image236.png"/><Relationship Id="rId12" Type="http://schemas.openxmlformats.org/officeDocument/2006/relationships/image" Target="../media/image241.png"/><Relationship Id="rId17" Type="http://schemas.openxmlformats.org/officeDocument/2006/relationships/image" Target="../media/image214.png"/><Relationship Id="rId25" Type="http://schemas.openxmlformats.org/officeDocument/2006/relationships/image" Target="../media/image253.png"/><Relationship Id="rId33" Type="http://schemas.openxmlformats.org/officeDocument/2006/relationships/image" Target="../media/image261.png"/><Relationship Id="rId38" Type="http://schemas.openxmlformats.org/officeDocument/2006/relationships/image" Target="../media/image266.png"/><Relationship Id="rId46" Type="http://schemas.openxmlformats.org/officeDocument/2006/relationships/image" Target="../media/image274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45.png"/><Relationship Id="rId20" Type="http://schemas.openxmlformats.org/officeDocument/2006/relationships/image" Target="../media/image248.png"/><Relationship Id="rId29" Type="http://schemas.openxmlformats.org/officeDocument/2006/relationships/image" Target="../media/image257.png"/><Relationship Id="rId41" Type="http://schemas.openxmlformats.org/officeDocument/2006/relationships/image" Target="../media/image26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5.png"/><Relationship Id="rId11" Type="http://schemas.openxmlformats.org/officeDocument/2006/relationships/image" Target="../media/image240.png"/><Relationship Id="rId24" Type="http://schemas.openxmlformats.org/officeDocument/2006/relationships/image" Target="../media/image252.png"/><Relationship Id="rId32" Type="http://schemas.openxmlformats.org/officeDocument/2006/relationships/image" Target="../media/image260.png"/><Relationship Id="rId37" Type="http://schemas.openxmlformats.org/officeDocument/2006/relationships/image" Target="../media/image265.png"/><Relationship Id="rId40" Type="http://schemas.openxmlformats.org/officeDocument/2006/relationships/image" Target="../media/image268.png"/><Relationship Id="rId45" Type="http://schemas.openxmlformats.org/officeDocument/2006/relationships/image" Target="../media/image273.png"/><Relationship Id="rId5" Type="http://schemas.openxmlformats.org/officeDocument/2006/relationships/image" Target="../media/image234.png"/><Relationship Id="rId15" Type="http://schemas.openxmlformats.org/officeDocument/2006/relationships/image" Target="../media/image244.png"/><Relationship Id="rId23" Type="http://schemas.openxmlformats.org/officeDocument/2006/relationships/image" Target="../media/image251.png"/><Relationship Id="rId28" Type="http://schemas.openxmlformats.org/officeDocument/2006/relationships/image" Target="../media/image256.png"/><Relationship Id="rId36" Type="http://schemas.openxmlformats.org/officeDocument/2006/relationships/image" Target="../media/image264.png"/><Relationship Id="rId49" Type="http://schemas.openxmlformats.org/officeDocument/2006/relationships/image" Target="../media/image277.png"/><Relationship Id="rId10" Type="http://schemas.openxmlformats.org/officeDocument/2006/relationships/image" Target="../media/image239.png"/><Relationship Id="rId19" Type="http://schemas.openxmlformats.org/officeDocument/2006/relationships/image" Target="../media/image247.png"/><Relationship Id="rId31" Type="http://schemas.openxmlformats.org/officeDocument/2006/relationships/image" Target="../media/image259.png"/><Relationship Id="rId44" Type="http://schemas.openxmlformats.org/officeDocument/2006/relationships/image" Target="../media/image272.png"/><Relationship Id="rId4" Type="http://schemas.openxmlformats.org/officeDocument/2006/relationships/image" Target="../media/image233.png"/><Relationship Id="rId9" Type="http://schemas.openxmlformats.org/officeDocument/2006/relationships/image" Target="../media/image238.png"/><Relationship Id="rId14" Type="http://schemas.openxmlformats.org/officeDocument/2006/relationships/image" Target="../media/image243.png"/><Relationship Id="rId22" Type="http://schemas.openxmlformats.org/officeDocument/2006/relationships/image" Target="../media/image250.png"/><Relationship Id="rId27" Type="http://schemas.openxmlformats.org/officeDocument/2006/relationships/image" Target="../media/image255.png"/><Relationship Id="rId30" Type="http://schemas.openxmlformats.org/officeDocument/2006/relationships/image" Target="../media/image258.png"/><Relationship Id="rId35" Type="http://schemas.openxmlformats.org/officeDocument/2006/relationships/image" Target="../media/image263.png"/><Relationship Id="rId43" Type="http://schemas.openxmlformats.org/officeDocument/2006/relationships/image" Target="../media/image271.png"/><Relationship Id="rId48" Type="http://schemas.openxmlformats.org/officeDocument/2006/relationships/image" Target="../media/image276.png"/><Relationship Id="rId8" Type="http://schemas.openxmlformats.org/officeDocument/2006/relationships/image" Target="../media/image23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png"/><Relationship Id="rId13" Type="http://schemas.openxmlformats.org/officeDocument/2006/relationships/image" Target="../media/image249.png"/><Relationship Id="rId18" Type="http://schemas.openxmlformats.org/officeDocument/2006/relationships/image" Target="../media/image254.png"/><Relationship Id="rId26" Type="http://schemas.openxmlformats.org/officeDocument/2006/relationships/image" Target="../media/image262.png"/><Relationship Id="rId39" Type="http://schemas.openxmlformats.org/officeDocument/2006/relationships/image" Target="../media/image275.png"/><Relationship Id="rId3" Type="http://schemas.openxmlformats.org/officeDocument/2006/relationships/image" Target="../media/image232.png"/><Relationship Id="rId21" Type="http://schemas.openxmlformats.org/officeDocument/2006/relationships/image" Target="../media/image257.png"/><Relationship Id="rId34" Type="http://schemas.openxmlformats.org/officeDocument/2006/relationships/image" Target="../media/image270.png"/><Relationship Id="rId7" Type="http://schemas.openxmlformats.org/officeDocument/2006/relationships/image" Target="../media/image244.png"/><Relationship Id="rId12" Type="http://schemas.openxmlformats.org/officeDocument/2006/relationships/image" Target="../media/image248.png"/><Relationship Id="rId17" Type="http://schemas.openxmlformats.org/officeDocument/2006/relationships/image" Target="../media/image253.png"/><Relationship Id="rId25" Type="http://schemas.openxmlformats.org/officeDocument/2006/relationships/image" Target="../media/image261.png"/><Relationship Id="rId33" Type="http://schemas.openxmlformats.org/officeDocument/2006/relationships/image" Target="../media/image269.png"/><Relationship Id="rId38" Type="http://schemas.openxmlformats.org/officeDocument/2006/relationships/image" Target="../media/image274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52.png"/><Relationship Id="rId20" Type="http://schemas.openxmlformats.org/officeDocument/2006/relationships/image" Target="../media/image256.png"/><Relationship Id="rId29" Type="http://schemas.openxmlformats.org/officeDocument/2006/relationships/image" Target="../media/image265.png"/><Relationship Id="rId41" Type="http://schemas.openxmlformats.org/officeDocument/2006/relationships/image" Target="../media/image27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3.png"/><Relationship Id="rId11" Type="http://schemas.openxmlformats.org/officeDocument/2006/relationships/image" Target="../media/image247.png"/><Relationship Id="rId24" Type="http://schemas.openxmlformats.org/officeDocument/2006/relationships/image" Target="../media/image260.png"/><Relationship Id="rId32" Type="http://schemas.openxmlformats.org/officeDocument/2006/relationships/image" Target="../media/image268.png"/><Relationship Id="rId37" Type="http://schemas.openxmlformats.org/officeDocument/2006/relationships/image" Target="../media/image273.png"/><Relationship Id="rId40" Type="http://schemas.openxmlformats.org/officeDocument/2006/relationships/image" Target="../media/image276.png"/><Relationship Id="rId5" Type="http://schemas.openxmlformats.org/officeDocument/2006/relationships/image" Target="../media/image242.png"/><Relationship Id="rId15" Type="http://schemas.openxmlformats.org/officeDocument/2006/relationships/image" Target="../media/image251.png"/><Relationship Id="rId23" Type="http://schemas.openxmlformats.org/officeDocument/2006/relationships/image" Target="../media/image259.png"/><Relationship Id="rId28" Type="http://schemas.openxmlformats.org/officeDocument/2006/relationships/image" Target="../media/image264.png"/><Relationship Id="rId36" Type="http://schemas.openxmlformats.org/officeDocument/2006/relationships/image" Target="../media/image272.png"/><Relationship Id="rId10" Type="http://schemas.openxmlformats.org/officeDocument/2006/relationships/image" Target="../media/image246.png"/><Relationship Id="rId19" Type="http://schemas.openxmlformats.org/officeDocument/2006/relationships/image" Target="../media/image255.png"/><Relationship Id="rId31" Type="http://schemas.openxmlformats.org/officeDocument/2006/relationships/image" Target="../media/image267.png"/><Relationship Id="rId4" Type="http://schemas.openxmlformats.org/officeDocument/2006/relationships/image" Target="../media/image241.png"/><Relationship Id="rId9" Type="http://schemas.openxmlformats.org/officeDocument/2006/relationships/image" Target="../media/image214.png"/><Relationship Id="rId14" Type="http://schemas.openxmlformats.org/officeDocument/2006/relationships/image" Target="../media/image250.png"/><Relationship Id="rId22" Type="http://schemas.openxmlformats.org/officeDocument/2006/relationships/image" Target="../media/image258.png"/><Relationship Id="rId27" Type="http://schemas.openxmlformats.org/officeDocument/2006/relationships/image" Target="../media/image263.png"/><Relationship Id="rId30" Type="http://schemas.openxmlformats.org/officeDocument/2006/relationships/image" Target="../media/image266.png"/><Relationship Id="rId35" Type="http://schemas.openxmlformats.org/officeDocument/2006/relationships/image" Target="../media/image27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8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9.png"/><Relationship Id="rId5" Type="http://schemas.openxmlformats.org/officeDocument/2006/relationships/image" Target="../media/image278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3.png"/><Relationship Id="rId4" Type="http://schemas.openxmlformats.org/officeDocument/2006/relationships/image" Target="../media/image28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png"/><Relationship Id="rId3" Type="http://schemas.openxmlformats.org/officeDocument/2006/relationships/image" Target="../media/image284.png"/><Relationship Id="rId7" Type="http://schemas.openxmlformats.org/officeDocument/2006/relationships/image" Target="../media/image28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7.png"/><Relationship Id="rId11" Type="http://schemas.openxmlformats.org/officeDocument/2006/relationships/image" Target="../media/image292.png"/><Relationship Id="rId5" Type="http://schemas.openxmlformats.org/officeDocument/2006/relationships/image" Target="../media/image286.png"/><Relationship Id="rId10" Type="http://schemas.openxmlformats.org/officeDocument/2006/relationships/image" Target="../media/image291.png"/><Relationship Id="rId4" Type="http://schemas.openxmlformats.org/officeDocument/2006/relationships/image" Target="../media/image285.png"/><Relationship Id="rId9" Type="http://schemas.openxmlformats.org/officeDocument/2006/relationships/image" Target="../media/image29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4.png"/><Relationship Id="rId7" Type="http://schemas.openxmlformats.org/officeDocument/2006/relationships/image" Target="../media/image29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7.png"/><Relationship Id="rId5" Type="http://schemas.openxmlformats.org/officeDocument/2006/relationships/image" Target="../media/image286.png"/><Relationship Id="rId4" Type="http://schemas.openxmlformats.org/officeDocument/2006/relationships/image" Target="../media/image28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9.png"/><Relationship Id="rId3" Type="http://schemas.openxmlformats.org/officeDocument/2006/relationships/image" Target="../media/image294.png"/><Relationship Id="rId7" Type="http://schemas.openxmlformats.org/officeDocument/2006/relationships/image" Target="../media/image29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7.png"/><Relationship Id="rId5" Type="http://schemas.openxmlformats.org/officeDocument/2006/relationships/image" Target="../media/image296.png"/><Relationship Id="rId4" Type="http://schemas.openxmlformats.org/officeDocument/2006/relationships/image" Target="../media/image29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2.png"/><Relationship Id="rId4" Type="http://schemas.openxmlformats.org/officeDocument/2006/relationships/image" Target="../media/image30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png"/><Relationship Id="rId2" Type="http://schemas.openxmlformats.org/officeDocument/2006/relationships/image" Target="../media/image30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6.png"/><Relationship Id="rId5" Type="http://schemas.openxmlformats.org/officeDocument/2006/relationships/image" Target="../media/image305.png"/><Relationship Id="rId4" Type="http://schemas.openxmlformats.org/officeDocument/2006/relationships/image" Target="../media/image30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6.png"/><Relationship Id="rId5" Type="http://schemas.openxmlformats.org/officeDocument/2006/relationships/image" Target="../media/image305.png"/><Relationship Id="rId4" Type="http://schemas.openxmlformats.org/officeDocument/2006/relationships/image" Target="../media/image304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6.png"/><Relationship Id="rId18" Type="http://schemas.openxmlformats.org/officeDocument/2006/relationships/image" Target="../media/image321.png"/><Relationship Id="rId26" Type="http://schemas.openxmlformats.org/officeDocument/2006/relationships/image" Target="../media/image329.png"/><Relationship Id="rId39" Type="http://schemas.openxmlformats.org/officeDocument/2006/relationships/image" Target="../media/image341.png"/><Relationship Id="rId21" Type="http://schemas.openxmlformats.org/officeDocument/2006/relationships/image" Target="../media/image324.png"/><Relationship Id="rId34" Type="http://schemas.openxmlformats.org/officeDocument/2006/relationships/image" Target="../media/image336.png"/><Relationship Id="rId42" Type="http://schemas.openxmlformats.org/officeDocument/2006/relationships/image" Target="../media/image344.png"/><Relationship Id="rId47" Type="http://schemas.openxmlformats.org/officeDocument/2006/relationships/image" Target="../media/image349.png"/><Relationship Id="rId50" Type="http://schemas.openxmlformats.org/officeDocument/2006/relationships/image" Target="../media/image352.png"/><Relationship Id="rId55" Type="http://schemas.openxmlformats.org/officeDocument/2006/relationships/image" Target="../media/image357.png"/><Relationship Id="rId63" Type="http://schemas.openxmlformats.org/officeDocument/2006/relationships/image" Target="../media/image365.png"/><Relationship Id="rId68" Type="http://schemas.openxmlformats.org/officeDocument/2006/relationships/image" Target="../media/image370.png"/><Relationship Id="rId7" Type="http://schemas.openxmlformats.org/officeDocument/2006/relationships/image" Target="../media/image311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319.png"/><Relationship Id="rId29" Type="http://schemas.openxmlformats.org/officeDocument/2006/relationships/image" Target="../media/image3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14.png"/><Relationship Id="rId24" Type="http://schemas.openxmlformats.org/officeDocument/2006/relationships/image" Target="../media/image327.png"/><Relationship Id="rId32" Type="http://schemas.openxmlformats.org/officeDocument/2006/relationships/image" Target="../media/image334.png"/><Relationship Id="rId37" Type="http://schemas.openxmlformats.org/officeDocument/2006/relationships/image" Target="../media/image339.png"/><Relationship Id="rId40" Type="http://schemas.openxmlformats.org/officeDocument/2006/relationships/image" Target="../media/image342.png"/><Relationship Id="rId45" Type="http://schemas.openxmlformats.org/officeDocument/2006/relationships/image" Target="../media/image347.png"/><Relationship Id="rId53" Type="http://schemas.openxmlformats.org/officeDocument/2006/relationships/image" Target="../media/image355.png"/><Relationship Id="rId58" Type="http://schemas.openxmlformats.org/officeDocument/2006/relationships/image" Target="../media/image360.png"/><Relationship Id="rId66" Type="http://schemas.openxmlformats.org/officeDocument/2006/relationships/image" Target="../media/image368.png"/><Relationship Id="rId5" Type="http://schemas.openxmlformats.org/officeDocument/2006/relationships/image" Target="../media/image309.png"/><Relationship Id="rId15" Type="http://schemas.openxmlformats.org/officeDocument/2006/relationships/image" Target="../media/image318.png"/><Relationship Id="rId23" Type="http://schemas.openxmlformats.org/officeDocument/2006/relationships/image" Target="../media/image326.png"/><Relationship Id="rId28" Type="http://schemas.openxmlformats.org/officeDocument/2006/relationships/image" Target="../media/image331.png"/><Relationship Id="rId36" Type="http://schemas.openxmlformats.org/officeDocument/2006/relationships/image" Target="../media/image338.png"/><Relationship Id="rId49" Type="http://schemas.openxmlformats.org/officeDocument/2006/relationships/image" Target="../media/image351.png"/><Relationship Id="rId57" Type="http://schemas.openxmlformats.org/officeDocument/2006/relationships/image" Target="../media/image359.png"/><Relationship Id="rId61" Type="http://schemas.openxmlformats.org/officeDocument/2006/relationships/image" Target="../media/image363.png"/><Relationship Id="rId10" Type="http://schemas.openxmlformats.org/officeDocument/2006/relationships/image" Target="../media/image313.png"/><Relationship Id="rId19" Type="http://schemas.openxmlformats.org/officeDocument/2006/relationships/image" Target="../media/image322.png"/><Relationship Id="rId31" Type="http://schemas.openxmlformats.org/officeDocument/2006/relationships/image" Target="../media/image333.png"/><Relationship Id="rId44" Type="http://schemas.openxmlformats.org/officeDocument/2006/relationships/image" Target="../media/image346.png"/><Relationship Id="rId52" Type="http://schemas.openxmlformats.org/officeDocument/2006/relationships/image" Target="../media/image354.png"/><Relationship Id="rId60" Type="http://schemas.openxmlformats.org/officeDocument/2006/relationships/image" Target="../media/image362.png"/><Relationship Id="rId65" Type="http://schemas.openxmlformats.org/officeDocument/2006/relationships/image" Target="../media/image367.png"/><Relationship Id="rId4" Type="http://schemas.openxmlformats.org/officeDocument/2006/relationships/image" Target="../media/image308.png"/><Relationship Id="rId9" Type="http://schemas.openxmlformats.org/officeDocument/2006/relationships/image" Target="../media/image66.png"/><Relationship Id="rId14" Type="http://schemas.openxmlformats.org/officeDocument/2006/relationships/image" Target="../media/image317.png"/><Relationship Id="rId22" Type="http://schemas.openxmlformats.org/officeDocument/2006/relationships/image" Target="../media/image325.png"/><Relationship Id="rId27" Type="http://schemas.openxmlformats.org/officeDocument/2006/relationships/image" Target="../media/image330.png"/><Relationship Id="rId30" Type="http://schemas.openxmlformats.org/officeDocument/2006/relationships/image" Target="../media/image69.png"/><Relationship Id="rId35" Type="http://schemas.openxmlformats.org/officeDocument/2006/relationships/image" Target="../media/image337.png"/><Relationship Id="rId43" Type="http://schemas.openxmlformats.org/officeDocument/2006/relationships/image" Target="../media/image345.png"/><Relationship Id="rId48" Type="http://schemas.openxmlformats.org/officeDocument/2006/relationships/image" Target="../media/image350.png"/><Relationship Id="rId56" Type="http://schemas.openxmlformats.org/officeDocument/2006/relationships/image" Target="../media/image358.png"/><Relationship Id="rId64" Type="http://schemas.openxmlformats.org/officeDocument/2006/relationships/image" Target="../media/image366.png"/><Relationship Id="rId69" Type="http://schemas.openxmlformats.org/officeDocument/2006/relationships/image" Target="../media/image371.png"/><Relationship Id="rId8" Type="http://schemas.openxmlformats.org/officeDocument/2006/relationships/image" Target="../media/image312.png"/><Relationship Id="rId51" Type="http://schemas.openxmlformats.org/officeDocument/2006/relationships/image" Target="../media/image353.png"/><Relationship Id="rId3" Type="http://schemas.openxmlformats.org/officeDocument/2006/relationships/image" Target="../media/image307.png"/><Relationship Id="rId12" Type="http://schemas.openxmlformats.org/officeDocument/2006/relationships/image" Target="../media/image315.png"/><Relationship Id="rId17" Type="http://schemas.openxmlformats.org/officeDocument/2006/relationships/image" Target="../media/image320.png"/><Relationship Id="rId25" Type="http://schemas.openxmlformats.org/officeDocument/2006/relationships/image" Target="../media/image328.png"/><Relationship Id="rId33" Type="http://schemas.openxmlformats.org/officeDocument/2006/relationships/image" Target="../media/image335.png"/><Relationship Id="rId38" Type="http://schemas.openxmlformats.org/officeDocument/2006/relationships/image" Target="../media/image340.png"/><Relationship Id="rId46" Type="http://schemas.openxmlformats.org/officeDocument/2006/relationships/image" Target="../media/image348.png"/><Relationship Id="rId59" Type="http://schemas.openxmlformats.org/officeDocument/2006/relationships/image" Target="../media/image361.png"/><Relationship Id="rId67" Type="http://schemas.openxmlformats.org/officeDocument/2006/relationships/image" Target="../media/image369.png"/><Relationship Id="rId20" Type="http://schemas.openxmlformats.org/officeDocument/2006/relationships/image" Target="../media/image323.png"/><Relationship Id="rId41" Type="http://schemas.openxmlformats.org/officeDocument/2006/relationships/image" Target="../media/image343.png"/><Relationship Id="rId54" Type="http://schemas.openxmlformats.org/officeDocument/2006/relationships/image" Target="../media/image356.png"/><Relationship Id="rId62" Type="http://schemas.openxmlformats.org/officeDocument/2006/relationships/image" Target="../media/image36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4.png"/><Relationship Id="rId5" Type="http://schemas.openxmlformats.org/officeDocument/2006/relationships/image" Target="../media/image373.png"/><Relationship Id="rId4" Type="http://schemas.openxmlformats.org/officeDocument/2006/relationships/image" Target="../media/image37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8.png"/><Relationship Id="rId5" Type="http://schemas.openxmlformats.org/officeDocument/2006/relationships/image" Target="../media/image377.png"/><Relationship Id="rId4" Type="http://schemas.openxmlformats.org/officeDocument/2006/relationships/image" Target="../media/image37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1.png"/><Relationship Id="rId3" Type="http://schemas.openxmlformats.org/officeDocument/2006/relationships/image" Target="../media/image376.png"/><Relationship Id="rId7" Type="http://schemas.openxmlformats.org/officeDocument/2006/relationships/image" Target="../media/image380.png"/><Relationship Id="rId12" Type="http://schemas.openxmlformats.org/officeDocument/2006/relationships/image" Target="../media/image38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9.png"/><Relationship Id="rId11" Type="http://schemas.openxmlformats.org/officeDocument/2006/relationships/image" Target="../media/image384.png"/><Relationship Id="rId5" Type="http://schemas.openxmlformats.org/officeDocument/2006/relationships/image" Target="../media/image377.png"/><Relationship Id="rId10" Type="http://schemas.openxmlformats.org/officeDocument/2006/relationships/image" Target="../media/image383.png"/><Relationship Id="rId4" Type="http://schemas.openxmlformats.org/officeDocument/2006/relationships/image" Target="../media/image375.png"/><Relationship Id="rId9" Type="http://schemas.openxmlformats.org/officeDocument/2006/relationships/image" Target="../media/image38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8.png"/><Relationship Id="rId2" Type="http://schemas.openxmlformats.org/officeDocument/2006/relationships/image" Target="../media/image38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0.png"/><Relationship Id="rId4" Type="http://schemas.openxmlformats.org/officeDocument/2006/relationships/image" Target="../media/image38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5.png"/><Relationship Id="rId13" Type="http://schemas.openxmlformats.org/officeDocument/2006/relationships/image" Target="../media/image400.png"/><Relationship Id="rId18" Type="http://schemas.openxmlformats.org/officeDocument/2006/relationships/image" Target="../media/image405.png"/><Relationship Id="rId3" Type="http://schemas.openxmlformats.org/officeDocument/2006/relationships/image" Target="../media/image390.png"/><Relationship Id="rId7" Type="http://schemas.openxmlformats.org/officeDocument/2006/relationships/image" Target="../media/image394.png"/><Relationship Id="rId12" Type="http://schemas.openxmlformats.org/officeDocument/2006/relationships/image" Target="../media/image399.png"/><Relationship Id="rId17" Type="http://schemas.openxmlformats.org/officeDocument/2006/relationships/image" Target="../media/image404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403.png"/><Relationship Id="rId20" Type="http://schemas.openxmlformats.org/officeDocument/2006/relationships/image" Target="../media/image4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3.png"/><Relationship Id="rId11" Type="http://schemas.openxmlformats.org/officeDocument/2006/relationships/image" Target="../media/image398.png"/><Relationship Id="rId5" Type="http://schemas.openxmlformats.org/officeDocument/2006/relationships/image" Target="../media/image392.png"/><Relationship Id="rId15" Type="http://schemas.openxmlformats.org/officeDocument/2006/relationships/image" Target="../media/image402.png"/><Relationship Id="rId10" Type="http://schemas.openxmlformats.org/officeDocument/2006/relationships/image" Target="../media/image397.png"/><Relationship Id="rId19" Type="http://schemas.openxmlformats.org/officeDocument/2006/relationships/image" Target="../media/image406.png"/><Relationship Id="rId4" Type="http://schemas.openxmlformats.org/officeDocument/2006/relationships/image" Target="../media/image391.png"/><Relationship Id="rId9" Type="http://schemas.openxmlformats.org/officeDocument/2006/relationships/image" Target="../media/image396.png"/><Relationship Id="rId14" Type="http://schemas.openxmlformats.org/officeDocument/2006/relationships/image" Target="../media/image40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49.png"/><Relationship Id="rId26" Type="http://schemas.openxmlformats.org/officeDocument/2006/relationships/image" Target="../media/image57.png"/><Relationship Id="rId3" Type="http://schemas.openxmlformats.org/officeDocument/2006/relationships/image" Target="../media/image35.png"/><Relationship Id="rId21" Type="http://schemas.openxmlformats.org/officeDocument/2006/relationships/image" Target="../media/image52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8.png"/><Relationship Id="rId25" Type="http://schemas.openxmlformats.org/officeDocument/2006/relationships/image" Target="../media/image5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3.png"/><Relationship Id="rId20" Type="http://schemas.openxmlformats.org/officeDocument/2006/relationships/image" Target="../media/image51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24" Type="http://schemas.openxmlformats.org/officeDocument/2006/relationships/image" Target="../media/image55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openxmlformats.org/officeDocument/2006/relationships/image" Target="../media/image54.png"/><Relationship Id="rId28" Type="http://schemas.openxmlformats.org/officeDocument/2006/relationships/image" Target="../media/image59.png"/><Relationship Id="rId10" Type="http://schemas.openxmlformats.org/officeDocument/2006/relationships/image" Target="../media/image42.png"/><Relationship Id="rId19" Type="http://schemas.openxmlformats.org/officeDocument/2006/relationships/image" Target="../media/image50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3.png"/><Relationship Id="rId27" Type="http://schemas.openxmlformats.org/officeDocument/2006/relationships/image" Target="../media/image5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8.png"/><Relationship Id="rId2" Type="http://schemas.openxmlformats.org/officeDocument/2006/relationships/image" Target="../media/image3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0.png"/><Relationship Id="rId4" Type="http://schemas.openxmlformats.org/officeDocument/2006/relationships/image" Target="../media/image40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6.png"/><Relationship Id="rId13" Type="http://schemas.openxmlformats.org/officeDocument/2006/relationships/image" Target="../media/image419.png"/><Relationship Id="rId3" Type="http://schemas.openxmlformats.org/officeDocument/2006/relationships/image" Target="../media/image413.png"/><Relationship Id="rId7" Type="http://schemas.openxmlformats.org/officeDocument/2006/relationships/image" Target="../media/image416.png"/><Relationship Id="rId12" Type="http://schemas.openxmlformats.org/officeDocument/2006/relationships/image" Target="../media/image418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4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4.png"/><Relationship Id="rId11" Type="http://schemas.openxmlformats.org/officeDocument/2006/relationships/image" Target="../media/image399.png"/><Relationship Id="rId5" Type="http://schemas.openxmlformats.org/officeDocument/2006/relationships/image" Target="../media/image415.png"/><Relationship Id="rId15" Type="http://schemas.openxmlformats.org/officeDocument/2006/relationships/image" Target="../media/image421.png"/><Relationship Id="rId10" Type="http://schemas.openxmlformats.org/officeDocument/2006/relationships/image" Target="../media/image398.png"/><Relationship Id="rId4" Type="http://schemas.openxmlformats.org/officeDocument/2006/relationships/image" Target="../media/image414.png"/><Relationship Id="rId9" Type="http://schemas.openxmlformats.org/officeDocument/2006/relationships/image" Target="../media/image417.png"/><Relationship Id="rId14" Type="http://schemas.openxmlformats.org/officeDocument/2006/relationships/image" Target="../media/image42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6.png"/><Relationship Id="rId13" Type="http://schemas.openxmlformats.org/officeDocument/2006/relationships/image" Target="../media/image419.png"/><Relationship Id="rId18" Type="http://schemas.openxmlformats.org/officeDocument/2006/relationships/image" Target="../media/image406.png"/><Relationship Id="rId3" Type="http://schemas.openxmlformats.org/officeDocument/2006/relationships/image" Target="../media/image413.png"/><Relationship Id="rId7" Type="http://schemas.openxmlformats.org/officeDocument/2006/relationships/image" Target="../media/image416.png"/><Relationship Id="rId12" Type="http://schemas.openxmlformats.org/officeDocument/2006/relationships/image" Target="../media/image418.png"/><Relationship Id="rId17" Type="http://schemas.openxmlformats.org/officeDocument/2006/relationships/image" Target="../media/image423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4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4.png"/><Relationship Id="rId11" Type="http://schemas.openxmlformats.org/officeDocument/2006/relationships/image" Target="../media/image399.png"/><Relationship Id="rId5" Type="http://schemas.openxmlformats.org/officeDocument/2006/relationships/image" Target="../media/image415.png"/><Relationship Id="rId15" Type="http://schemas.openxmlformats.org/officeDocument/2006/relationships/image" Target="../media/image421.png"/><Relationship Id="rId10" Type="http://schemas.openxmlformats.org/officeDocument/2006/relationships/image" Target="../media/image398.png"/><Relationship Id="rId19" Type="http://schemas.openxmlformats.org/officeDocument/2006/relationships/image" Target="../media/image407.png"/><Relationship Id="rId4" Type="http://schemas.openxmlformats.org/officeDocument/2006/relationships/image" Target="../media/image414.png"/><Relationship Id="rId9" Type="http://schemas.openxmlformats.org/officeDocument/2006/relationships/image" Target="../media/image417.png"/><Relationship Id="rId14" Type="http://schemas.openxmlformats.org/officeDocument/2006/relationships/image" Target="../media/image42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6.png"/><Relationship Id="rId13" Type="http://schemas.openxmlformats.org/officeDocument/2006/relationships/image" Target="../media/image419.png"/><Relationship Id="rId3" Type="http://schemas.openxmlformats.org/officeDocument/2006/relationships/image" Target="../media/image424.png"/><Relationship Id="rId7" Type="http://schemas.openxmlformats.org/officeDocument/2006/relationships/image" Target="../media/image416.png"/><Relationship Id="rId12" Type="http://schemas.openxmlformats.org/officeDocument/2006/relationships/image" Target="../media/image418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4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4.png"/><Relationship Id="rId11" Type="http://schemas.openxmlformats.org/officeDocument/2006/relationships/image" Target="../media/image399.png"/><Relationship Id="rId5" Type="http://schemas.openxmlformats.org/officeDocument/2006/relationships/image" Target="../media/image415.png"/><Relationship Id="rId15" Type="http://schemas.openxmlformats.org/officeDocument/2006/relationships/image" Target="../media/image421.png"/><Relationship Id="rId10" Type="http://schemas.openxmlformats.org/officeDocument/2006/relationships/image" Target="../media/image398.png"/><Relationship Id="rId4" Type="http://schemas.openxmlformats.org/officeDocument/2006/relationships/image" Target="../media/image414.png"/><Relationship Id="rId9" Type="http://schemas.openxmlformats.org/officeDocument/2006/relationships/image" Target="../media/image417.png"/><Relationship Id="rId14" Type="http://schemas.openxmlformats.org/officeDocument/2006/relationships/image" Target="../media/image42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6.png"/><Relationship Id="rId13" Type="http://schemas.openxmlformats.org/officeDocument/2006/relationships/image" Target="../media/image419.png"/><Relationship Id="rId3" Type="http://schemas.openxmlformats.org/officeDocument/2006/relationships/image" Target="../media/image424.png"/><Relationship Id="rId7" Type="http://schemas.openxmlformats.org/officeDocument/2006/relationships/image" Target="../media/image416.png"/><Relationship Id="rId12" Type="http://schemas.openxmlformats.org/officeDocument/2006/relationships/image" Target="../media/image418.png"/><Relationship Id="rId17" Type="http://schemas.openxmlformats.org/officeDocument/2006/relationships/image" Target="../media/image425.png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4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4.png"/><Relationship Id="rId11" Type="http://schemas.openxmlformats.org/officeDocument/2006/relationships/image" Target="../media/image399.png"/><Relationship Id="rId5" Type="http://schemas.openxmlformats.org/officeDocument/2006/relationships/image" Target="../media/image415.png"/><Relationship Id="rId15" Type="http://schemas.openxmlformats.org/officeDocument/2006/relationships/image" Target="../media/image421.png"/><Relationship Id="rId10" Type="http://schemas.openxmlformats.org/officeDocument/2006/relationships/image" Target="../media/image398.png"/><Relationship Id="rId4" Type="http://schemas.openxmlformats.org/officeDocument/2006/relationships/image" Target="../media/image414.png"/><Relationship Id="rId9" Type="http://schemas.openxmlformats.org/officeDocument/2006/relationships/image" Target="../media/image417.png"/><Relationship Id="rId14" Type="http://schemas.openxmlformats.org/officeDocument/2006/relationships/image" Target="../media/image42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6.png"/><Relationship Id="rId2" Type="http://schemas.openxmlformats.org/officeDocument/2006/relationships/image" Target="../media/image3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26" Type="http://schemas.openxmlformats.org/officeDocument/2006/relationships/image" Target="../media/image85.png"/><Relationship Id="rId3" Type="http://schemas.openxmlformats.org/officeDocument/2006/relationships/image" Target="../media/image62.png"/><Relationship Id="rId21" Type="http://schemas.openxmlformats.org/officeDocument/2006/relationships/image" Target="../media/image80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5" Type="http://schemas.openxmlformats.org/officeDocument/2006/relationships/image" Target="../media/image8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29" Type="http://schemas.openxmlformats.org/officeDocument/2006/relationships/image" Target="../media/image8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24" Type="http://schemas.openxmlformats.org/officeDocument/2006/relationships/image" Target="../media/image83.png"/><Relationship Id="rId32" Type="http://schemas.openxmlformats.org/officeDocument/2006/relationships/image" Target="../media/image91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23" Type="http://schemas.openxmlformats.org/officeDocument/2006/relationships/image" Target="../media/image82.png"/><Relationship Id="rId28" Type="http://schemas.openxmlformats.org/officeDocument/2006/relationships/image" Target="../media/image87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31" Type="http://schemas.openxmlformats.org/officeDocument/2006/relationships/image" Target="../media/image90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Relationship Id="rId22" Type="http://schemas.openxmlformats.org/officeDocument/2006/relationships/image" Target="../media/image81.png"/><Relationship Id="rId27" Type="http://schemas.openxmlformats.org/officeDocument/2006/relationships/image" Target="../media/image86.png"/><Relationship Id="rId30" Type="http://schemas.openxmlformats.org/officeDocument/2006/relationships/image" Target="../media/image8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4.png"/><Relationship Id="rId18" Type="http://schemas.openxmlformats.org/officeDocument/2006/relationships/image" Target="../media/image118.png"/><Relationship Id="rId26" Type="http://schemas.openxmlformats.org/officeDocument/2006/relationships/image" Target="../media/image126.png"/><Relationship Id="rId39" Type="http://schemas.openxmlformats.org/officeDocument/2006/relationships/image" Target="../media/image137.png"/><Relationship Id="rId3" Type="http://schemas.openxmlformats.org/officeDocument/2006/relationships/image" Target="../media/image105.png"/><Relationship Id="rId21" Type="http://schemas.openxmlformats.org/officeDocument/2006/relationships/image" Target="../media/image121.png"/><Relationship Id="rId34" Type="http://schemas.openxmlformats.org/officeDocument/2006/relationships/image" Target="../media/image132.png"/><Relationship Id="rId42" Type="http://schemas.openxmlformats.org/officeDocument/2006/relationships/image" Target="../media/image97.png"/><Relationship Id="rId7" Type="http://schemas.openxmlformats.org/officeDocument/2006/relationships/image" Target="../media/image109.png"/><Relationship Id="rId12" Type="http://schemas.openxmlformats.org/officeDocument/2006/relationships/image" Target="../media/image113.png"/><Relationship Id="rId17" Type="http://schemas.openxmlformats.org/officeDocument/2006/relationships/image" Target="../media/image117.png"/><Relationship Id="rId25" Type="http://schemas.openxmlformats.org/officeDocument/2006/relationships/image" Target="../media/image125.png"/><Relationship Id="rId33" Type="http://schemas.openxmlformats.org/officeDocument/2006/relationships/image" Target="../media/image131.png"/><Relationship Id="rId38" Type="http://schemas.openxmlformats.org/officeDocument/2006/relationships/image" Target="../media/image136.png"/><Relationship Id="rId2" Type="http://schemas.openxmlformats.org/officeDocument/2006/relationships/image" Target="../media/image104.png"/><Relationship Id="rId16" Type="http://schemas.openxmlformats.org/officeDocument/2006/relationships/image" Target="../media/image116.png"/><Relationship Id="rId20" Type="http://schemas.openxmlformats.org/officeDocument/2006/relationships/image" Target="../media/image120.png"/><Relationship Id="rId29" Type="http://schemas.openxmlformats.org/officeDocument/2006/relationships/image" Target="../media/image128.png"/><Relationship Id="rId41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1" Type="http://schemas.openxmlformats.org/officeDocument/2006/relationships/image" Target="../media/image112.png"/><Relationship Id="rId24" Type="http://schemas.openxmlformats.org/officeDocument/2006/relationships/image" Target="../media/image124.png"/><Relationship Id="rId32" Type="http://schemas.openxmlformats.org/officeDocument/2006/relationships/image" Target="../media/image130.png"/><Relationship Id="rId37" Type="http://schemas.openxmlformats.org/officeDocument/2006/relationships/image" Target="../media/image135.png"/><Relationship Id="rId40" Type="http://schemas.openxmlformats.org/officeDocument/2006/relationships/image" Target="../media/image95.png"/><Relationship Id="rId45" Type="http://schemas.openxmlformats.org/officeDocument/2006/relationships/image" Target="../media/image102.png"/><Relationship Id="rId5" Type="http://schemas.openxmlformats.org/officeDocument/2006/relationships/image" Target="../media/image107.png"/><Relationship Id="rId15" Type="http://schemas.openxmlformats.org/officeDocument/2006/relationships/image" Target="../media/image98.png"/><Relationship Id="rId23" Type="http://schemas.openxmlformats.org/officeDocument/2006/relationships/image" Target="../media/image123.png"/><Relationship Id="rId28" Type="http://schemas.openxmlformats.org/officeDocument/2006/relationships/image" Target="../media/image127.png"/><Relationship Id="rId36" Type="http://schemas.openxmlformats.org/officeDocument/2006/relationships/image" Target="../media/image134.png"/><Relationship Id="rId10" Type="http://schemas.openxmlformats.org/officeDocument/2006/relationships/image" Target="../media/image111.png"/><Relationship Id="rId19" Type="http://schemas.openxmlformats.org/officeDocument/2006/relationships/image" Target="../media/image119.png"/><Relationship Id="rId31" Type="http://schemas.openxmlformats.org/officeDocument/2006/relationships/image" Target="../media/image129.png"/><Relationship Id="rId44" Type="http://schemas.openxmlformats.org/officeDocument/2006/relationships/image" Target="../media/image101.png"/><Relationship Id="rId4" Type="http://schemas.openxmlformats.org/officeDocument/2006/relationships/image" Target="../media/image106.png"/><Relationship Id="rId9" Type="http://schemas.openxmlformats.org/officeDocument/2006/relationships/image" Target="../media/image96.png"/><Relationship Id="rId14" Type="http://schemas.openxmlformats.org/officeDocument/2006/relationships/image" Target="../media/image115.png"/><Relationship Id="rId22" Type="http://schemas.openxmlformats.org/officeDocument/2006/relationships/image" Target="../media/image122.png"/><Relationship Id="rId27" Type="http://schemas.openxmlformats.org/officeDocument/2006/relationships/image" Target="../media/image94.png"/><Relationship Id="rId30" Type="http://schemas.openxmlformats.org/officeDocument/2006/relationships/image" Target="../media/image100.png"/><Relationship Id="rId35" Type="http://schemas.openxmlformats.org/officeDocument/2006/relationships/image" Target="../media/image133.png"/><Relationship Id="rId43" Type="http://schemas.openxmlformats.org/officeDocument/2006/relationships/image" Target="../media/image9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object 2"/>
          <p:cNvSpPr>
            <a:spLocks noChangeArrowheads="1"/>
          </p:cNvSpPr>
          <p:nvPr/>
        </p:nvSpPr>
        <p:spPr bwMode="auto">
          <a:xfrm>
            <a:off x="3708400" y="3413125"/>
            <a:ext cx="4978400" cy="1206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0" name="object 3"/>
          <p:cNvSpPr>
            <a:spLocks/>
          </p:cNvSpPr>
          <p:nvPr/>
        </p:nvSpPr>
        <p:spPr bwMode="auto">
          <a:xfrm>
            <a:off x="3748088" y="3449638"/>
            <a:ext cx="48958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96548" y="0"/>
              </a:cxn>
            </a:cxnLst>
            <a:rect l="0" t="0" r="r" b="b"/>
            <a:pathLst>
              <a:path w="4897120">
                <a:moveTo>
                  <a:pt x="0" y="0"/>
                </a:moveTo>
                <a:lnTo>
                  <a:pt x="4896548" y="0"/>
                </a:lnTo>
              </a:path>
            </a:pathLst>
          </a:custGeom>
          <a:noFill/>
          <a:ln w="38100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1" name="object 4"/>
          <p:cNvSpPr>
            <a:spLocks noChangeArrowheads="1"/>
          </p:cNvSpPr>
          <p:nvPr/>
        </p:nvSpPr>
        <p:spPr bwMode="auto">
          <a:xfrm>
            <a:off x="4167188" y="5664200"/>
            <a:ext cx="2212975" cy="5032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2" name="object 5"/>
          <p:cNvSpPr>
            <a:spLocks noChangeArrowheads="1"/>
          </p:cNvSpPr>
          <p:nvPr/>
        </p:nvSpPr>
        <p:spPr bwMode="auto">
          <a:xfrm>
            <a:off x="6521450" y="5662613"/>
            <a:ext cx="1765300" cy="5826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3" name="object 6"/>
          <p:cNvSpPr>
            <a:spLocks noChangeArrowheads="1"/>
          </p:cNvSpPr>
          <p:nvPr/>
        </p:nvSpPr>
        <p:spPr bwMode="auto">
          <a:xfrm>
            <a:off x="74613" y="1789113"/>
            <a:ext cx="3759200" cy="32194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4" name="object 7"/>
          <p:cNvSpPr>
            <a:spLocks noChangeArrowheads="1"/>
          </p:cNvSpPr>
          <p:nvPr/>
        </p:nvSpPr>
        <p:spPr bwMode="auto">
          <a:xfrm>
            <a:off x="4411663" y="1293813"/>
            <a:ext cx="3594100" cy="208756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5" name="object 8"/>
          <p:cNvSpPr>
            <a:spLocks noChangeArrowheads="1"/>
          </p:cNvSpPr>
          <p:nvPr/>
        </p:nvSpPr>
        <p:spPr bwMode="auto">
          <a:xfrm>
            <a:off x="3694113" y="3560763"/>
            <a:ext cx="1384300" cy="37941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6" name="object 9"/>
          <p:cNvSpPr>
            <a:spLocks noChangeArrowheads="1"/>
          </p:cNvSpPr>
          <p:nvPr/>
        </p:nvSpPr>
        <p:spPr bwMode="auto">
          <a:xfrm>
            <a:off x="4767263" y="3560763"/>
            <a:ext cx="3184525" cy="379412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7" name="object 10"/>
          <p:cNvSpPr>
            <a:spLocks noChangeArrowheads="1"/>
          </p:cNvSpPr>
          <p:nvPr/>
        </p:nvSpPr>
        <p:spPr bwMode="auto">
          <a:xfrm>
            <a:off x="3694113" y="4164013"/>
            <a:ext cx="4097337" cy="379412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8" name="object 11"/>
          <p:cNvSpPr>
            <a:spLocks noChangeArrowheads="1"/>
          </p:cNvSpPr>
          <p:nvPr/>
        </p:nvSpPr>
        <p:spPr bwMode="auto">
          <a:xfrm>
            <a:off x="3694113" y="4465638"/>
            <a:ext cx="2686050" cy="379412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9" name="object 12"/>
          <p:cNvSpPr>
            <a:spLocks noChangeArrowheads="1"/>
          </p:cNvSpPr>
          <p:nvPr/>
        </p:nvSpPr>
        <p:spPr bwMode="auto">
          <a:xfrm>
            <a:off x="6069013" y="4465638"/>
            <a:ext cx="1238250" cy="379412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80" name="object 13"/>
          <p:cNvSpPr>
            <a:spLocks noChangeArrowheads="1"/>
          </p:cNvSpPr>
          <p:nvPr/>
        </p:nvSpPr>
        <p:spPr bwMode="auto">
          <a:xfrm>
            <a:off x="7070725" y="4465638"/>
            <a:ext cx="1298575" cy="379412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81" name="object 14"/>
          <p:cNvSpPr>
            <a:spLocks noChangeArrowheads="1"/>
          </p:cNvSpPr>
          <p:nvPr/>
        </p:nvSpPr>
        <p:spPr bwMode="auto">
          <a:xfrm>
            <a:off x="3694113" y="4767263"/>
            <a:ext cx="2241550" cy="379412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25875" y="3635375"/>
            <a:ext cx="4391025" cy="1487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solidFill>
                  <a:srgbClr val="E36C09"/>
                </a:solidFill>
                <a:latin typeface="Tahoma" pitchFamily="34" charset="0"/>
                <a:cs typeface="Tahoma" pitchFamily="34" charset="0"/>
              </a:rPr>
              <a:t>01204456 Social Networks Data Mining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12700">
              <a:spcBef>
                <a:spcPts val="13"/>
              </a:spcBef>
            </a:pPr>
            <a:endParaRPr lang="th-TH" sz="20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10000"/>
              </a:lnSpc>
            </a:pPr>
            <a:r>
              <a:rPr lang="th-TH" sz="1800">
                <a:solidFill>
                  <a:srgbClr val="E36C09"/>
                </a:solidFill>
                <a:latin typeface="Tahoma" pitchFamily="34" charset="0"/>
                <a:cs typeface="Tahoma" pitchFamily="34" charset="0"/>
              </a:rPr>
              <a:t>Department of Computer Engineering  Faculty of Engineering, Kasetsart University  Bangkok, Thailand.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object 2"/>
          <p:cNvSpPr>
            <a:spLocks noChangeArrowheads="1"/>
          </p:cNvSpPr>
          <p:nvPr/>
        </p:nvSpPr>
        <p:spPr bwMode="auto">
          <a:xfrm>
            <a:off x="258763" y="254000"/>
            <a:ext cx="7488237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Freeman’s Network</a:t>
            </a:r>
            <a:r>
              <a:rPr spc="-65" dirty="0"/>
              <a:t> </a:t>
            </a:r>
            <a:r>
              <a:rPr spc="-5" dirty="0"/>
              <a:t>Centrality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93938" y="3457575"/>
            <a:ext cx="1306512" cy="503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092835" algn="l"/>
              </a:tabLst>
              <a:defRPr/>
            </a:pPr>
            <a:r>
              <a:rPr i="1" spc="-5" dirty="0">
                <a:latin typeface="Times New Roman"/>
                <a:cs typeface="Times New Roman"/>
              </a:rPr>
              <a:t>C</a:t>
            </a:r>
            <a:r>
              <a:rPr sz="2775" i="1" spc="15" baseline="-21021" dirty="0">
                <a:latin typeface="Times New Roman"/>
                <a:cs typeface="Times New Roman"/>
              </a:rPr>
              <a:t>D</a:t>
            </a:r>
            <a:r>
              <a:rPr dirty="0">
                <a:latin typeface="Times New Roman"/>
                <a:cs typeface="Times New Roman"/>
              </a:rPr>
              <a:t>(</a:t>
            </a:r>
            <a:r>
              <a:rPr i="1" spc="-5" dirty="0">
                <a:latin typeface="Times New Roman"/>
                <a:cs typeface="Times New Roman"/>
              </a:rPr>
              <a:t>G</a:t>
            </a:r>
            <a:r>
              <a:rPr dirty="0">
                <a:latin typeface="Times New Roman"/>
                <a:cs typeface="Times New Roman"/>
              </a:rPr>
              <a:t>)	=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17925" y="3040063"/>
            <a:ext cx="354013" cy="6111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200" spc="-7" baseline="-27777" dirty="0">
                <a:latin typeface="Symbol"/>
                <a:cs typeface="Symbol"/>
              </a:rPr>
              <a:t></a:t>
            </a:r>
            <a:r>
              <a:rPr sz="1850" i="1" spc="5" dirty="0">
                <a:latin typeface="Times New Roman"/>
                <a:cs typeface="Times New Roman"/>
              </a:rPr>
              <a:t>n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29063" y="3444875"/>
            <a:ext cx="342900" cy="2936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50" i="1" spc="-5" dirty="0">
                <a:latin typeface="Times New Roman"/>
                <a:cs typeface="Times New Roman"/>
              </a:rPr>
              <a:t>i</a:t>
            </a:r>
            <a:r>
              <a:rPr sz="1850" dirty="0">
                <a:latin typeface="Times New Roman"/>
                <a:cs typeface="Times New Roman"/>
              </a:rPr>
              <a:t>=</a:t>
            </a:r>
            <a:r>
              <a:rPr sz="1850" spc="5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87838" y="3217863"/>
            <a:ext cx="2466975" cy="9413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84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latin typeface="Times New Roman"/>
                <a:cs typeface="Times New Roman"/>
              </a:rPr>
              <a:t>[</a:t>
            </a:r>
            <a:r>
              <a:rPr i="1" dirty="0">
                <a:latin typeface="Times New Roman"/>
                <a:cs typeface="Times New Roman"/>
              </a:rPr>
              <a:t>C</a:t>
            </a:r>
            <a:r>
              <a:rPr sz="2775" i="1" baseline="-21021" dirty="0">
                <a:latin typeface="Times New Roman"/>
                <a:cs typeface="Times New Roman"/>
              </a:rPr>
              <a:t>D</a:t>
            </a:r>
            <a:r>
              <a:rPr dirty="0">
                <a:latin typeface="Times New Roman"/>
                <a:cs typeface="Times New Roman"/>
              </a:rPr>
              <a:t>(</a:t>
            </a:r>
            <a:r>
              <a:rPr i="1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*</a:t>
            </a:r>
            <a:r>
              <a:rPr dirty="0">
                <a:latin typeface="Times New Roman"/>
                <a:cs typeface="Times New Roman"/>
              </a:rPr>
              <a:t>) –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C</a:t>
            </a:r>
            <a:r>
              <a:rPr sz="2775" i="1" baseline="-21021" dirty="0">
                <a:latin typeface="Times New Roman"/>
                <a:cs typeface="Times New Roman"/>
              </a:rPr>
              <a:t>D</a:t>
            </a:r>
            <a:r>
              <a:rPr dirty="0">
                <a:latin typeface="Times New Roman"/>
                <a:cs typeface="Times New Roman"/>
              </a:rPr>
              <a:t>(</a:t>
            </a:r>
            <a:r>
              <a:rPr i="1" dirty="0">
                <a:latin typeface="Times New Roman"/>
                <a:cs typeface="Times New Roman"/>
              </a:rPr>
              <a:t>v</a:t>
            </a:r>
            <a:r>
              <a:rPr sz="2775" i="1" baseline="-21021" dirty="0">
                <a:latin typeface="Times New Roman"/>
                <a:cs typeface="Times New Roman"/>
              </a:rPr>
              <a:t>i</a:t>
            </a:r>
            <a:r>
              <a:rPr dirty="0">
                <a:latin typeface="Times New Roman"/>
                <a:cs typeface="Times New Roman"/>
              </a:rPr>
              <a:t>)]</a:t>
            </a:r>
            <a:endParaRPr>
              <a:latin typeface="Times New Roman"/>
              <a:cs typeface="Times New Roman"/>
            </a:endParaRPr>
          </a:p>
          <a:p>
            <a:pPr marL="12700" fontAlgn="auto">
              <a:spcBef>
                <a:spcPts val="590"/>
              </a:spcBef>
              <a:spcAft>
                <a:spcPts val="0"/>
              </a:spcAft>
              <a:defRPr/>
            </a:pPr>
            <a:r>
              <a:rPr dirty="0">
                <a:latin typeface="Times New Roman"/>
                <a:cs typeface="Times New Roman"/>
              </a:rPr>
              <a:t>(</a:t>
            </a:r>
            <a:r>
              <a:rPr i="1" dirty="0">
                <a:latin typeface="Times New Roman"/>
                <a:cs typeface="Times New Roman"/>
              </a:rPr>
              <a:t>n </a:t>
            </a:r>
            <a:r>
              <a:rPr dirty="0">
                <a:latin typeface="Times New Roman"/>
                <a:cs typeface="Times New Roman"/>
              </a:rPr>
              <a:t>– 1)(</a:t>
            </a:r>
            <a:r>
              <a:rPr i="1" dirty="0">
                <a:latin typeface="Times New Roman"/>
                <a:cs typeface="Times New Roman"/>
              </a:rPr>
              <a:t>n </a:t>
            </a:r>
            <a:r>
              <a:rPr dirty="0">
                <a:latin typeface="Times New Roman"/>
                <a:cs typeface="Times New Roman"/>
              </a:rPr>
              <a:t>–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2)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6391" name="object 8"/>
          <p:cNvSpPr>
            <a:spLocks/>
          </p:cNvSpPr>
          <p:nvPr/>
        </p:nvSpPr>
        <p:spPr bwMode="auto">
          <a:xfrm>
            <a:off x="3730625" y="3698875"/>
            <a:ext cx="3040063" cy="1588"/>
          </a:xfrm>
          <a:custGeom>
            <a:avLst/>
            <a:gdLst/>
            <a:ahLst/>
            <a:cxnLst>
              <a:cxn ang="0">
                <a:pos x="0" y="1587"/>
              </a:cxn>
              <a:cxn ang="0">
                <a:pos x="3039287" y="0"/>
              </a:cxn>
            </a:cxnLst>
            <a:rect l="0" t="0" r="r" b="b"/>
            <a:pathLst>
              <a:path w="3039745" h="1904">
                <a:moveTo>
                  <a:pt x="0" y="1587"/>
                </a:moveTo>
                <a:lnTo>
                  <a:pt x="3039287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2" name="object 9"/>
          <p:cNvSpPr>
            <a:spLocks/>
          </p:cNvSpPr>
          <p:nvPr/>
        </p:nvSpPr>
        <p:spPr bwMode="auto">
          <a:xfrm>
            <a:off x="4429125" y="3268663"/>
            <a:ext cx="1000125" cy="428625"/>
          </a:xfrm>
          <a:custGeom>
            <a:avLst/>
            <a:gdLst/>
            <a:ahLst/>
            <a:cxnLst>
              <a:cxn ang="0">
                <a:pos x="928687" y="0"/>
              </a:cxn>
              <a:cxn ang="0">
                <a:pos x="71437" y="0"/>
              </a:cxn>
              <a:cxn ang="0">
                <a:pos x="43628" y="5613"/>
              </a:cxn>
              <a:cxn ang="0">
                <a:pos x="20921" y="20921"/>
              </a:cxn>
              <a:cxn ang="0">
                <a:pos x="5613" y="43628"/>
              </a:cxn>
              <a:cxn ang="0">
                <a:pos x="0" y="71437"/>
              </a:cxn>
              <a:cxn ang="0">
                <a:pos x="0" y="357187"/>
              </a:cxn>
              <a:cxn ang="0">
                <a:pos x="5613" y="384996"/>
              </a:cxn>
              <a:cxn ang="0">
                <a:pos x="20921" y="407703"/>
              </a:cxn>
              <a:cxn ang="0">
                <a:pos x="43628" y="423011"/>
              </a:cxn>
              <a:cxn ang="0">
                <a:pos x="71437" y="428625"/>
              </a:cxn>
              <a:cxn ang="0">
                <a:pos x="928687" y="428625"/>
              </a:cxn>
              <a:cxn ang="0">
                <a:pos x="956498" y="423011"/>
              </a:cxn>
              <a:cxn ang="0">
                <a:pos x="979209" y="407703"/>
              </a:cxn>
              <a:cxn ang="0">
                <a:pos x="994522" y="384996"/>
              </a:cxn>
              <a:cxn ang="0">
                <a:pos x="1000137" y="357187"/>
              </a:cxn>
              <a:cxn ang="0">
                <a:pos x="1000137" y="71437"/>
              </a:cxn>
              <a:cxn ang="0">
                <a:pos x="994522" y="43628"/>
              </a:cxn>
              <a:cxn ang="0">
                <a:pos x="979209" y="20921"/>
              </a:cxn>
              <a:cxn ang="0">
                <a:pos x="956498" y="5613"/>
              </a:cxn>
              <a:cxn ang="0">
                <a:pos x="928687" y="0"/>
              </a:cxn>
            </a:cxnLst>
            <a:rect l="0" t="0" r="r" b="b"/>
            <a:pathLst>
              <a:path w="1000125" h="428625">
                <a:moveTo>
                  <a:pt x="928687" y="0"/>
                </a:moveTo>
                <a:lnTo>
                  <a:pt x="71437" y="0"/>
                </a:lnTo>
                <a:lnTo>
                  <a:pt x="43628" y="5613"/>
                </a:lnTo>
                <a:lnTo>
                  <a:pt x="20921" y="20921"/>
                </a:lnTo>
                <a:lnTo>
                  <a:pt x="5613" y="43628"/>
                </a:lnTo>
                <a:lnTo>
                  <a:pt x="0" y="71437"/>
                </a:lnTo>
                <a:lnTo>
                  <a:pt x="0" y="357187"/>
                </a:lnTo>
                <a:lnTo>
                  <a:pt x="5613" y="384996"/>
                </a:lnTo>
                <a:lnTo>
                  <a:pt x="20921" y="407703"/>
                </a:lnTo>
                <a:lnTo>
                  <a:pt x="43628" y="423011"/>
                </a:lnTo>
                <a:lnTo>
                  <a:pt x="71437" y="428625"/>
                </a:lnTo>
                <a:lnTo>
                  <a:pt x="928687" y="428625"/>
                </a:lnTo>
                <a:lnTo>
                  <a:pt x="956498" y="423011"/>
                </a:lnTo>
                <a:lnTo>
                  <a:pt x="979209" y="407703"/>
                </a:lnTo>
                <a:lnTo>
                  <a:pt x="994522" y="384996"/>
                </a:lnTo>
                <a:lnTo>
                  <a:pt x="1000137" y="357187"/>
                </a:lnTo>
                <a:lnTo>
                  <a:pt x="1000137" y="71437"/>
                </a:lnTo>
                <a:lnTo>
                  <a:pt x="994522" y="43628"/>
                </a:lnTo>
                <a:lnTo>
                  <a:pt x="979209" y="20921"/>
                </a:lnTo>
                <a:lnTo>
                  <a:pt x="956498" y="5613"/>
                </a:lnTo>
                <a:lnTo>
                  <a:pt x="928687" y="0"/>
                </a:lnTo>
                <a:close/>
              </a:path>
            </a:pathLst>
          </a:custGeom>
          <a:solidFill>
            <a:srgbClr val="FF0000">
              <a:alpha val="10196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536575" y="1116013"/>
            <a:ext cx="6965950" cy="1906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Calculate centrality of the network</a:t>
            </a:r>
          </a:p>
          <a:p>
            <a:pPr marL="355600" indent="-342900">
              <a:spcBef>
                <a:spcPts val="475"/>
              </a:spcBef>
              <a:tabLst>
                <a:tab pos="354013" algn="l"/>
                <a:tab pos="355600" algn="l"/>
              </a:tabLst>
            </a:pPr>
            <a:r>
              <a:rPr lang="th-TH" sz="2000">
                <a:cs typeface="Arial" charset="0"/>
              </a:rPr>
              <a:t>–	</a:t>
            </a:r>
            <a:r>
              <a:rPr lang="th-TH" sz="2000">
                <a:latin typeface="Tahoma" pitchFamily="34" charset="0"/>
                <a:cs typeface="Tahoma" pitchFamily="34" charset="0"/>
              </a:rPr>
              <a:t>To check how much variation there is among the nodes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endParaRPr lang="th-TH" sz="20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spcBef>
                <a:spcPts val="50"/>
              </a:spcBef>
              <a:tabLst>
                <a:tab pos="354013" algn="l"/>
                <a:tab pos="355600" algn="l"/>
              </a:tabLst>
            </a:pP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 sz="2000">
                <a:solidFill>
                  <a:srgbClr val="C0504D"/>
                </a:solidFill>
                <a:latin typeface="Calibri" pitchFamily="34" charset="0"/>
                <a:cs typeface="Cordia New" pitchFamily="34" charset="-34"/>
              </a:rPr>
              <a:t>Max value of degree  centrality in the network</a:t>
            </a:r>
            <a:endParaRPr lang="th-TH" sz="20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94" name="object 11"/>
          <p:cNvSpPr>
            <a:spLocks/>
          </p:cNvSpPr>
          <p:nvPr/>
        </p:nvSpPr>
        <p:spPr bwMode="auto">
          <a:xfrm>
            <a:off x="4946650" y="3000375"/>
            <a:ext cx="196850" cy="247650"/>
          </a:xfrm>
          <a:custGeom>
            <a:avLst/>
            <a:gdLst/>
            <a:ahLst/>
            <a:cxnLst>
              <a:cxn ang="0">
                <a:pos x="196672" y="0"/>
              </a:cxn>
              <a:cxn ang="0">
                <a:pos x="0" y="246392"/>
              </a:cxn>
            </a:cxnLst>
            <a:rect l="0" t="0" r="r" b="b"/>
            <a:pathLst>
              <a:path w="196850" h="247014">
                <a:moveTo>
                  <a:pt x="196672" y="0"/>
                </a:moveTo>
                <a:lnTo>
                  <a:pt x="0" y="246392"/>
                </a:lnTo>
              </a:path>
            </a:pathLst>
          </a:custGeom>
          <a:noFill/>
          <a:ln w="28575">
            <a:solidFill>
              <a:srgbClr val="C0504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5" name="object 12"/>
          <p:cNvSpPr>
            <a:spLocks/>
          </p:cNvSpPr>
          <p:nvPr/>
        </p:nvSpPr>
        <p:spPr bwMode="auto">
          <a:xfrm>
            <a:off x="4946650" y="3148013"/>
            <a:ext cx="93663" cy="98425"/>
          </a:xfrm>
          <a:custGeom>
            <a:avLst/>
            <a:gdLst/>
            <a:ahLst/>
            <a:cxnLst>
              <a:cxn ang="0">
                <a:pos x="92557" y="62382"/>
              </a:cxn>
              <a:cxn ang="0">
                <a:pos x="0" y="98196"/>
              </a:cxn>
              <a:cxn ang="0">
                <a:pos x="14389" y="0"/>
              </a:cxn>
            </a:cxnLst>
            <a:rect l="0" t="0" r="r" b="b"/>
            <a:pathLst>
              <a:path w="92710" h="98425">
                <a:moveTo>
                  <a:pt x="92557" y="62382"/>
                </a:moveTo>
                <a:lnTo>
                  <a:pt x="0" y="98196"/>
                </a:lnTo>
                <a:lnTo>
                  <a:pt x="14389" y="0"/>
                </a:lnTo>
              </a:path>
            </a:pathLst>
          </a:custGeom>
          <a:noFill/>
          <a:ln w="28575">
            <a:solidFill>
              <a:srgbClr val="C0504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6" name="object 13"/>
          <p:cNvSpPr>
            <a:spLocks/>
          </p:cNvSpPr>
          <p:nvPr/>
        </p:nvSpPr>
        <p:spPr bwMode="auto">
          <a:xfrm>
            <a:off x="4278313" y="3768725"/>
            <a:ext cx="1954212" cy="428625"/>
          </a:xfrm>
          <a:custGeom>
            <a:avLst/>
            <a:gdLst/>
            <a:ahLst/>
            <a:cxnLst>
              <a:cxn ang="0">
                <a:pos x="1883270" y="0"/>
              </a:cxn>
              <a:cxn ang="0">
                <a:pos x="71437" y="0"/>
              </a:cxn>
              <a:cxn ang="0">
                <a:pos x="43628" y="5613"/>
              </a:cxn>
              <a:cxn ang="0">
                <a:pos x="20921" y="20921"/>
              </a:cxn>
              <a:cxn ang="0">
                <a:pos x="5613" y="43628"/>
              </a:cxn>
              <a:cxn ang="0">
                <a:pos x="0" y="71437"/>
              </a:cxn>
              <a:cxn ang="0">
                <a:pos x="0" y="357187"/>
              </a:cxn>
              <a:cxn ang="0">
                <a:pos x="5613" y="384996"/>
              </a:cxn>
              <a:cxn ang="0">
                <a:pos x="20921" y="407703"/>
              </a:cxn>
              <a:cxn ang="0">
                <a:pos x="43628" y="423011"/>
              </a:cxn>
              <a:cxn ang="0">
                <a:pos x="71437" y="428625"/>
              </a:cxn>
              <a:cxn ang="0">
                <a:pos x="1883270" y="428625"/>
              </a:cxn>
              <a:cxn ang="0">
                <a:pos x="1911073" y="423011"/>
              </a:cxn>
              <a:cxn ang="0">
                <a:pos x="1933781" y="407703"/>
              </a:cxn>
              <a:cxn ang="0">
                <a:pos x="1949092" y="384996"/>
              </a:cxn>
              <a:cxn ang="0">
                <a:pos x="1954707" y="357187"/>
              </a:cxn>
              <a:cxn ang="0">
                <a:pos x="1954707" y="71437"/>
              </a:cxn>
              <a:cxn ang="0">
                <a:pos x="1949092" y="43628"/>
              </a:cxn>
              <a:cxn ang="0">
                <a:pos x="1933781" y="20921"/>
              </a:cxn>
              <a:cxn ang="0">
                <a:pos x="1911073" y="5613"/>
              </a:cxn>
              <a:cxn ang="0">
                <a:pos x="1883270" y="0"/>
              </a:cxn>
            </a:cxnLst>
            <a:rect l="0" t="0" r="r" b="b"/>
            <a:pathLst>
              <a:path w="1955164" h="428625">
                <a:moveTo>
                  <a:pt x="1883270" y="0"/>
                </a:moveTo>
                <a:lnTo>
                  <a:pt x="71437" y="0"/>
                </a:lnTo>
                <a:lnTo>
                  <a:pt x="43628" y="5613"/>
                </a:lnTo>
                <a:lnTo>
                  <a:pt x="20921" y="20921"/>
                </a:lnTo>
                <a:lnTo>
                  <a:pt x="5613" y="43628"/>
                </a:lnTo>
                <a:lnTo>
                  <a:pt x="0" y="71437"/>
                </a:lnTo>
                <a:lnTo>
                  <a:pt x="0" y="357187"/>
                </a:lnTo>
                <a:lnTo>
                  <a:pt x="5613" y="384996"/>
                </a:lnTo>
                <a:lnTo>
                  <a:pt x="20921" y="407703"/>
                </a:lnTo>
                <a:lnTo>
                  <a:pt x="43628" y="423011"/>
                </a:lnTo>
                <a:lnTo>
                  <a:pt x="71437" y="428625"/>
                </a:lnTo>
                <a:lnTo>
                  <a:pt x="1883270" y="428625"/>
                </a:lnTo>
                <a:lnTo>
                  <a:pt x="1911073" y="423011"/>
                </a:lnTo>
                <a:lnTo>
                  <a:pt x="1933781" y="407703"/>
                </a:lnTo>
                <a:lnTo>
                  <a:pt x="1949092" y="384996"/>
                </a:lnTo>
                <a:lnTo>
                  <a:pt x="1954707" y="357187"/>
                </a:lnTo>
                <a:lnTo>
                  <a:pt x="1954707" y="71437"/>
                </a:lnTo>
                <a:lnTo>
                  <a:pt x="1949092" y="43628"/>
                </a:lnTo>
                <a:lnTo>
                  <a:pt x="1933781" y="20921"/>
                </a:lnTo>
                <a:lnTo>
                  <a:pt x="1911073" y="5613"/>
                </a:lnTo>
                <a:lnTo>
                  <a:pt x="1883270" y="0"/>
                </a:lnTo>
                <a:close/>
              </a:path>
            </a:pathLst>
          </a:custGeom>
          <a:solidFill>
            <a:srgbClr val="FF0000">
              <a:alpha val="10196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7" name="object 14"/>
          <p:cNvSpPr>
            <a:spLocks/>
          </p:cNvSpPr>
          <p:nvPr/>
        </p:nvSpPr>
        <p:spPr bwMode="auto">
          <a:xfrm>
            <a:off x="4868863" y="4241800"/>
            <a:ext cx="131762" cy="330200"/>
          </a:xfrm>
          <a:custGeom>
            <a:avLst/>
            <a:gdLst/>
            <a:ahLst/>
            <a:cxnLst>
              <a:cxn ang="0">
                <a:pos x="132372" y="330923"/>
              </a:cxn>
              <a:cxn ang="0">
                <a:pos x="0" y="0"/>
              </a:cxn>
            </a:cxnLst>
            <a:rect l="0" t="0" r="r" b="b"/>
            <a:pathLst>
              <a:path w="132714" h="331470">
                <a:moveTo>
                  <a:pt x="132372" y="330923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C0504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8" name="object 15"/>
          <p:cNvSpPr>
            <a:spLocks/>
          </p:cNvSpPr>
          <p:nvPr/>
        </p:nvSpPr>
        <p:spPr bwMode="auto">
          <a:xfrm>
            <a:off x="4852988" y="4241800"/>
            <a:ext cx="93662" cy="98425"/>
          </a:xfrm>
          <a:custGeom>
            <a:avLst/>
            <a:gdLst/>
            <a:ahLst/>
            <a:cxnLst>
              <a:cxn ang="0">
                <a:pos x="0" y="98171"/>
              </a:cxn>
              <a:cxn ang="0">
                <a:pos x="14592" y="0"/>
              </a:cxn>
              <a:cxn ang="0">
                <a:pos x="92862" y="61023"/>
              </a:cxn>
            </a:cxnLst>
            <a:rect l="0" t="0" r="r" b="b"/>
            <a:pathLst>
              <a:path w="93345" h="98425">
                <a:moveTo>
                  <a:pt x="0" y="98171"/>
                </a:moveTo>
                <a:lnTo>
                  <a:pt x="14592" y="0"/>
                </a:lnTo>
                <a:lnTo>
                  <a:pt x="92862" y="61023"/>
                </a:lnTo>
              </a:path>
            </a:pathLst>
          </a:custGeom>
          <a:noFill/>
          <a:ln w="28575">
            <a:solidFill>
              <a:srgbClr val="C0504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9" name="object 16"/>
          <p:cNvSpPr>
            <a:spLocks noChangeArrowheads="1"/>
          </p:cNvSpPr>
          <p:nvPr/>
        </p:nvSpPr>
        <p:spPr bwMode="auto">
          <a:xfrm>
            <a:off x="2967038" y="5289550"/>
            <a:ext cx="314325" cy="317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00" name="object 17"/>
          <p:cNvSpPr>
            <a:spLocks noChangeArrowheads="1"/>
          </p:cNvSpPr>
          <p:nvPr/>
        </p:nvSpPr>
        <p:spPr bwMode="auto">
          <a:xfrm>
            <a:off x="2525713" y="4957763"/>
            <a:ext cx="260350" cy="26193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01" name="object 18"/>
          <p:cNvSpPr>
            <a:spLocks noChangeArrowheads="1"/>
          </p:cNvSpPr>
          <p:nvPr/>
        </p:nvSpPr>
        <p:spPr bwMode="auto">
          <a:xfrm>
            <a:off x="2571750" y="4984750"/>
            <a:ext cx="165100" cy="1651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02" name="object 19"/>
          <p:cNvSpPr>
            <a:spLocks/>
          </p:cNvSpPr>
          <p:nvPr/>
        </p:nvSpPr>
        <p:spPr bwMode="auto">
          <a:xfrm>
            <a:off x="2571750" y="4984750"/>
            <a:ext cx="165100" cy="165100"/>
          </a:xfrm>
          <a:custGeom>
            <a:avLst/>
            <a:gdLst/>
            <a:ahLst/>
            <a:cxnLst>
              <a:cxn ang="0">
                <a:pos x="0" y="82804"/>
              </a:cxn>
              <a:cxn ang="0">
                <a:pos x="6506" y="50572"/>
              </a:cxn>
              <a:cxn ang="0">
                <a:pos x="24252" y="24252"/>
              </a:cxn>
              <a:cxn ang="0">
                <a:pos x="50572" y="6506"/>
              </a:cxn>
              <a:cxn ang="0">
                <a:pos x="82804" y="0"/>
              </a:cxn>
              <a:cxn ang="0">
                <a:pos x="115035" y="6506"/>
              </a:cxn>
              <a:cxn ang="0">
                <a:pos x="141355" y="24252"/>
              </a:cxn>
              <a:cxn ang="0">
                <a:pos x="159101" y="50572"/>
              </a:cxn>
              <a:cxn ang="0">
                <a:pos x="165608" y="82804"/>
              </a:cxn>
              <a:cxn ang="0">
                <a:pos x="159101" y="115035"/>
              </a:cxn>
              <a:cxn ang="0">
                <a:pos x="141355" y="141355"/>
              </a:cxn>
              <a:cxn ang="0">
                <a:pos x="115035" y="159101"/>
              </a:cxn>
              <a:cxn ang="0">
                <a:pos x="82804" y="165608"/>
              </a:cxn>
              <a:cxn ang="0">
                <a:pos x="50572" y="159101"/>
              </a:cxn>
              <a:cxn ang="0">
                <a:pos x="24252" y="141355"/>
              </a:cxn>
              <a:cxn ang="0">
                <a:pos x="6506" y="115035"/>
              </a:cxn>
              <a:cxn ang="0">
                <a:pos x="0" y="82804"/>
              </a:cxn>
            </a:cxnLst>
            <a:rect l="0" t="0" r="r" b="b"/>
            <a:pathLst>
              <a:path w="165735" h="165735">
                <a:moveTo>
                  <a:pt x="0" y="82804"/>
                </a:moveTo>
                <a:lnTo>
                  <a:pt x="6506" y="50572"/>
                </a:lnTo>
                <a:lnTo>
                  <a:pt x="24252" y="24252"/>
                </a:lnTo>
                <a:lnTo>
                  <a:pt x="50572" y="6506"/>
                </a:lnTo>
                <a:lnTo>
                  <a:pt x="82804" y="0"/>
                </a:lnTo>
                <a:lnTo>
                  <a:pt x="115035" y="6506"/>
                </a:lnTo>
                <a:lnTo>
                  <a:pt x="141355" y="24252"/>
                </a:lnTo>
                <a:lnTo>
                  <a:pt x="159101" y="50572"/>
                </a:lnTo>
                <a:lnTo>
                  <a:pt x="165608" y="82804"/>
                </a:lnTo>
                <a:lnTo>
                  <a:pt x="159101" y="115035"/>
                </a:lnTo>
                <a:lnTo>
                  <a:pt x="141355" y="141355"/>
                </a:lnTo>
                <a:lnTo>
                  <a:pt x="115035" y="159101"/>
                </a:lnTo>
                <a:lnTo>
                  <a:pt x="82804" y="165608"/>
                </a:lnTo>
                <a:lnTo>
                  <a:pt x="50572" y="159101"/>
                </a:lnTo>
                <a:lnTo>
                  <a:pt x="24252" y="141355"/>
                </a:lnTo>
                <a:lnTo>
                  <a:pt x="6506" y="115035"/>
                </a:lnTo>
                <a:lnTo>
                  <a:pt x="0" y="82804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03" name="object 20"/>
          <p:cNvSpPr>
            <a:spLocks noChangeArrowheads="1"/>
          </p:cNvSpPr>
          <p:nvPr/>
        </p:nvSpPr>
        <p:spPr bwMode="auto">
          <a:xfrm>
            <a:off x="3409950" y="4903788"/>
            <a:ext cx="260350" cy="2603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04" name="object 21"/>
          <p:cNvSpPr>
            <a:spLocks noChangeArrowheads="1"/>
          </p:cNvSpPr>
          <p:nvPr/>
        </p:nvSpPr>
        <p:spPr bwMode="auto">
          <a:xfrm>
            <a:off x="3454400" y="4929188"/>
            <a:ext cx="166688" cy="1651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05" name="object 22"/>
          <p:cNvSpPr>
            <a:spLocks/>
          </p:cNvSpPr>
          <p:nvPr/>
        </p:nvSpPr>
        <p:spPr bwMode="auto">
          <a:xfrm>
            <a:off x="3454400" y="4929188"/>
            <a:ext cx="166688" cy="165100"/>
          </a:xfrm>
          <a:custGeom>
            <a:avLst/>
            <a:gdLst/>
            <a:ahLst/>
            <a:cxnLst>
              <a:cxn ang="0">
                <a:pos x="0" y="82804"/>
              </a:cxn>
              <a:cxn ang="0">
                <a:pos x="6506" y="50572"/>
              </a:cxn>
              <a:cxn ang="0">
                <a:pos x="24252" y="24252"/>
              </a:cxn>
              <a:cxn ang="0">
                <a:pos x="50572" y="6506"/>
              </a:cxn>
              <a:cxn ang="0">
                <a:pos x="82804" y="0"/>
              </a:cxn>
              <a:cxn ang="0">
                <a:pos x="115035" y="6506"/>
              </a:cxn>
              <a:cxn ang="0">
                <a:pos x="141355" y="24252"/>
              </a:cxn>
              <a:cxn ang="0">
                <a:pos x="159101" y="50572"/>
              </a:cxn>
              <a:cxn ang="0">
                <a:pos x="165608" y="82804"/>
              </a:cxn>
              <a:cxn ang="0">
                <a:pos x="159101" y="115035"/>
              </a:cxn>
              <a:cxn ang="0">
                <a:pos x="141355" y="141355"/>
              </a:cxn>
              <a:cxn ang="0">
                <a:pos x="115035" y="159101"/>
              </a:cxn>
              <a:cxn ang="0">
                <a:pos x="82804" y="165608"/>
              </a:cxn>
              <a:cxn ang="0">
                <a:pos x="50572" y="159101"/>
              </a:cxn>
              <a:cxn ang="0">
                <a:pos x="24252" y="141355"/>
              </a:cxn>
              <a:cxn ang="0">
                <a:pos x="6506" y="115035"/>
              </a:cxn>
              <a:cxn ang="0">
                <a:pos x="0" y="82804"/>
              </a:cxn>
            </a:cxnLst>
            <a:rect l="0" t="0" r="r" b="b"/>
            <a:pathLst>
              <a:path w="165735" h="165735">
                <a:moveTo>
                  <a:pt x="0" y="82804"/>
                </a:moveTo>
                <a:lnTo>
                  <a:pt x="6506" y="50572"/>
                </a:lnTo>
                <a:lnTo>
                  <a:pt x="24252" y="24252"/>
                </a:lnTo>
                <a:lnTo>
                  <a:pt x="50572" y="6506"/>
                </a:lnTo>
                <a:lnTo>
                  <a:pt x="82804" y="0"/>
                </a:lnTo>
                <a:lnTo>
                  <a:pt x="115035" y="6506"/>
                </a:lnTo>
                <a:lnTo>
                  <a:pt x="141355" y="24252"/>
                </a:lnTo>
                <a:lnTo>
                  <a:pt x="159101" y="50572"/>
                </a:lnTo>
                <a:lnTo>
                  <a:pt x="165608" y="82804"/>
                </a:lnTo>
                <a:lnTo>
                  <a:pt x="159101" y="115035"/>
                </a:lnTo>
                <a:lnTo>
                  <a:pt x="141355" y="141355"/>
                </a:lnTo>
                <a:lnTo>
                  <a:pt x="115035" y="159101"/>
                </a:lnTo>
                <a:lnTo>
                  <a:pt x="82804" y="165608"/>
                </a:lnTo>
                <a:lnTo>
                  <a:pt x="50572" y="159101"/>
                </a:lnTo>
                <a:lnTo>
                  <a:pt x="24252" y="141355"/>
                </a:lnTo>
                <a:lnTo>
                  <a:pt x="6506" y="115035"/>
                </a:lnTo>
                <a:lnTo>
                  <a:pt x="0" y="82804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06" name="object 23"/>
          <p:cNvSpPr>
            <a:spLocks noChangeArrowheads="1"/>
          </p:cNvSpPr>
          <p:nvPr/>
        </p:nvSpPr>
        <p:spPr bwMode="auto">
          <a:xfrm>
            <a:off x="2581275" y="5730875"/>
            <a:ext cx="260350" cy="26035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07" name="object 24"/>
          <p:cNvSpPr>
            <a:spLocks noChangeArrowheads="1"/>
          </p:cNvSpPr>
          <p:nvPr/>
        </p:nvSpPr>
        <p:spPr bwMode="auto">
          <a:xfrm>
            <a:off x="2627313" y="5757863"/>
            <a:ext cx="165100" cy="1651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08" name="object 25"/>
          <p:cNvSpPr>
            <a:spLocks/>
          </p:cNvSpPr>
          <p:nvPr/>
        </p:nvSpPr>
        <p:spPr bwMode="auto">
          <a:xfrm>
            <a:off x="2627313" y="5757863"/>
            <a:ext cx="165100" cy="165100"/>
          </a:xfrm>
          <a:custGeom>
            <a:avLst/>
            <a:gdLst/>
            <a:ahLst/>
            <a:cxnLst>
              <a:cxn ang="0">
                <a:pos x="0" y="82804"/>
              </a:cxn>
              <a:cxn ang="0">
                <a:pos x="6506" y="50572"/>
              </a:cxn>
              <a:cxn ang="0">
                <a:pos x="24252" y="24252"/>
              </a:cxn>
              <a:cxn ang="0">
                <a:pos x="50572" y="6506"/>
              </a:cxn>
              <a:cxn ang="0">
                <a:pos x="82804" y="0"/>
              </a:cxn>
              <a:cxn ang="0">
                <a:pos x="115035" y="6506"/>
              </a:cxn>
              <a:cxn ang="0">
                <a:pos x="141355" y="24252"/>
              </a:cxn>
              <a:cxn ang="0">
                <a:pos x="159101" y="50572"/>
              </a:cxn>
              <a:cxn ang="0">
                <a:pos x="165608" y="82804"/>
              </a:cxn>
              <a:cxn ang="0">
                <a:pos x="159101" y="115035"/>
              </a:cxn>
              <a:cxn ang="0">
                <a:pos x="141355" y="141355"/>
              </a:cxn>
              <a:cxn ang="0">
                <a:pos x="115035" y="159101"/>
              </a:cxn>
              <a:cxn ang="0">
                <a:pos x="82804" y="165608"/>
              </a:cxn>
              <a:cxn ang="0">
                <a:pos x="50572" y="159101"/>
              </a:cxn>
              <a:cxn ang="0">
                <a:pos x="24252" y="141355"/>
              </a:cxn>
              <a:cxn ang="0">
                <a:pos x="6506" y="115035"/>
              </a:cxn>
              <a:cxn ang="0">
                <a:pos x="0" y="82804"/>
              </a:cxn>
            </a:cxnLst>
            <a:rect l="0" t="0" r="r" b="b"/>
            <a:pathLst>
              <a:path w="165735" h="165735">
                <a:moveTo>
                  <a:pt x="0" y="82804"/>
                </a:moveTo>
                <a:lnTo>
                  <a:pt x="6506" y="50572"/>
                </a:lnTo>
                <a:lnTo>
                  <a:pt x="24252" y="24252"/>
                </a:lnTo>
                <a:lnTo>
                  <a:pt x="50572" y="6506"/>
                </a:lnTo>
                <a:lnTo>
                  <a:pt x="82804" y="0"/>
                </a:lnTo>
                <a:lnTo>
                  <a:pt x="115035" y="6506"/>
                </a:lnTo>
                <a:lnTo>
                  <a:pt x="141355" y="24252"/>
                </a:lnTo>
                <a:lnTo>
                  <a:pt x="159101" y="50572"/>
                </a:lnTo>
                <a:lnTo>
                  <a:pt x="165608" y="82804"/>
                </a:lnTo>
                <a:lnTo>
                  <a:pt x="159101" y="115035"/>
                </a:lnTo>
                <a:lnTo>
                  <a:pt x="141355" y="141355"/>
                </a:lnTo>
                <a:lnTo>
                  <a:pt x="115035" y="159101"/>
                </a:lnTo>
                <a:lnTo>
                  <a:pt x="82804" y="165608"/>
                </a:lnTo>
                <a:lnTo>
                  <a:pt x="50572" y="159101"/>
                </a:lnTo>
                <a:lnTo>
                  <a:pt x="24252" y="141355"/>
                </a:lnTo>
                <a:lnTo>
                  <a:pt x="6506" y="115035"/>
                </a:lnTo>
                <a:lnTo>
                  <a:pt x="0" y="82804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09" name="object 26"/>
          <p:cNvSpPr>
            <a:spLocks noChangeArrowheads="1"/>
          </p:cNvSpPr>
          <p:nvPr/>
        </p:nvSpPr>
        <p:spPr bwMode="auto">
          <a:xfrm>
            <a:off x="3352800" y="5730875"/>
            <a:ext cx="261938" cy="26035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10" name="object 27"/>
          <p:cNvSpPr>
            <a:spLocks noChangeArrowheads="1"/>
          </p:cNvSpPr>
          <p:nvPr/>
        </p:nvSpPr>
        <p:spPr bwMode="auto">
          <a:xfrm>
            <a:off x="3400425" y="5757863"/>
            <a:ext cx="165100" cy="1651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11" name="object 28"/>
          <p:cNvSpPr>
            <a:spLocks/>
          </p:cNvSpPr>
          <p:nvPr/>
        </p:nvSpPr>
        <p:spPr bwMode="auto">
          <a:xfrm>
            <a:off x="3400425" y="5757863"/>
            <a:ext cx="165100" cy="165100"/>
          </a:xfrm>
          <a:custGeom>
            <a:avLst/>
            <a:gdLst/>
            <a:ahLst/>
            <a:cxnLst>
              <a:cxn ang="0">
                <a:pos x="0" y="82804"/>
              </a:cxn>
              <a:cxn ang="0">
                <a:pos x="6506" y="50572"/>
              </a:cxn>
              <a:cxn ang="0">
                <a:pos x="24252" y="24252"/>
              </a:cxn>
              <a:cxn ang="0">
                <a:pos x="50572" y="6506"/>
              </a:cxn>
              <a:cxn ang="0">
                <a:pos x="82804" y="0"/>
              </a:cxn>
              <a:cxn ang="0">
                <a:pos x="115035" y="6506"/>
              </a:cxn>
              <a:cxn ang="0">
                <a:pos x="141355" y="24252"/>
              </a:cxn>
              <a:cxn ang="0">
                <a:pos x="159101" y="50572"/>
              </a:cxn>
              <a:cxn ang="0">
                <a:pos x="165608" y="82804"/>
              </a:cxn>
              <a:cxn ang="0">
                <a:pos x="159101" y="115035"/>
              </a:cxn>
              <a:cxn ang="0">
                <a:pos x="141355" y="141355"/>
              </a:cxn>
              <a:cxn ang="0">
                <a:pos x="115035" y="159101"/>
              </a:cxn>
              <a:cxn ang="0">
                <a:pos x="82804" y="165608"/>
              </a:cxn>
              <a:cxn ang="0">
                <a:pos x="50572" y="159101"/>
              </a:cxn>
              <a:cxn ang="0">
                <a:pos x="24252" y="141355"/>
              </a:cxn>
              <a:cxn ang="0">
                <a:pos x="6506" y="115035"/>
              </a:cxn>
              <a:cxn ang="0">
                <a:pos x="0" y="82804"/>
              </a:cxn>
            </a:cxnLst>
            <a:rect l="0" t="0" r="r" b="b"/>
            <a:pathLst>
              <a:path w="165735" h="165735">
                <a:moveTo>
                  <a:pt x="0" y="82804"/>
                </a:moveTo>
                <a:lnTo>
                  <a:pt x="6506" y="50572"/>
                </a:lnTo>
                <a:lnTo>
                  <a:pt x="24252" y="24252"/>
                </a:lnTo>
                <a:lnTo>
                  <a:pt x="50572" y="6506"/>
                </a:lnTo>
                <a:lnTo>
                  <a:pt x="82804" y="0"/>
                </a:lnTo>
                <a:lnTo>
                  <a:pt x="115035" y="6506"/>
                </a:lnTo>
                <a:lnTo>
                  <a:pt x="141355" y="24252"/>
                </a:lnTo>
                <a:lnTo>
                  <a:pt x="159101" y="50572"/>
                </a:lnTo>
                <a:lnTo>
                  <a:pt x="165608" y="82804"/>
                </a:lnTo>
                <a:lnTo>
                  <a:pt x="159101" y="115035"/>
                </a:lnTo>
                <a:lnTo>
                  <a:pt x="141355" y="141355"/>
                </a:lnTo>
                <a:lnTo>
                  <a:pt x="115035" y="159101"/>
                </a:lnTo>
                <a:lnTo>
                  <a:pt x="82804" y="165608"/>
                </a:lnTo>
                <a:lnTo>
                  <a:pt x="50572" y="159101"/>
                </a:lnTo>
                <a:lnTo>
                  <a:pt x="24252" y="141355"/>
                </a:lnTo>
                <a:lnTo>
                  <a:pt x="6506" y="115035"/>
                </a:lnTo>
                <a:lnTo>
                  <a:pt x="0" y="82804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12" name="object 29"/>
          <p:cNvSpPr>
            <a:spLocks noChangeArrowheads="1"/>
          </p:cNvSpPr>
          <p:nvPr/>
        </p:nvSpPr>
        <p:spPr bwMode="auto">
          <a:xfrm>
            <a:off x="3575050" y="5345113"/>
            <a:ext cx="260350" cy="260350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13" name="object 30"/>
          <p:cNvSpPr>
            <a:spLocks noChangeArrowheads="1"/>
          </p:cNvSpPr>
          <p:nvPr/>
        </p:nvSpPr>
        <p:spPr bwMode="auto">
          <a:xfrm>
            <a:off x="3621088" y="5370513"/>
            <a:ext cx="165100" cy="16668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414" name="object 31"/>
          <p:cNvSpPr>
            <a:spLocks/>
          </p:cNvSpPr>
          <p:nvPr/>
        </p:nvSpPr>
        <p:spPr bwMode="auto">
          <a:xfrm>
            <a:off x="3621088" y="5370513"/>
            <a:ext cx="165100" cy="166687"/>
          </a:xfrm>
          <a:custGeom>
            <a:avLst/>
            <a:gdLst/>
            <a:ahLst/>
            <a:cxnLst>
              <a:cxn ang="0">
                <a:pos x="0" y="82803"/>
              </a:cxn>
              <a:cxn ang="0">
                <a:pos x="6506" y="50572"/>
              </a:cxn>
              <a:cxn ang="0">
                <a:pos x="24252" y="24252"/>
              </a:cxn>
              <a:cxn ang="0">
                <a:pos x="50572" y="6506"/>
              </a:cxn>
              <a:cxn ang="0">
                <a:pos x="82804" y="0"/>
              </a:cxn>
              <a:cxn ang="0">
                <a:pos x="115035" y="6506"/>
              </a:cxn>
              <a:cxn ang="0">
                <a:pos x="141355" y="24252"/>
              </a:cxn>
              <a:cxn ang="0">
                <a:pos x="159101" y="50572"/>
              </a:cxn>
              <a:cxn ang="0">
                <a:pos x="165608" y="82803"/>
              </a:cxn>
              <a:cxn ang="0">
                <a:pos x="159101" y="115035"/>
              </a:cxn>
              <a:cxn ang="0">
                <a:pos x="141355" y="141355"/>
              </a:cxn>
              <a:cxn ang="0">
                <a:pos x="115035" y="159101"/>
              </a:cxn>
              <a:cxn ang="0">
                <a:pos x="82804" y="165607"/>
              </a:cxn>
              <a:cxn ang="0">
                <a:pos x="50572" y="159101"/>
              </a:cxn>
              <a:cxn ang="0">
                <a:pos x="24252" y="141355"/>
              </a:cxn>
              <a:cxn ang="0">
                <a:pos x="6506" y="115035"/>
              </a:cxn>
              <a:cxn ang="0">
                <a:pos x="0" y="82803"/>
              </a:cxn>
            </a:cxnLst>
            <a:rect l="0" t="0" r="r" b="b"/>
            <a:pathLst>
              <a:path w="165735" h="165735">
                <a:moveTo>
                  <a:pt x="0" y="82803"/>
                </a:moveTo>
                <a:lnTo>
                  <a:pt x="6506" y="50572"/>
                </a:lnTo>
                <a:lnTo>
                  <a:pt x="24252" y="24252"/>
                </a:lnTo>
                <a:lnTo>
                  <a:pt x="50572" y="6506"/>
                </a:lnTo>
                <a:lnTo>
                  <a:pt x="82804" y="0"/>
                </a:lnTo>
                <a:lnTo>
                  <a:pt x="115035" y="6506"/>
                </a:lnTo>
                <a:lnTo>
                  <a:pt x="141355" y="24252"/>
                </a:lnTo>
                <a:lnTo>
                  <a:pt x="159101" y="50572"/>
                </a:lnTo>
                <a:lnTo>
                  <a:pt x="165608" y="82803"/>
                </a:lnTo>
                <a:lnTo>
                  <a:pt x="159101" y="115035"/>
                </a:lnTo>
                <a:lnTo>
                  <a:pt x="141355" y="141355"/>
                </a:lnTo>
                <a:lnTo>
                  <a:pt x="115035" y="159101"/>
                </a:lnTo>
                <a:lnTo>
                  <a:pt x="82804" y="165607"/>
                </a:lnTo>
                <a:lnTo>
                  <a:pt x="50572" y="159101"/>
                </a:lnTo>
                <a:lnTo>
                  <a:pt x="24252" y="141355"/>
                </a:lnTo>
                <a:lnTo>
                  <a:pt x="6506" y="115035"/>
                </a:lnTo>
                <a:lnTo>
                  <a:pt x="0" y="82803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15" name="object 32"/>
          <p:cNvSpPr>
            <a:spLocks/>
          </p:cNvSpPr>
          <p:nvPr/>
        </p:nvSpPr>
        <p:spPr bwMode="auto">
          <a:xfrm>
            <a:off x="2713038" y="5126038"/>
            <a:ext cx="333375" cy="222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2600" y="222199"/>
              </a:cxn>
            </a:cxnLst>
            <a:rect l="0" t="0" r="r" b="b"/>
            <a:pathLst>
              <a:path w="332739" h="222250">
                <a:moveTo>
                  <a:pt x="0" y="0"/>
                </a:moveTo>
                <a:lnTo>
                  <a:pt x="332600" y="222199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16" name="object 33"/>
          <p:cNvSpPr>
            <a:spLocks/>
          </p:cNvSpPr>
          <p:nvPr/>
        </p:nvSpPr>
        <p:spPr bwMode="auto">
          <a:xfrm>
            <a:off x="2768600" y="5503863"/>
            <a:ext cx="277813" cy="277812"/>
          </a:xfrm>
          <a:custGeom>
            <a:avLst/>
            <a:gdLst/>
            <a:ahLst/>
            <a:cxnLst>
              <a:cxn ang="0">
                <a:pos x="0" y="277393"/>
              </a:cxn>
              <a:cxn ang="0">
                <a:pos x="277393" y="0"/>
              </a:cxn>
            </a:cxnLst>
            <a:rect l="0" t="0" r="r" b="b"/>
            <a:pathLst>
              <a:path w="277494" h="277495">
                <a:moveTo>
                  <a:pt x="0" y="277393"/>
                </a:moveTo>
                <a:lnTo>
                  <a:pt x="277393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17" name="object 34"/>
          <p:cNvSpPr>
            <a:spLocks/>
          </p:cNvSpPr>
          <p:nvPr/>
        </p:nvSpPr>
        <p:spPr bwMode="auto">
          <a:xfrm>
            <a:off x="3201988" y="5503863"/>
            <a:ext cx="222250" cy="277812"/>
          </a:xfrm>
          <a:custGeom>
            <a:avLst/>
            <a:gdLst/>
            <a:ahLst/>
            <a:cxnLst>
              <a:cxn ang="0">
                <a:pos x="222199" y="277393"/>
              </a:cxn>
              <a:cxn ang="0">
                <a:pos x="0" y="0"/>
              </a:cxn>
            </a:cxnLst>
            <a:rect l="0" t="0" r="r" b="b"/>
            <a:pathLst>
              <a:path w="222250" h="277495">
                <a:moveTo>
                  <a:pt x="222199" y="277393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18" name="object 35"/>
          <p:cNvSpPr>
            <a:spLocks/>
          </p:cNvSpPr>
          <p:nvPr/>
        </p:nvSpPr>
        <p:spPr bwMode="auto">
          <a:xfrm>
            <a:off x="3233738" y="5426075"/>
            <a:ext cx="387350" cy="28575"/>
          </a:xfrm>
          <a:custGeom>
            <a:avLst/>
            <a:gdLst/>
            <a:ahLst/>
            <a:cxnLst>
              <a:cxn ang="0">
                <a:pos x="386410" y="27597"/>
              </a:cxn>
              <a:cxn ang="0">
                <a:pos x="0" y="0"/>
              </a:cxn>
            </a:cxnLst>
            <a:rect l="0" t="0" r="r" b="b"/>
            <a:pathLst>
              <a:path w="386714" h="27939">
                <a:moveTo>
                  <a:pt x="386410" y="27597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19" name="object 36"/>
          <p:cNvSpPr>
            <a:spLocks/>
          </p:cNvSpPr>
          <p:nvPr/>
        </p:nvSpPr>
        <p:spPr bwMode="auto">
          <a:xfrm>
            <a:off x="3201988" y="5070475"/>
            <a:ext cx="277812" cy="277813"/>
          </a:xfrm>
          <a:custGeom>
            <a:avLst/>
            <a:gdLst/>
            <a:ahLst/>
            <a:cxnLst>
              <a:cxn ang="0">
                <a:pos x="277393" y="0"/>
              </a:cxn>
              <a:cxn ang="0">
                <a:pos x="0" y="277393"/>
              </a:cxn>
            </a:cxnLst>
            <a:rect l="0" t="0" r="r" b="b"/>
            <a:pathLst>
              <a:path w="277495" h="277495">
                <a:moveTo>
                  <a:pt x="277393" y="0"/>
                </a:moveTo>
                <a:lnTo>
                  <a:pt x="0" y="277393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" name="object 37"/>
          <p:cNvSpPr txBox="1"/>
          <p:nvPr/>
        </p:nvSpPr>
        <p:spPr>
          <a:xfrm>
            <a:off x="3657600" y="4267200"/>
            <a:ext cx="4964113" cy="16684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82750" indent="-20638" algn="ctr"/>
            <a:r>
              <a:rPr lang="th-TH" sz="2000">
                <a:solidFill>
                  <a:srgbClr val="C0504D"/>
                </a:solidFill>
                <a:latin typeface="Calibri" pitchFamily="34" charset="0"/>
                <a:cs typeface="Cordia New" pitchFamily="34" charset="-34"/>
              </a:rPr>
              <a:t>Value in case the network  contains one central node</a:t>
            </a:r>
            <a:endParaRPr lang="th-TH" sz="2000">
              <a:latin typeface="Calibri" pitchFamily="34" charset="0"/>
              <a:cs typeface="Cordia New" pitchFamily="34" charset="-34"/>
            </a:endParaRPr>
          </a:p>
          <a:p>
            <a:pPr marL="1682750" indent="-20638" algn="ctr">
              <a:lnSpc>
                <a:spcPts val="2200"/>
              </a:lnSpc>
              <a:spcBef>
                <a:spcPts val="775"/>
              </a:spcBef>
            </a:pPr>
            <a:r>
              <a:rPr lang="th-TH" sz="2000">
                <a:solidFill>
                  <a:srgbClr val="C0504D"/>
                </a:solidFill>
                <a:latin typeface="Consolas" pitchFamily="49" charset="0"/>
                <a:cs typeface="Consolas" pitchFamily="49" charset="0"/>
              </a:rPr>
              <a:t>0+((</a:t>
            </a:r>
            <a:r>
              <a:rPr lang="th-TH" sz="2000" i="1">
                <a:solidFill>
                  <a:srgbClr val="C0504D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th-TH" sz="2000">
                <a:solidFill>
                  <a:srgbClr val="C0504D"/>
                </a:solidFill>
                <a:latin typeface="Consolas" pitchFamily="49" charset="0"/>
                <a:cs typeface="Consolas" pitchFamily="49" charset="0"/>
              </a:rPr>
              <a:t>–1)–1)</a:t>
            </a:r>
            <a:r>
              <a:rPr lang="th-TH" sz="2000">
                <a:solidFill>
                  <a:srgbClr val="C0504D"/>
                </a:solidFill>
                <a:latin typeface="Symbol" pitchFamily="18" charset="2"/>
                <a:cs typeface="Cordia New" pitchFamily="34" charset="-34"/>
              </a:rPr>
              <a:t></a:t>
            </a:r>
            <a:r>
              <a:rPr lang="th-TH" sz="2000">
                <a:solidFill>
                  <a:srgbClr val="C0504D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th-TH" sz="2000" i="1">
                <a:solidFill>
                  <a:srgbClr val="C0504D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th-TH" sz="2000">
                <a:solidFill>
                  <a:srgbClr val="C0504D"/>
                </a:solidFill>
                <a:latin typeface="Consolas" pitchFamily="49" charset="0"/>
                <a:cs typeface="Consolas" pitchFamily="49" charset="0"/>
              </a:rPr>
              <a:t>–1)=(</a:t>
            </a:r>
            <a:r>
              <a:rPr lang="th-TH" sz="2000" i="1">
                <a:solidFill>
                  <a:srgbClr val="C0504D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th-TH" sz="2000">
                <a:solidFill>
                  <a:srgbClr val="C0504D"/>
                </a:solidFill>
                <a:latin typeface="Consolas" pitchFamily="49" charset="0"/>
                <a:cs typeface="Consolas" pitchFamily="49" charset="0"/>
              </a:rPr>
              <a:t>–1)(</a:t>
            </a:r>
            <a:r>
              <a:rPr lang="th-TH" sz="2000" i="1">
                <a:solidFill>
                  <a:srgbClr val="C0504D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th-TH" sz="2000">
                <a:solidFill>
                  <a:srgbClr val="C0504D"/>
                </a:solidFill>
                <a:latin typeface="Consolas" pitchFamily="49" charset="0"/>
                <a:cs typeface="Consolas" pitchFamily="49" charset="0"/>
              </a:rPr>
              <a:t>–2)</a:t>
            </a:r>
            <a:endParaRPr lang="th-TH" sz="2000">
              <a:latin typeface="Consolas" pitchFamily="49" charset="0"/>
              <a:cs typeface="Consolas" pitchFamily="49" charset="0"/>
            </a:endParaRPr>
          </a:p>
          <a:p>
            <a:pPr marL="1682750" indent="-20638">
              <a:lnSpc>
                <a:spcPts val="3163"/>
              </a:lnSpc>
            </a:pPr>
            <a:r>
              <a:rPr lang="th-TH">
                <a:latin typeface="Calibri" pitchFamily="34" charset="0"/>
                <a:cs typeface="Cordia New" pitchFamily="34" charset="-34"/>
              </a:rPr>
              <a:t>…</a:t>
            </a:r>
          </a:p>
        </p:txBody>
      </p:sp>
      <p:sp>
        <p:nvSpPr>
          <p:cNvPr id="38" name="object 38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7: Centrality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Analysis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8335963" y="6492875"/>
            <a:ext cx="187325" cy="153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b="1" spc="-5" dirty="0">
                <a:solidFill>
                  <a:srgbClr val="1F487C"/>
                </a:solidFill>
                <a:latin typeface="Tahoma"/>
                <a:cs typeface="Tahoma"/>
              </a:rPr>
              <a:t>10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object 2"/>
          <p:cNvSpPr>
            <a:spLocks noChangeArrowheads="1"/>
          </p:cNvSpPr>
          <p:nvPr/>
        </p:nvSpPr>
        <p:spPr bwMode="auto">
          <a:xfrm>
            <a:off x="258763" y="254000"/>
            <a:ext cx="7361237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Freeman’s Network:</a:t>
            </a:r>
            <a:r>
              <a:rPr spc="-55" dirty="0"/>
              <a:t> </a:t>
            </a:r>
            <a:r>
              <a:rPr spc="-5" dirty="0"/>
              <a:t>Example</a:t>
            </a:r>
          </a:p>
        </p:txBody>
      </p:sp>
      <p:sp>
        <p:nvSpPr>
          <p:cNvPr id="17411" name="object 4"/>
          <p:cNvSpPr>
            <a:spLocks noChangeArrowheads="1"/>
          </p:cNvSpPr>
          <p:nvPr/>
        </p:nvSpPr>
        <p:spPr bwMode="auto">
          <a:xfrm>
            <a:off x="5273675" y="2474913"/>
            <a:ext cx="523875" cy="52228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12" name="object 5"/>
          <p:cNvSpPr>
            <a:spLocks noChangeArrowheads="1"/>
          </p:cNvSpPr>
          <p:nvPr/>
        </p:nvSpPr>
        <p:spPr bwMode="auto">
          <a:xfrm>
            <a:off x="5607050" y="2513013"/>
            <a:ext cx="142875" cy="3857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13" name="object 6"/>
          <p:cNvSpPr>
            <a:spLocks noChangeArrowheads="1"/>
          </p:cNvSpPr>
          <p:nvPr/>
        </p:nvSpPr>
        <p:spPr bwMode="auto">
          <a:xfrm>
            <a:off x="5321300" y="2513013"/>
            <a:ext cx="139700" cy="18256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14" name="object 7"/>
          <p:cNvSpPr>
            <a:spLocks noChangeArrowheads="1"/>
          </p:cNvSpPr>
          <p:nvPr/>
        </p:nvSpPr>
        <p:spPr bwMode="auto">
          <a:xfrm>
            <a:off x="5321300" y="2733675"/>
            <a:ext cx="104775" cy="1651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15" name="object 8"/>
          <p:cNvSpPr>
            <a:spLocks noChangeArrowheads="1"/>
          </p:cNvSpPr>
          <p:nvPr/>
        </p:nvSpPr>
        <p:spPr bwMode="auto">
          <a:xfrm>
            <a:off x="5319713" y="2500313"/>
            <a:ext cx="428625" cy="42862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16" name="object 9"/>
          <p:cNvSpPr>
            <a:spLocks/>
          </p:cNvSpPr>
          <p:nvPr/>
        </p:nvSpPr>
        <p:spPr bwMode="auto">
          <a:xfrm>
            <a:off x="5319713" y="2500313"/>
            <a:ext cx="428625" cy="428625"/>
          </a:xfrm>
          <a:custGeom>
            <a:avLst/>
            <a:gdLst/>
            <a:ahLst/>
            <a:cxnLst>
              <a:cxn ang="0">
                <a:pos x="0" y="214312"/>
              </a:cxn>
              <a:cxn ang="0">
                <a:pos x="5660" y="165171"/>
              </a:cxn>
              <a:cxn ang="0">
                <a:pos x="21782" y="120062"/>
              </a:cxn>
              <a:cxn ang="0">
                <a:pos x="47081" y="80269"/>
              </a:cxn>
              <a:cxn ang="0">
                <a:pos x="80269" y="47081"/>
              </a:cxn>
              <a:cxn ang="0">
                <a:pos x="120062" y="21782"/>
              </a:cxn>
              <a:cxn ang="0">
                <a:pos x="165171" y="5660"/>
              </a:cxn>
              <a:cxn ang="0">
                <a:pos x="214312" y="0"/>
              </a:cxn>
              <a:cxn ang="0">
                <a:pos x="263453" y="5660"/>
              </a:cxn>
              <a:cxn ang="0">
                <a:pos x="308562" y="21782"/>
              </a:cxn>
              <a:cxn ang="0">
                <a:pos x="348355" y="47081"/>
              </a:cxn>
              <a:cxn ang="0">
                <a:pos x="381543" y="80269"/>
              </a:cxn>
              <a:cxn ang="0">
                <a:pos x="406842" y="120062"/>
              </a:cxn>
              <a:cxn ang="0">
                <a:pos x="422964" y="165171"/>
              </a:cxn>
              <a:cxn ang="0">
                <a:pos x="428625" y="214312"/>
              </a:cxn>
              <a:cxn ang="0">
                <a:pos x="422964" y="263453"/>
              </a:cxn>
              <a:cxn ang="0">
                <a:pos x="406842" y="308562"/>
              </a:cxn>
              <a:cxn ang="0">
                <a:pos x="381543" y="348355"/>
              </a:cxn>
              <a:cxn ang="0">
                <a:pos x="348355" y="381543"/>
              </a:cxn>
              <a:cxn ang="0">
                <a:pos x="308562" y="406842"/>
              </a:cxn>
              <a:cxn ang="0">
                <a:pos x="263453" y="422964"/>
              </a:cxn>
              <a:cxn ang="0">
                <a:pos x="214312" y="428625"/>
              </a:cxn>
              <a:cxn ang="0">
                <a:pos x="165171" y="422964"/>
              </a:cxn>
              <a:cxn ang="0">
                <a:pos x="120062" y="406842"/>
              </a:cxn>
              <a:cxn ang="0">
                <a:pos x="80269" y="381543"/>
              </a:cxn>
              <a:cxn ang="0">
                <a:pos x="47081" y="348355"/>
              </a:cxn>
              <a:cxn ang="0">
                <a:pos x="21782" y="308562"/>
              </a:cxn>
              <a:cxn ang="0">
                <a:pos x="5660" y="263453"/>
              </a:cxn>
              <a:cxn ang="0">
                <a:pos x="0" y="214312"/>
              </a:cxn>
            </a:cxnLst>
            <a:rect l="0" t="0" r="r" b="b"/>
            <a:pathLst>
              <a:path w="428625" h="428625">
                <a:moveTo>
                  <a:pt x="0" y="214312"/>
                </a:moveTo>
                <a:lnTo>
                  <a:pt x="5660" y="165171"/>
                </a:lnTo>
                <a:lnTo>
                  <a:pt x="21782" y="120062"/>
                </a:lnTo>
                <a:lnTo>
                  <a:pt x="47081" y="80269"/>
                </a:lnTo>
                <a:lnTo>
                  <a:pt x="80269" y="47081"/>
                </a:lnTo>
                <a:lnTo>
                  <a:pt x="120062" y="21782"/>
                </a:lnTo>
                <a:lnTo>
                  <a:pt x="165171" y="5660"/>
                </a:lnTo>
                <a:lnTo>
                  <a:pt x="214312" y="0"/>
                </a:lnTo>
                <a:lnTo>
                  <a:pt x="263453" y="5660"/>
                </a:lnTo>
                <a:lnTo>
                  <a:pt x="308562" y="21782"/>
                </a:lnTo>
                <a:lnTo>
                  <a:pt x="348355" y="47081"/>
                </a:lnTo>
                <a:lnTo>
                  <a:pt x="381543" y="80269"/>
                </a:lnTo>
                <a:lnTo>
                  <a:pt x="406842" y="120062"/>
                </a:lnTo>
                <a:lnTo>
                  <a:pt x="422964" y="165171"/>
                </a:lnTo>
                <a:lnTo>
                  <a:pt x="428625" y="214312"/>
                </a:lnTo>
                <a:lnTo>
                  <a:pt x="422964" y="263453"/>
                </a:lnTo>
                <a:lnTo>
                  <a:pt x="406842" y="308562"/>
                </a:lnTo>
                <a:lnTo>
                  <a:pt x="381543" y="348355"/>
                </a:lnTo>
                <a:lnTo>
                  <a:pt x="348355" y="381543"/>
                </a:lnTo>
                <a:lnTo>
                  <a:pt x="308562" y="406842"/>
                </a:lnTo>
                <a:lnTo>
                  <a:pt x="263453" y="422964"/>
                </a:lnTo>
                <a:lnTo>
                  <a:pt x="214312" y="428625"/>
                </a:lnTo>
                <a:lnTo>
                  <a:pt x="165171" y="422964"/>
                </a:lnTo>
                <a:lnTo>
                  <a:pt x="120062" y="406842"/>
                </a:lnTo>
                <a:lnTo>
                  <a:pt x="80269" y="381543"/>
                </a:lnTo>
                <a:lnTo>
                  <a:pt x="47081" y="348355"/>
                </a:lnTo>
                <a:lnTo>
                  <a:pt x="21782" y="308562"/>
                </a:lnTo>
                <a:lnTo>
                  <a:pt x="5660" y="263453"/>
                </a:lnTo>
                <a:lnTo>
                  <a:pt x="0" y="214312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7" name="object 10"/>
          <p:cNvSpPr txBox="1">
            <a:spLocks noChangeArrowheads="1"/>
          </p:cNvSpPr>
          <p:nvPr/>
        </p:nvSpPr>
        <p:spPr bwMode="auto">
          <a:xfrm>
            <a:off x="5470525" y="2579688"/>
            <a:ext cx="12858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 b="1">
                <a:latin typeface="Calibri" pitchFamily="34" charset="0"/>
                <a:cs typeface="Cordia New" pitchFamily="34" charset="-34"/>
              </a:rPr>
              <a:t>3</a:t>
            </a:r>
            <a:endParaRPr lang="th-TH" sz="16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18" name="object 11"/>
          <p:cNvSpPr>
            <a:spLocks noChangeArrowheads="1"/>
          </p:cNvSpPr>
          <p:nvPr/>
        </p:nvSpPr>
        <p:spPr bwMode="auto">
          <a:xfrm>
            <a:off x="4597400" y="1868488"/>
            <a:ext cx="450850" cy="452437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19" name="object 12"/>
          <p:cNvSpPr>
            <a:spLocks noChangeArrowheads="1"/>
          </p:cNvSpPr>
          <p:nvPr/>
        </p:nvSpPr>
        <p:spPr bwMode="auto">
          <a:xfrm>
            <a:off x="4608513" y="1871663"/>
            <a:ext cx="428625" cy="385762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20" name="object 13"/>
          <p:cNvSpPr>
            <a:spLocks noChangeArrowheads="1"/>
          </p:cNvSpPr>
          <p:nvPr/>
        </p:nvSpPr>
        <p:spPr bwMode="auto">
          <a:xfrm>
            <a:off x="4643438" y="1895475"/>
            <a:ext cx="357187" cy="355600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21" name="object 14"/>
          <p:cNvSpPr>
            <a:spLocks/>
          </p:cNvSpPr>
          <p:nvPr/>
        </p:nvSpPr>
        <p:spPr bwMode="auto">
          <a:xfrm>
            <a:off x="4643438" y="1895475"/>
            <a:ext cx="357187" cy="357188"/>
          </a:xfrm>
          <a:custGeom>
            <a:avLst/>
            <a:gdLst/>
            <a:ahLst/>
            <a:cxnLst>
              <a:cxn ang="0">
                <a:pos x="0" y="178193"/>
              </a:cxn>
              <a:cxn ang="0">
                <a:pos x="6365" y="130823"/>
              </a:cxn>
              <a:cxn ang="0">
                <a:pos x="24329" y="88256"/>
              </a:cxn>
              <a:cxn ang="0">
                <a:pos x="52193" y="52192"/>
              </a:cxn>
              <a:cxn ang="0">
                <a:pos x="88260" y="24328"/>
              </a:cxn>
              <a:cxn ang="0">
                <a:pos x="130830" y="6365"/>
              </a:cxn>
              <a:cxn ang="0">
                <a:pos x="178206" y="0"/>
              </a:cxn>
              <a:cxn ang="0">
                <a:pos x="225576" y="6365"/>
              </a:cxn>
              <a:cxn ang="0">
                <a:pos x="268143" y="24328"/>
              </a:cxn>
              <a:cxn ang="0">
                <a:pos x="304207" y="52192"/>
              </a:cxn>
              <a:cxn ang="0">
                <a:pos x="332071" y="88256"/>
              </a:cxn>
              <a:cxn ang="0">
                <a:pos x="350034" y="130823"/>
              </a:cxn>
              <a:cxn ang="0">
                <a:pos x="356400" y="178193"/>
              </a:cxn>
              <a:cxn ang="0">
                <a:pos x="350034" y="225565"/>
              </a:cxn>
              <a:cxn ang="0">
                <a:pos x="332071" y="268134"/>
              </a:cxn>
              <a:cxn ang="0">
                <a:pos x="304207" y="304201"/>
              </a:cxn>
              <a:cxn ang="0">
                <a:pos x="268143" y="332067"/>
              </a:cxn>
              <a:cxn ang="0">
                <a:pos x="225576" y="350033"/>
              </a:cxn>
              <a:cxn ang="0">
                <a:pos x="178206" y="356400"/>
              </a:cxn>
              <a:cxn ang="0">
                <a:pos x="130830" y="350033"/>
              </a:cxn>
              <a:cxn ang="0">
                <a:pos x="88260" y="332067"/>
              </a:cxn>
              <a:cxn ang="0">
                <a:pos x="52193" y="304201"/>
              </a:cxn>
              <a:cxn ang="0">
                <a:pos x="24329" y="268134"/>
              </a:cxn>
              <a:cxn ang="0">
                <a:pos x="6365" y="225565"/>
              </a:cxn>
              <a:cxn ang="0">
                <a:pos x="0" y="178193"/>
              </a:cxn>
            </a:cxnLst>
            <a:rect l="0" t="0" r="r" b="b"/>
            <a:pathLst>
              <a:path w="356870" h="356869">
                <a:moveTo>
                  <a:pt x="0" y="178193"/>
                </a:moveTo>
                <a:lnTo>
                  <a:pt x="6365" y="130823"/>
                </a:lnTo>
                <a:lnTo>
                  <a:pt x="24329" y="88256"/>
                </a:lnTo>
                <a:lnTo>
                  <a:pt x="52193" y="52192"/>
                </a:lnTo>
                <a:lnTo>
                  <a:pt x="88260" y="24328"/>
                </a:lnTo>
                <a:lnTo>
                  <a:pt x="130830" y="6365"/>
                </a:lnTo>
                <a:lnTo>
                  <a:pt x="178206" y="0"/>
                </a:lnTo>
                <a:lnTo>
                  <a:pt x="225576" y="6365"/>
                </a:lnTo>
                <a:lnTo>
                  <a:pt x="268143" y="24328"/>
                </a:lnTo>
                <a:lnTo>
                  <a:pt x="304207" y="52192"/>
                </a:lnTo>
                <a:lnTo>
                  <a:pt x="332071" y="88256"/>
                </a:lnTo>
                <a:lnTo>
                  <a:pt x="350034" y="130823"/>
                </a:lnTo>
                <a:lnTo>
                  <a:pt x="356400" y="178193"/>
                </a:lnTo>
                <a:lnTo>
                  <a:pt x="350034" y="225565"/>
                </a:lnTo>
                <a:lnTo>
                  <a:pt x="332071" y="268134"/>
                </a:lnTo>
                <a:lnTo>
                  <a:pt x="304207" y="304201"/>
                </a:lnTo>
                <a:lnTo>
                  <a:pt x="268143" y="332067"/>
                </a:lnTo>
                <a:lnTo>
                  <a:pt x="225576" y="350033"/>
                </a:lnTo>
                <a:lnTo>
                  <a:pt x="178206" y="356400"/>
                </a:lnTo>
                <a:lnTo>
                  <a:pt x="130830" y="350033"/>
                </a:lnTo>
                <a:lnTo>
                  <a:pt x="88260" y="332067"/>
                </a:lnTo>
                <a:lnTo>
                  <a:pt x="52193" y="304201"/>
                </a:lnTo>
                <a:lnTo>
                  <a:pt x="24329" y="268134"/>
                </a:lnTo>
                <a:lnTo>
                  <a:pt x="6365" y="225565"/>
                </a:lnTo>
                <a:lnTo>
                  <a:pt x="0" y="178193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2" name="object 15"/>
          <p:cNvSpPr txBox="1">
            <a:spLocks noChangeArrowheads="1"/>
          </p:cNvSpPr>
          <p:nvPr/>
        </p:nvSpPr>
        <p:spPr bwMode="auto">
          <a:xfrm>
            <a:off x="4757738" y="1938338"/>
            <a:ext cx="128587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 b="1">
                <a:latin typeface="Calibri" pitchFamily="34" charset="0"/>
                <a:cs typeface="Cordia New" pitchFamily="34" charset="-34"/>
              </a:rPr>
              <a:t>2</a:t>
            </a:r>
            <a:endParaRPr lang="th-TH" sz="16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23" name="object 16"/>
          <p:cNvSpPr>
            <a:spLocks noChangeArrowheads="1"/>
          </p:cNvSpPr>
          <p:nvPr/>
        </p:nvSpPr>
        <p:spPr bwMode="auto">
          <a:xfrm>
            <a:off x="7454900" y="1830388"/>
            <a:ext cx="452438" cy="454025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24" name="object 17"/>
          <p:cNvSpPr>
            <a:spLocks noChangeArrowheads="1"/>
          </p:cNvSpPr>
          <p:nvPr/>
        </p:nvSpPr>
        <p:spPr bwMode="auto">
          <a:xfrm>
            <a:off x="7466013" y="1833563"/>
            <a:ext cx="428625" cy="38735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25" name="object 18"/>
          <p:cNvSpPr>
            <a:spLocks noChangeArrowheads="1"/>
          </p:cNvSpPr>
          <p:nvPr/>
        </p:nvSpPr>
        <p:spPr bwMode="auto">
          <a:xfrm>
            <a:off x="7500938" y="1857375"/>
            <a:ext cx="357187" cy="357188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26" name="object 19"/>
          <p:cNvSpPr>
            <a:spLocks/>
          </p:cNvSpPr>
          <p:nvPr/>
        </p:nvSpPr>
        <p:spPr bwMode="auto">
          <a:xfrm>
            <a:off x="7500938" y="1857375"/>
            <a:ext cx="357187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5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7" name="object 20"/>
          <p:cNvSpPr txBox="1">
            <a:spLocks noChangeArrowheads="1"/>
          </p:cNvSpPr>
          <p:nvPr/>
        </p:nvSpPr>
        <p:spPr bwMode="auto">
          <a:xfrm>
            <a:off x="7615238" y="1901825"/>
            <a:ext cx="128587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 b="1">
                <a:latin typeface="Calibri" pitchFamily="34" charset="0"/>
                <a:cs typeface="Cordia New" pitchFamily="34" charset="-34"/>
              </a:rPr>
              <a:t>2</a:t>
            </a:r>
            <a:endParaRPr lang="th-TH" sz="16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28" name="object 21"/>
          <p:cNvSpPr>
            <a:spLocks noChangeArrowheads="1"/>
          </p:cNvSpPr>
          <p:nvPr/>
        </p:nvSpPr>
        <p:spPr bwMode="auto">
          <a:xfrm>
            <a:off x="4597400" y="3155950"/>
            <a:ext cx="452438" cy="450850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29" name="object 22"/>
          <p:cNvSpPr>
            <a:spLocks noChangeArrowheads="1"/>
          </p:cNvSpPr>
          <p:nvPr/>
        </p:nvSpPr>
        <p:spPr bwMode="auto">
          <a:xfrm>
            <a:off x="4608513" y="3157538"/>
            <a:ext cx="428625" cy="385762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30" name="object 23"/>
          <p:cNvSpPr>
            <a:spLocks noChangeArrowheads="1"/>
          </p:cNvSpPr>
          <p:nvPr/>
        </p:nvSpPr>
        <p:spPr bwMode="auto">
          <a:xfrm>
            <a:off x="4643438" y="3181350"/>
            <a:ext cx="357187" cy="357188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31" name="object 24"/>
          <p:cNvSpPr>
            <a:spLocks/>
          </p:cNvSpPr>
          <p:nvPr/>
        </p:nvSpPr>
        <p:spPr bwMode="auto">
          <a:xfrm>
            <a:off x="4643438" y="3181350"/>
            <a:ext cx="357187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2" name="object 25"/>
          <p:cNvSpPr txBox="1">
            <a:spLocks noChangeArrowheads="1"/>
          </p:cNvSpPr>
          <p:nvPr/>
        </p:nvSpPr>
        <p:spPr bwMode="auto">
          <a:xfrm>
            <a:off x="4757738" y="3225800"/>
            <a:ext cx="128587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 b="1">
                <a:latin typeface="Calibri" pitchFamily="34" charset="0"/>
                <a:cs typeface="Cordia New" pitchFamily="34" charset="-34"/>
              </a:rPr>
              <a:t>2</a:t>
            </a:r>
            <a:endParaRPr lang="th-TH" sz="16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33" name="object 26"/>
          <p:cNvSpPr>
            <a:spLocks noChangeArrowheads="1"/>
          </p:cNvSpPr>
          <p:nvPr/>
        </p:nvSpPr>
        <p:spPr bwMode="auto">
          <a:xfrm>
            <a:off x="7454900" y="3189288"/>
            <a:ext cx="452438" cy="45085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34" name="object 27"/>
          <p:cNvSpPr>
            <a:spLocks noChangeArrowheads="1"/>
          </p:cNvSpPr>
          <p:nvPr/>
        </p:nvSpPr>
        <p:spPr bwMode="auto">
          <a:xfrm>
            <a:off x="7466013" y="3190875"/>
            <a:ext cx="428625" cy="38735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35" name="object 28"/>
          <p:cNvSpPr>
            <a:spLocks noChangeArrowheads="1"/>
          </p:cNvSpPr>
          <p:nvPr/>
        </p:nvSpPr>
        <p:spPr bwMode="auto">
          <a:xfrm>
            <a:off x="7500938" y="3214688"/>
            <a:ext cx="357187" cy="357187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36" name="object 29"/>
          <p:cNvSpPr>
            <a:spLocks/>
          </p:cNvSpPr>
          <p:nvPr/>
        </p:nvSpPr>
        <p:spPr bwMode="auto">
          <a:xfrm>
            <a:off x="7500938" y="3214688"/>
            <a:ext cx="357187" cy="357187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7" name="object 30"/>
          <p:cNvSpPr txBox="1">
            <a:spLocks noChangeArrowheads="1"/>
          </p:cNvSpPr>
          <p:nvPr/>
        </p:nvSpPr>
        <p:spPr bwMode="auto">
          <a:xfrm>
            <a:off x="7615238" y="3259138"/>
            <a:ext cx="128587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 b="1">
                <a:latin typeface="Calibri" pitchFamily="34" charset="0"/>
                <a:cs typeface="Cordia New" pitchFamily="34" charset="-34"/>
              </a:rPr>
              <a:t>2</a:t>
            </a:r>
            <a:endParaRPr lang="th-TH" sz="16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38" name="object 31"/>
          <p:cNvSpPr>
            <a:spLocks noChangeArrowheads="1"/>
          </p:cNvSpPr>
          <p:nvPr/>
        </p:nvSpPr>
        <p:spPr bwMode="auto">
          <a:xfrm>
            <a:off x="6026150" y="2508250"/>
            <a:ext cx="452438" cy="452438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39" name="object 32"/>
          <p:cNvSpPr>
            <a:spLocks noChangeArrowheads="1"/>
          </p:cNvSpPr>
          <p:nvPr/>
        </p:nvSpPr>
        <p:spPr bwMode="auto">
          <a:xfrm>
            <a:off x="6037263" y="2511425"/>
            <a:ext cx="428625" cy="385763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40" name="object 33"/>
          <p:cNvSpPr>
            <a:spLocks noChangeArrowheads="1"/>
          </p:cNvSpPr>
          <p:nvPr/>
        </p:nvSpPr>
        <p:spPr bwMode="auto">
          <a:xfrm>
            <a:off x="6072188" y="2535238"/>
            <a:ext cx="357187" cy="357187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41" name="object 34"/>
          <p:cNvSpPr>
            <a:spLocks/>
          </p:cNvSpPr>
          <p:nvPr/>
        </p:nvSpPr>
        <p:spPr bwMode="auto">
          <a:xfrm>
            <a:off x="6072188" y="2535238"/>
            <a:ext cx="357187" cy="357187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5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2" name="object 35"/>
          <p:cNvSpPr txBox="1">
            <a:spLocks noChangeArrowheads="1"/>
          </p:cNvSpPr>
          <p:nvPr/>
        </p:nvSpPr>
        <p:spPr bwMode="auto">
          <a:xfrm>
            <a:off x="6186488" y="2578100"/>
            <a:ext cx="128587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 b="1">
                <a:latin typeface="Calibri" pitchFamily="34" charset="0"/>
                <a:cs typeface="Cordia New" pitchFamily="34" charset="-34"/>
              </a:rPr>
              <a:t>2</a:t>
            </a:r>
            <a:endParaRPr lang="th-TH" sz="16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43" name="object 36"/>
          <p:cNvSpPr>
            <a:spLocks/>
          </p:cNvSpPr>
          <p:nvPr/>
        </p:nvSpPr>
        <p:spPr bwMode="auto">
          <a:xfrm>
            <a:off x="4948238" y="2198688"/>
            <a:ext cx="434975" cy="365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5089" y="363651"/>
              </a:cxn>
            </a:cxnLst>
            <a:rect l="0" t="0" r="r" b="b"/>
            <a:pathLst>
              <a:path w="435610" h="363855">
                <a:moveTo>
                  <a:pt x="0" y="0"/>
                </a:moveTo>
                <a:lnTo>
                  <a:pt x="435089" y="363651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4" name="object 37"/>
          <p:cNvSpPr>
            <a:spLocks/>
          </p:cNvSpPr>
          <p:nvPr/>
        </p:nvSpPr>
        <p:spPr bwMode="auto">
          <a:xfrm>
            <a:off x="4948238" y="2865438"/>
            <a:ext cx="434975" cy="368300"/>
          </a:xfrm>
          <a:custGeom>
            <a:avLst/>
            <a:gdLst/>
            <a:ahLst/>
            <a:cxnLst>
              <a:cxn ang="0">
                <a:pos x="0" y="367245"/>
              </a:cxn>
              <a:cxn ang="0">
                <a:pos x="434416" y="0"/>
              </a:cxn>
            </a:cxnLst>
            <a:rect l="0" t="0" r="r" b="b"/>
            <a:pathLst>
              <a:path w="434975" h="367664">
                <a:moveTo>
                  <a:pt x="0" y="367245"/>
                </a:moveTo>
                <a:lnTo>
                  <a:pt x="434416" y="0"/>
                </a:lnTo>
              </a:path>
            </a:pathLst>
          </a:custGeom>
          <a:noFill/>
          <a:ln w="2857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5" name="object 38"/>
          <p:cNvSpPr>
            <a:spLocks/>
          </p:cNvSpPr>
          <p:nvPr/>
        </p:nvSpPr>
        <p:spPr bwMode="auto">
          <a:xfrm>
            <a:off x="7151688" y="2865438"/>
            <a:ext cx="401637" cy="401637"/>
          </a:xfrm>
          <a:custGeom>
            <a:avLst/>
            <a:gdLst/>
            <a:ahLst/>
            <a:cxnLst>
              <a:cxn ang="0">
                <a:pos x="400837" y="400837"/>
              </a:cxn>
              <a:cxn ang="0">
                <a:pos x="0" y="0"/>
              </a:cxn>
            </a:cxnLst>
            <a:rect l="0" t="0" r="r" b="b"/>
            <a:pathLst>
              <a:path w="401320" h="401320">
                <a:moveTo>
                  <a:pt x="400837" y="400837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6" name="object 39"/>
          <p:cNvSpPr>
            <a:spLocks/>
          </p:cNvSpPr>
          <p:nvPr/>
        </p:nvSpPr>
        <p:spPr bwMode="auto">
          <a:xfrm>
            <a:off x="5748338" y="2713038"/>
            <a:ext cx="323850" cy="1587"/>
          </a:xfrm>
          <a:custGeom>
            <a:avLst/>
            <a:gdLst/>
            <a:ahLst/>
            <a:cxnLst>
              <a:cxn ang="0">
                <a:pos x="323608" y="0"/>
              </a:cxn>
              <a:cxn ang="0">
                <a:pos x="0" y="1219"/>
              </a:cxn>
            </a:cxnLst>
            <a:rect l="0" t="0" r="r" b="b"/>
            <a:pathLst>
              <a:path w="323850" h="1269">
                <a:moveTo>
                  <a:pt x="323608" y="0"/>
                </a:moveTo>
                <a:lnTo>
                  <a:pt x="0" y="1219"/>
                </a:lnTo>
              </a:path>
            </a:pathLst>
          </a:custGeom>
          <a:noFill/>
          <a:ln w="2857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7" name="object 40"/>
          <p:cNvSpPr>
            <a:spLocks/>
          </p:cNvSpPr>
          <p:nvPr/>
        </p:nvSpPr>
        <p:spPr bwMode="auto">
          <a:xfrm>
            <a:off x="7151688" y="2162175"/>
            <a:ext cx="401637" cy="401638"/>
          </a:xfrm>
          <a:custGeom>
            <a:avLst/>
            <a:gdLst/>
            <a:ahLst/>
            <a:cxnLst>
              <a:cxn ang="0">
                <a:pos x="400837" y="0"/>
              </a:cxn>
              <a:cxn ang="0">
                <a:pos x="0" y="400837"/>
              </a:cxn>
            </a:cxnLst>
            <a:rect l="0" t="0" r="r" b="b"/>
            <a:pathLst>
              <a:path w="401320" h="401319">
                <a:moveTo>
                  <a:pt x="400837" y="0"/>
                </a:moveTo>
                <a:lnTo>
                  <a:pt x="0" y="400837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8" name="object 41"/>
          <p:cNvSpPr>
            <a:spLocks/>
          </p:cNvSpPr>
          <p:nvPr/>
        </p:nvSpPr>
        <p:spPr bwMode="auto">
          <a:xfrm>
            <a:off x="4821238" y="2251075"/>
            <a:ext cx="1587" cy="930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3" y="929487"/>
              </a:cxn>
            </a:cxnLst>
            <a:rect l="0" t="0" r="r" b="b"/>
            <a:pathLst>
              <a:path w="635" h="929639">
                <a:moveTo>
                  <a:pt x="0" y="0"/>
                </a:moveTo>
                <a:lnTo>
                  <a:pt x="393" y="929487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9" name="object 42"/>
          <p:cNvSpPr>
            <a:spLocks noChangeArrowheads="1"/>
          </p:cNvSpPr>
          <p:nvPr/>
        </p:nvSpPr>
        <p:spPr bwMode="auto">
          <a:xfrm>
            <a:off x="6740525" y="2474913"/>
            <a:ext cx="523875" cy="522287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50" name="object 43"/>
          <p:cNvSpPr>
            <a:spLocks noChangeArrowheads="1"/>
          </p:cNvSpPr>
          <p:nvPr/>
        </p:nvSpPr>
        <p:spPr bwMode="auto">
          <a:xfrm>
            <a:off x="7073900" y="2513013"/>
            <a:ext cx="142875" cy="3857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51" name="object 44"/>
          <p:cNvSpPr>
            <a:spLocks noChangeArrowheads="1"/>
          </p:cNvSpPr>
          <p:nvPr/>
        </p:nvSpPr>
        <p:spPr bwMode="auto">
          <a:xfrm>
            <a:off x="6788150" y="2513013"/>
            <a:ext cx="139700" cy="177800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52" name="object 45"/>
          <p:cNvSpPr>
            <a:spLocks noChangeArrowheads="1"/>
          </p:cNvSpPr>
          <p:nvPr/>
        </p:nvSpPr>
        <p:spPr bwMode="auto">
          <a:xfrm>
            <a:off x="6788150" y="2740025"/>
            <a:ext cx="104775" cy="158750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53" name="object 46"/>
          <p:cNvSpPr>
            <a:spLocks noChangeArrowheads="1"/>
          </p:cNvSpPr>
          <p:nvPr/>
        </p:nvSpPr>
        <p:spPr bwMode="auto">
          <a:xfrm>
            <a:off x="6786563" y="2500313"/>
            <a:ext cx="428625" cy="428625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54" name="object 47"/>
          <p:cNvSpPr>
            <a:spLocks/>
          </p:cNvSpPr>
          <p:nvPr/>
        </p:nvSpPr>
        <p:spPr bwMode="auto">
          <a:xfrm>
            <a:off x="6786563" y="2500313"/>
            <a:ext cx="428625" cy="428625"/>
          </a:xfrm>
          <a:custGeom>
            <a:avLst/>
            <a:gdLst/>
            <a:ahLst/>
            <a:cxnLst>
              <a:cxn ang="0">
                <a:pos x="0" y="214312"/>
              </a:cxn>
              <a:cxn ang="0">
                <a:pos x="5660" y="165171"/>
              </a:cxn>
              <a:cxn ang="0">
                <a:pos x="21782" y="120062"/>
              </a:cxn>
              <a:cxn ang="0">
                <a:pos x="47081" y="80269"/>
              </a:cxn>
              <a:cxn ang="0">
                <a:pos x="80269" y="47081"/>
              </a:cxn>
              <a:cxn ang="0">
                <a:pos x="120062" y="21782"/>
              </a:cxn>
              <a:cxn ang="0">
                <a:pos x="165171" y="5660"/>
              </a:cxn>
              <a:cxn ang="0">
                <a:pos x="214312" y="0"/>
              </a:cxn>
              <a:cxn ang="0">
                <a:pos x="263453" y="5660"/>
              </a:cxn>
              <a:cxn ang="0">
                <a:pos x="308562" y="21782"/>
              </a:cxn>
              <a:cxn ang="0">
                <a:pos x="348355" y="47081"/>
              </a:cxn>
              <a:cxn ang="0">
                <a:pos x="381543" y="80269"/>
              </a:cxn>
              <a:cxn ang="0">
                <a:pos x="406842" y="120062"/>
              </a:cxn>
              <a:cxn ang="0">
                <a:pos x="422964" y="165171"/>
              </a:cxn>
              <a:cxn ang="0">
                <a:pos x="428625" y="214312"/>
              </a:cxn>
              <a:cxn ang="0">
                <a:pos x="422964" y="263453"/>
              </a:cxn>
              <a:cxn ang="0">
                <a:pos x="406842" y="308562"/>
              </a:cxn>
              <a:cxn ang="0">
                <a:pos x="381543" y="348355"/>
              </a:cxn>
              <a:cxn ang="0">
                <a:pos x="348355" y="381543"/>
              </a:cxn>
              <a:cxn ang="0">
                <a:pos x="308562" y="406842"/>
              </a:cxn>
              <a:cxn ang="0">
                <a:pos x="263453" y="422964"/>
              </a:cxn>
              <a:cxn ang="0">
                <a:pos x="214312" y="428625"/>
              </a:cxn>
              <a:cxn ang="0">
                <a:pos x="165171" y="422964"/>
              </a:cxn>
              <a:cxn ang="0">
                <a:pos x="120062" y="406842"/>
              </a:cxn>
              <a:cxn ang="0">
                <a:pos x="80269" y="381543"/>
              </a:cxn>
              <a:cxn ang="0">
                <a:pos x="47081" y="348355"/>
              </a:cxn>
              <a:cxn ang="0">
                <a:pos x="21782" y="308562"/>
              </a:cxn>
              <a:cxn ang="0">
                <a:pos x="5660" y="263453"/>
              </a:cxn>
              <a:cxn ang="0">
                <a:pos x="0" y="214312"/>
              </a:cxn>
            </a:cxnLst>
            <a:rect l="0" t="0" r="r" b="b"/>
            <a:pathLst>
              <a:path w="428625" h="428625">
                <a:moveTo>
                  <a:pt x="0" y="214312"/>
                </a:moveTo>
                <a:lnTo>
                  <a:pt x="5660" y="165171"/>
                </a:lnTo>
                <a:lnTo>
                  <a:pt x="21782" y="120062"/>
                </a:lnTo>
                <a:lnTo>
                  <a:pt x="47081" y="80269"/>
                </a:lnTo>
                <a:lnTo>
                  <a:pt x="80269" y="47081"/>
                </a:lnTo>
                <a:lnTo>
                  <a:pt x="120062" y="21782"/>
                </a:lnTo>
                <a:lnTo>
                  <a:pt x="165171" y="5660"/>
                </a:lnTo>
                <a:lnTo>
                  <a:pt x="214312" y="0"/>
                </a:lnTo>
                <a:lnTo>
                  <a:pt x="263453" y="5660"/>
                </a:lnTo>
                <a:lnTo>
                  <a:pt x="308562" y="21782"/>
                </a:lnTo>
                <a:lnTo>
                  <a:pt x="348355" y="47081"/>
                </a:lnTo>
                <a:lnTo>
                  <a:pt x="381543" y="80269"/>
                </a:lnTo>
                <a:lnTo>
                  <a:pt x="406842" y="120062"/>
                </a:lnTo>
                <a:lnTo>
                  <a:pt x="422964" y="165171"/>
                </a:lnTo>
                <a:lnTo>
                  <a:pt x="428625" y="214312"/>
                </a:lnTo>
                <a:lnTo>
                  <a:pt x="422964" y="263453"/>
                </a:lnTo>
                <a:lnTo>
                  <a:pt x="406842" y="308562"/>
                </a:lnTo>
                <a:lnTo>
                  <a:pt x="381543" y="348355"/>
                </a:lnTo>
                <a:lnTo>
                  <a:pt x="348355" y="381543"/>
                </a:lnTo>
                <a:lnTo>
                  <a:pt x="308562" y="406842"/>
                </a:lnTo>
                <a:lnTo>
                  <a:pt x="263453" y="422964"/>
                </a:lnTo>
                <a:lnTo>
                  <a:pt x="214312" y="428625"/>
                </a:lnTo>
                <a:lnTo>
                  <a:pt x="165171" y="422964"/>
                </a:lnTo>
                <a:lnTo>
                  <a:pt x="120062" y="406842"/>
                </a:lnTo>
                <a:lnTo>
                  <a:pt x="80269" y="381543"/>
                </a:lnTo>
                <a:lnTo>
                  <a:pt x="47081" y="348355"/>
                </a:lnTo>
                <a:lnTo>
                  <a:pt x="21782" y="308562"/>
                </a:lnTo>
                <a:lnTo>
                  <a:pt x="5660" y="263453"/>
                </a:lnTo>
                <a:lnTo>
                  <a:pt x="0" y="214312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55" name="object 48"/>
          <p:cNvSpPr txBox="1">
            <a:spLocks noChangeArrowheads="1"/>
          </p:cNvSpPr>
          <p:nvPr/>
        </p:nvSpPr>
        <p:spPr bwMode="auto">
          <a:xfrm>
            <a:off x="6935788" y="2579688"/>
            <a:ext cx="13017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 b="1">
                <a:latin typeface="Calibri" pitchFamily="34" charset="0"/>
                <a:cs typeface="Cordia New" pitchFamily="34" charset="-34"/>
              </a:rPr>
              <a:t>3</a:t>
            </a:r>
            <a:endParaRPr lang="th-TH" sz="16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56" name="object 49"/>
          <p:cNvSpPr>
            <a:spLocks/>
          </p:cNvSpPr>
          <p:nvPr/>
        </p:nvSpPr>
        <p:spPr bwMode="auto">
          <a:xfrm>
            <a:off x="6429375" y="2713038"/>
            <a:ext cx="357188" cy="1587"/>
          </a:xfrm>
          <a:custGeom>
            <a:avLst/>
            <a:gdLst/>
            <a:ahLst/>
            <a:cxnLst>
              <a:cxn ang="0">
                <a:pos x="357187" y="1219"/>
              </a:cxn>
              <a:cxn ang="0">
                <a:pos x="0" y="0"/>
              </a:cxn>
            </a:cxnLst>
            <a:rect l="0" t="0" r="r" b="b"/>
            <a:pathLst>
              <a:path w="357504" h="1269">
                <a:moveTo>
                  <a:pt x="357187" y="1219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57" name="object 50"/>
          <p:cNvSpPr>
            <a:spLocks/>
          </p:cNvSpPr>
          <p:nvPr/>
        </p:nvSpPr>
        <p:spPr bwMode="auto">
          <a:xfrm>
            <a:off x="7678738" y="2214563"/>
            <a:ext cx="1587" cy="1000125"/>
          </a:xfrm>
          <a:custGeom>
            <a:avLst/>
            <a:gdLst/>
            <a:ahLst/>
            <a:cxnLst>
              <a:cxn ang="0">
                <a:pos x="0" y="1000137"/>
              </a:cxn>
              <a:cxn ang="0">
                <a:pos x="1587" y="0"/>
              </a:cxn>
            </a:cxnLst>
            <a:rect l="0" t="0" r="r" b="b"/>
            <a:pathLst>
              <a:path w="1904" h="1000125">
                <a:moveTo>
                  <a:pt x="0" y="1000137"/>
                </a:moveTo>
                <a:lnTo>
                  <a:pt x="1587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58" name="object 51"/>
          <p:cNvSpPr>
            <a:spLocks noChangeArrowheads="1"/>
          </p:cNvSpPr>
          <p:nvPr/>
        </p:nvSpPr>
        <p:spPr bwMode="auto">
          <a:xfrm>
            <a:off x="3559175" y="4618038"/>
            <a:ext cx="523875" cy="523875"/>
          </a:xfrm>
          <a:prstGeom prst="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59" name="object 52"/>
          <p:cNvSpPr>
            <a:spLocks noChangeArrowheads="1"/>
          </p:cNvSpPr>
          <p:nvPr/>
        </p:nvSpPr>
        <p:spPr bwMode="auto">
          <a:xfrm>
            <a:off x="3890963" y="4656138"/>
            <a:ext cx="144462" cy="3857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60" name="object 53"/>
          <p:cNvSpPr>
            <a:spLocks noChangeArrowheads="1"/>
          </p:cNvSpPr>
          <p:nvPr/>
        </p:nvSpPr>
        <p:spPr bwMode="auto">
          <a:xfrm>
            <a:off x="3606800" y="4656138"/>
            <a:ext cx="141288" cy="18256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61" name="object 54"/>
          <p:cNvSpPr>
            <a:spLocks noChangeArrowheads="1"/>
          </p:cNvSpPr>
          <p:nvPr/>
        </p:nvSpPr>
        <p:spPr bwMode="auto">
          <a:xfrm>
            <a:off x="3606800" y="4876800"/>
            <a:ext cx="103188" cy="1651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62" name="object 55"/>
          <p:cNvSpPr>
            <a:spLocks noChangeArrowheads="1"/>
          </p:cNvSpPr>
          <p:nvPr/>
        </p:nvSpPr>
        <p:spPr bwMode="auto">
          <a:xfrm>
            <a:off x="3605213" y="4643438"/>
            <a:ext cx="428625" cy="428625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63" name="object 56"/>
          <p:cNvSpPr>
            <a:spLocks/>
          </p:cNvSpPr>
          <p:nvPr/>
        </p:nvSpPr>
        <p:spPr bwMode="auto">
          <a:xfrm>
            <a:off x="3605213" y="4643438"/>
            <a:ext cx="428625" cy="428625"/>
          </a:xfrm>
          <a:custGeom>
            <a:avLst/>
            <a:gdLst/>
            <a:ahLst/>
            <a:cxnLst>
              <a:cxn ang="0">
                <a:pos x="0" y="214312"/>
              </a:cxn>
              <a:cxn ang="0">
                <a:pos x="5660" y="165171"/>
              </a:cxn>
              <a:cxn ang="0">
                <a:pos x="21782" y="120062"/>
              </a:cxn>
              <a:cxn ang="0">
                <a:pos x="47081" y="80269"/>
              </a:cxn>
              <a:cxn ang="0">
                <a:pos x="80269" y="47081"/>
              </a:cxn>
              <a:cxn ang="0">
                <a:pos x="120062" y="21782"/>
              </a:cxn>
              <a:cxn ang="0">
                <a:pos x="165171" y="5660"/>
              </a:cxn>
              <a:cxn ang="0">
                <a:pos x="214312" y="0"/>
              </a:cxn>
              <a:cxn ang="0">
                <a:pos x="263453" y="5660"/>
              </a:cxn>
              <a:cxn ang="0">
                <a:pos x="308562" y="21782"/>
              </a:cxn>
              <a:cxn ang="0">
                <a:pos x="348355" y="47081"/>
              </a:cxn>
              <a:cxn ang="0">
                <a:pos x="381543" y="80269"/>
              </a:cxn>
              <a:cxn ang="0">
                <a:pos x="406842" y="120062"/>
              </a:cxn>
              <a:cxn ang="0">
                <a:pos x="422964" y="165171"/>
              </a:cxn>
              <a:cxn ang="0">
                <a:pos x="428625" y="214312"/>
              </a:cxn>
              <a:cxn ang="0">
                <a:pos x="422964" y="263453"/>
              </a:cxn>
              <a:cxn ang="0">
                <a:pos x="406842" y="308562"/>
              </a:cxn>
              <a:cxn ang="0">
                <a:pos x="381543" y="348355"/>
              </a:cxn>
              <a:cxn ang="0">
                <a:pos x="348355" y="381543"/>
              </a:cxn>
              <a:cxn ang="0">
                <a:pos x="308562" y="406842"/>
              </a:cxn>
              <a:cxn ang="0">
                <a:pos x="263453" y="422964"/>
              </a:cxn>
              <a:cxn ang="0">
                <a:pos x="214312" y="428625"/>
              </a:cxn>
              <a:cxn ang="0">
                <a:pos x="165171" y="422964"/>
              </a:cxn>
              <a:cxn ang="0">
                <a:pos x="120062" y="406842"/>
              </a:cxn>
              <a:cxn ang="0">
                <a:pos x="80269" y="381543"/>
              </a:cxn>
              <a:cxn ang="0">
                <a:pos x="47081" y="348355"/>
              </a:cxn>
              <a:cxn ang="0">
                <a:pos x="21782" y="308562"/>
              </a:cxn>
              <a:cxn ang="0">
                <a:pos x="5660" y="263453"/>
              </a:cxn>
              <a:cxn ang="0">
                <a:pos x="0" y="214312"/>
              </a:cxn>
            </a:cxnLst>
            <a:rect l="0" t="0" r="r" b="b"/>
            <a:pathLst>
              <a:path w="428625" h="428625">
                <a:moveTo>
                  <a:pt x="0" y="214312"/>
                </a:moveTo>
                <a:lnTo>
                  <a:pt x="5660" y="165171"/>
                </a:lnTo>
                <a:lnTo>
                  <a:pt x="21782" y="120062"/>
                </a:lnTo>
                <a:lnTo>
                  <a:pt x="47081" y="80269"/>
                </a:lnTo>
                <a:lnTo>
                  <a:pt x="80269" y="47081"/>
                </a:lnTo>
                <a:lnTo>
                  <a:pt x="120062" y="21782"/>
                </a:lnTo>
                <a:lnTo>
                  <a:pt x="165171" y="5660"/>
                </a:lnTo>
                <a:lnTo>
                  <a:pt x="214312" y="0"/>
                </a:lnTo>
                <a:lnTo>
                  <a:pt x="263453" y="5660"/>
                </a:lnTo>
                <a:lnTo>
                  <a:pt x="308562" y="21782"/>
                </a:lnTo>
                <a:lnTo>
                  <a:pt x="348355" y="47081"/>
                </a:lnTo>
                <a:lnTo>
                  <a:pt x="381543" y="80269"/>
                </a:lnTo>
                <a:lnTo>
                  <a:pt x="406842" y="120062"/>
                </a:lnTo>
                <a:lnTo>
                  <a:pt x="422964" y="165171"/>
                </a:lnTo>
                <a:lnTo>
                  <a:pt x="428625" y="214312"/>
                </a:lnTo>
                <a:lnTo>
                  <a:pt x="422964" y="263453"/>
                </a:lnTo>
                <a:lnTo>
                  <a:pt x="406842" y="308562"/>
                </a:lnTo>
                <a:lnTo>
                  <a:pt x="381543" y="348355"/>
                </a:lnTo>
                <a:lnTo>
                  <a:pt x="348355" y="381543"/>
                </a:lnTo>
                <a:lnTo>
                  <a:pt x="308562" y="406842"/>
                </a:lnTo>
                <a:lnTo>
                  <a:pt x="263453" y="422964"/>
                </a:lnTo>
                <a:lnTo>
                  <a:pt x="214312" y="428625"/>
                </a:lnTo>
                <a:lnTo>
                  <a:pt x="165171" y="422964"/>
                </a:lnTo>
                <a:lnTo>
                  <a:pt x="120062" y="406842"/>
                </a:lnTo>
                <a:lnTo>
                  <a:pt x="80269" y="381543"/>
                </a:lnTo>
                <a:lnTo>
                  <a:pt x="47081" y="348355"/>
                </a:lnTo>
                <a:lnTo>
                  <a:pt x="21782" y="308562"/>
                </a:lnTo>
                <a:lnTo>
                  <a:pt x="5660" y="263453"/>
                </a:lnTo>
                <a:lnTo>
                  <a:pt x="0" y="214312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64" name="object 57"/>
          <p:cNvSpPr>
            <a:spLocks noChangeArrowheads="1"/>
          </p:cNvSpPr>
          <p:nvPr/>
        </p:nvSpPr>
        <p:spPr bwMode="auto">
          <a:xfrm>
            <a:off x="2813050" y="4654550"/>
            <a:ext cx="450850" cy="452438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65" name="object 58"/>
          <p:cNvSpPr>
            <a:spLocks noChangeArrowheads="1"/>
          </p:cNvSpPr>
          <p:nvPr/>
        </p:nvSpPr>
        <p:spPr bwMode="auto">
          <a:xfrm>
            <a:off x="2822575" y="4657725"/>
            <a:ext cx="430213" cy="385763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66" name="object 59"/>
          <p:cNvSpPr>
            <a:spLocks noChangeArrowheads="1"/>
          </p:cNvSpPr>
          <p:nvPr/>
        </p:nvSpPr>
        <p:spPr bwMode="auto">
          <a:xfrm>
            <a:off x="2857500" y="4681538"/>
            <a:ext cx="357188" cy="355600"/>
          </a:xfrm>
          <a:prstGeom prst="rect">
            <a:avLst/>
          </a:prstGeom>
          <a:blipFill dpi="0" rotWithShape="1">
            <a:blip r:embed="rId2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67" name="object 60"/>
          <p:cNvSpPr>
            <a:spLocks/>
          </p:cNvSpPr>
          <p:nvPr/>
        </p:nvSpPr>
        <p:spPr bwMode="auto">
          <a:xfrm>
            <a:off x="2857500" y="4681538"/>
            <a:ext cx="357188" cy="357187"/>
          </a:xfrm>
          <a:custGeom>
            <a:avLst/>
            <a:gdLst/>
            <a:ahLst/>
            <a:cxnLst>
              <a:cxn ang="0">
                <a:pos x="0" y="178193"/>
              </a:cxn>
              <a:cxn ang="0">
                <a:pos x="6365" y="130823"/>
              </a:cxn>
              <a:cxn ang="0">
                <a:pos x="24328" y="88256"/>
              </a:cxn>
              <a:cxn ang="0">
                <a:pos x="52192" y="52192"/>
              </a:cxn>
              <a:cxn ang="0">
                <a:pos x="88256" y="24328"/>
              </a:cxn>
              <a:cxn ang="0">
                <a:pos x="130823" y="6365"/>
              </a:cxn>
              <a:cxn ang="0">
                <a:pos x="178193" y="0"/>
              </a:cxn>
              <a:cxn ang="0">
                <a:pos x="225569" y="6365"/>
              </a:cxn>
              <a:cxn ang="0">
                <a:pos x="268139" y="24328"/>
              </a:cxn>
              <a:cxn ang="0">
                <a:pos x="304206" y="52192"/>
              </a:cxn>
              <a:cxn ang="0">
                <a:pos x="332070" y="88256"/>
              </a:cxn>
              <a:cxn ang="0">
                <a:pos x="350034" y="130823"/>
              </a:cxn>
              <a:cxn ang="0">
                <a:pos x="356400" y="178193"/>
              </a:cxn>
              <a:cxn ang="0">
                <a:pos x="350034" y="225565"/>
              </a:cxn>
              <a:cxn ang="0">
                <a:pos x="332070" y="268134"/>
              </a:cxn>
              <a:cxn ang="0">
                <a:pos x="304206" y="304201"/>
              </a:cxn>
              <a:cxn ang="0">
                <a:pos x="268139" y="332067"/>
              </a:cxn>
              <a:cxn ang="0">
                <a:pos x="225569" y="350033"/>
              </a:cxn>
              <a:cxn ang="0">
                <a:pos x="178193" y="356400"/>
              </a:cxn>
              <a:cxn ang="0">
                <a:pos x="130823" y="350033"/>
              </a:cxn>
              <a:cxn ang="0">
                <a:pos x="88256" y="332067"/>
              </a:cxn>
              <a:cxn ang="0">
                <a:pos x="52192" y="304201"/>
              </a:cxn>
              <a:cxn ang="0">
                <a:pos x="24328" y="268134"/>
              </a:cxn>
              <a:cxn ang="0">
                <a:pos x="6365" y="225565"/>
              </a:cxn>
              <a:cxn ang="0">
                <a:pos x="0" y="178193"/>
              </a:cxn>
            </a:cxnLst>
            <a:rect l="0" t="0" r="r" b="b"/>
            <a:pathLst>
              <a:path w="356869" h="356870">
                <a:moveTo>
                  <a:pt x="0" y="178193"/>
                </a:moveTo>
                <a:lnTo>
                  <a:pt x="6365" y="130823"/>
                </a:lnTo>
                <a:lnTo>
                  <a:pt x="24328" y="88256"/>
                </a:lnTo>
                <a:lnTo>
                  <a:pt x="52192" y="52192"/>
                </a:lnTo>
                <a:lnTo>
                  <a:pt x="88256" y="24328"/>
                </a:lnTo>
                <a:lnTo>
                  <a:pt x="130823" y="6365"/>
                </a:lnTo>
                <a:lnTo>
                  <a:pt x="178193" y="0"/>
                </a:lnTo>
                <a:lnTo>
                  <a:pt x="225569" y="6365"/>
                </a:lnTo>
                <a:lnTo>
                  <a:pt x="268139" y="24328"/>
                </a:lnTo>
                <a:lnTo>
                  <a:pt x="304206" y="52192"/>
                </a:lnTo>
                <a:lnTo>
                  <a:pt x="332070" y="88256"/>
                </a:lnTo>
                <a:lnTo>
                  <a:pt x="350034" y="130823"/>
                </a:lnTo>
                <a:lnTo>
                  <a:pt x="356400" y="178193"/>
                </a:lnTo>
                <a:lnTo>
                  <a:pt x="350034" y="225565"/>
                </a:lnTo>
                <a:lnTo>
                  <a:pt x="332070" y="268134"/>
                </a:lnTo>
                <a:lnTo>
                  <a:pt x="304206" y="304201"/>
                </a:lnTo>
                <a:lnTo>
                  <a:pt x="268139" y="332067"/>
                </a:lnTo>
                <a:lnTo>
                  <a:pt x="225569" y="350033"/>
                </a:lnTo>
                <a:lnTo>
                  <a:pt x="178193" y="356400"/>
                </a:lnTo>
                <a:lnTo>
                  <a:pt x="130823" y="350033"/>
                </a:lnTo>
                <a:lnTo>
                  <a:pt x="88256" y="332067"/>
                </a:lnTo>
                <a:lnTo>
                  <a:pt x="52192" y="304201"/>
                </a:lnTo>
                <a:lnTo>
                  <a:pt x="24328" y="268134"/>
                </a:lnTo>
                <a:lnTo>
                  <a:pt x="6365" y="225565"/>
                </a:lnTo>
                <a:lnTo>
                  <a:pt x="0" y="178193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68" name="object 61"/>
          <p:cNvSpPr txBox="1">
            <a:spLocks noChangeArrowheads="1"/>
          </p:cNvSpPr>
          <p:nvPr/>
        </p:nvSpPr>
        <p:spPr bwMode="auto">
          <a:xfrm>
            <a:off x="2971800" y="4724400"/>
            <a:ext cx="130175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 b="1">
                <a:latin typeface="Calibri" pitchFamily="34" charset="0"/>
                <a:cs typeface="Cordia New" pitchFamily="34" charset="-34"/>
              </a:rPr>
              <a:t>1</a:t>
            </a:r>
            <a:endParaRPr lang="th-TH" sz="16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69" name="object 62"/>
          <p:cNvSpPr>
            <a:spLocks noChangeArrowheads="1"/>
          </p:cNvSpPr>
          <p:nvPr/>
        </p:nvSpPr>
        <p:spPr bwMode="auto">
          <a:xfrm>
            <a:off x="5811838" y="4651375"/>
            <a:ext cx="452437" cy="452438"/>
          </a:xfrm>
          <a:prstGeom prst="rect">
            <a:avLst/>
          </a:prstGeom>
          <a:blipFill dpi="0" rotWithShape="1">
            <a:blip r:embed="rId2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70" name="object 63"/>
          <p:cNvSpPr>
            <a:spLocks noChangeArrowheads="1"/>
          </p:cNvSpPr>
          <p:nvPr/>
        </p:nvSpPr>
        <p:spPr bwMode="auto">
          <a:xfrm>
            <a:off x="5822950" y="4654550"/>
            <a:ext cx="428625" cy="38735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71" name="object 64"/>
          <p:cNvSpPr>
            <a:spLocks noChangeArrowheads="1"/>
          </p:cNvSpPr>
          <p:nvPr/>
        </p:nvSpPr>
        <p:spPr bwMode="auto">
          <a:xfrm>
            <a:off x="5857875" y="4678363"/>
            <a:ext cx="357188" cy="357187"/>
          </a:xfrm>
          <a:prstGeom prst="rect">
            <a:avLst/>
          </a:prstGeom>
          <a:blipFill dpi="0" rotWithShape="1">
            <a:blip r:embed="rId2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72" name="object 65"/>
          <p:cNvSpPr>
            <a:spLocks/>
          </p:cNvSpPr>
          <p:nvPr/>
        </p:nvSpPr>
        <p:spPr bwMode="auto">
          <a:xfrm>
            <a:off x="5857875" y="4678363"/>
            <a:ext cx="357188" cy="357187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73" name="object 66"/>
          <p:cNvSpPr txBox="1">
            <a:spLocks noChangeArrowheads="1"/>
          </p:cNvSpPr>
          <p:nvPr/>
        </p:nvSpPr>
        <p:spPr bwMode="auto">
          <a:xfrm>
            <a:off x="5972175" y="4721225"/>
            <a:ext cx="128588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 b="1">
                <a:latin typeface="Calibri" pitchFamily="34" charset="0"/>
                <a:cs typeface="Cordia New" pitchFamily="34" charset="-34"/>
              </a:rPr>
              <a:t>1</a:t>
            </a:r>
            <a:endParaRPr lang="th-TH" sz="16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74" name="object 67"/>
          <p:cNvSpPr>
            <a:spLocks noChangeArrowheads="1"/>
          </p:cNvSpPr>
          <p:nvPr/>
        </p:nvSpPr>
        <p:spPr bwMode="auto">
          <a:xfrm>
            <a:off x="4311650" y="4618038"/>
            <a:ext cx="523875" cy="523875"/>
          </a:xfrm>
          <a:prstGeom prst="rect">
            <a:avLst/>
          </a:prstGeom>
          <a:blipFill dpi="0" rotWithShape="1">
            <a:blip r:embed="rId2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75" name="object 68"/>
          <p:cNvSpPr>
            <a:spLocks noChangeArrowheads="1"/>
          </p:cNvSpPr>
          <p:nvPr/>
        </p:nvSpPr>
        <p:spPr bwMode="auto">
          <a:xfrm>
            <a:off x="4643438" y="4656138"/>
            <a:ext cx="144462" cy="3857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76" name="object 69"/>
          <p:cNvSpPr>
            <a:spLocks noChangeArrowheads="1"/>
          </p:cNvSpPr>
          <p:nvPr/>
        </p:nvSpPr>
        <p:spPr bwMode="auto">
          <a:xfrm>
            <a:off x="4359275" y="4656138"/>
            <a:ext cx="141288" cy="18256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77" name="object 70"/>
          <p:cNvSpPr>
            <a:spLocks noChangeArrowheads="1"/>
          </p:cNvSpPr>
          <p:nvPr/>
        </p:nvSpPr>
        <p:spPr bwMode="auto">
          <a:xfrm>
            <a:off x="4359275" y="4876800"/>
            <a:ext cx="103188" cy="1651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78" name="object 71"/>
          <p:cNvSpPr>
            <a:spLocks noChangeArrowheads="1"/>
          </p:cNvSpPr>
          <p:nvPr/>
        </p:nvSpPr>
        <p:spPr bwMode="auto">
          <a:xfrm>
            <a:off x="4357688" y="4643438"/>
            <a:ext cx="428625" cy="428625"/>
          </a:xfrm>
          <a:prstGeom prst="rect">
            <a:avLst/>
          </a:prstGeom>
          <a:blipFill dpi="0" rotWithShape="1">
            <a:blip r:embed="rId2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79" name="object 72"/>
          <p:cNvSpPr>
            <a:spLocks/>
          </p:cNvSpPr>
          <p:nvPr/>
        </p:nvSpPr>
        <p:spPr bwMode="auto">
          <a:xfrm>
            <a:off x="4357688" y="4643438"/>
            <a:ext cx="428625" cy="428625"/>
          </a:xfrm>
          <a:custGeom>
            <a:avLst/>
            <a:gdLst/>
            <a:ahLst/>
            <a:cxnLst>
              <a:cxn ang="0">
                <a:pos x="0" y="214312"/>
              </a:cxn>
              <a:cxn ang="0">
                <a:pos x="5660" y="165171"/>
              </a:cxn>
              <a:cxn ang="0">
                <a:pos x="21782" y="120062"/>
              </a:cxn>
              <a:cxn ang="0">
                <a:pos x="47081" y="80269"/>
              </a:cxn>
              <a:cxn ang="0">
                <a:pos x="80269" y="47081"/>
              </a:cxn>
              <a:cxn ang="0">
                <a:pos x="120062" y="21782"/>
              </a:cxn>
              <a:cxn ang="0">
                <a:pos x="165171" y="5660"/>
              </a:cxn>
              <a:cxn ang="0">
                <a:pos x="214312" y="0"/>
              </a:cxn>
              <a:cxn ang="0">
                <a:pos x="263453" y="5660"/>
              </a:cxn>
              <a:cxn ang="0">
                <a:pos x="308562" y="21782"/>
              </a:cxn>
              <a:cxn ang="0">
                <a:pos x="348355" y="47081"/>
              </a:cxn>
              <a:cxn ang="0">
                <a:pos x="381543" y="80269"/>
              </a:cxn>
              <a:cxn ang="0">
                <a:pos x="406842" y="120062"/>
              </a:cxn>
              <a:cxn ang="0">
                <a:pos x="422964" y="165171"/>
              </a:cxn>
              <a:cxn ang="0">
                <a:pos x="428625" y="214312"/>
              </a:cxn>
              <a:cxn ang="0">
                <a:pos x="422964" y="263453"/>
              </a:cxn>
              <a:cxn ang="0">
                <a:pos x="406842" y="308562"/>
              </a:cxn>
              <a:cxn ang="0">
                <a:pos x="381543" y="348355"/>
              </a:cxn>
              <a:cxn ang="0">
                <a:pos x="348355" y="381543"/>
              </a:cxn>
              <a:cxn ang="0">
                <a:pos x="308562" y="406842"/>
              </a:cxn>
              <a:cxn ang="0">
                <a:pos x="263453" y="422964"/>
              </a:cxn>
              <a:cxn ang="0">
                <a:pos x="214312" y="428625"/>
              </a:cxn>
              <a:cxn ang="0">
                <a:pos x="165171" y="422964"/>
              </a:cxn>
              <a:cxn ang="0">
                <a:pos x="120062" y="406842"/>
              </a:cxn>
              <a:cxn ang="0">
                <a:pos x="80269" y="381543"/>
              </a:cxn>
              <a:cxn ang="0">
                <a:pos x="47081" y="348355"/>
              </a:cxn>
              <a:cxn ang="0">
                <a:pos x="21782" y="308562"/>
              </a:cxn>
              <a:cxn ang="0">
                <a:pos x="5660" y="263453"/>
              </a:cxn>
              <a:cxn ang="0">
                <a:pos x="0" y="214312"/>
              </a:cxn>
            </a:cxnLst>
            <a:rect l="0" t="0" r="r" b="b"/>
            <a:pathLst>
              <a:path w="428625" h="428625">
                <a:moveTo>
                  <a:pt x="0" y="214312"/>
                </a:moveTo>
                <a:lnTo>
                  <a:pt x="5660" y="165171"/>
                </a:lnTo>
                <a:lnTo>
                  <a:pt x="21782" y="120062"/>
                </a:lnTo>
                <a:lnTo>
                  <a:pt x="47081" y="80269"/>
                </a:lnTo>
                <a:lnTo>
                  <a:pt x="80269" y="47081"/>
                </a:lnTo>
                <a:lnTo>
                  <a:pt x="120062" y="21782"/>
                </a:lnTo>
                <a:lnTo>
                  <a:pt x="165171" y="5660"/>
                </a:lnTo>
                <a:lnTo>
                  <a:pt x="214312" y="0"/>
                </a:lnTo>
                <a:lnTo>
                  <a:pt x="263453" y="5660"/>
                </a:lnTo>
                <a:lnTo>
                  <a:pt x="308562" y="21782"/>
                </a:lnTo>
                <a:lnTo>
                  <a:pt x="348355" y="47081"/>
                </a:lnTo>
                <a:lnTo>
                  <a:pt x="381543" y="80269"/>
                </a:lnTo>
                <a:lnTo>
                  <a:pt x="406842" y="120062"/>
                </a:lnTo>
                <a:lnTo>
                  <a:pt x="422964" y="165171"/>
                </a:lnTo>
                <a:lnTo>
                  <a:pt x="428625" y="214312"/>
                </a:lnTo>
                <a:lnTo>
                  <a:pt x="422964" y="263453"/>
                </a:lnTo>
                <a:lnTo>
                  <a:pt x="406842" y="308562"/>
                </a:lnTo>
                <a:lnTo>
                  <a:pt x="381543" y="348355"/>
                </a:lnTo>
                <a:lnTo>
                  <a:pt x="348355" y="381543"/>
                </a:lnTo>
                <a:lnTo>
                  <a:pt x="308562" y="406842"/>
                </a:lnTo>
                <a:lnTo>
                  <a:pt x="263453" y="422964"/>
                </a:lnTo>
                <a:lnTo>
                  <a:pt x="214312" y="428625"/>
                </a:lnTo>
                <a:lnTo>
                  <a:pt x="165171" y="422964"/>
                </a:lnTo>
                <a:lnTo>
                  <a:pt x="120062" y="406842"/>
                </a:lnTo>
                <a:lnTo>
                  <a:pt x="80269" y="381543"/>
                </a:lnTo>
                <a:lnTo>
                  <a:pt x="47081" y="348355"/>
                </a:lnTo>
                <a:lnTo>
                  <a:pt x="21782" y="308562"/>
                </a:lnTo>
                <a:lnTo>
                  <a:pt x="5660" y="263453"/>
                </a:lnTo>
                <a:lnTo>
                  <a:pt x="0" y="214312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80" name="object 73"/>
          <p:cNvSpPr>
            <a:spLocks/>
          </p:cNvSpPr>
          <p:nvPr/>
        </p:nvSpPr>
        <p:spPr bwMode="auto">
          <a:xfrm>
            <a:off x="3214688" y="4857750"/>
            <a:ext cx="390525" cy="1588"/>
          </a:xfrm>
          <a:custGeom>
            <a:avLst/>
            <a:gdLst/>
            <a:ahLst/>
            <a:cxnLst>
              <a:cxn ang="0">
                <a:pos x="0" y="1612"/>
              </a:cxn>
              <a:cxn ang="0">
                <a:pos x="390766" y="0"/>
              </a:cxn>
            </a:cxnLst>
            <a:rect l="0" t="0" r="r" b="b"/>
            <a:pathLst>
              <a:path w="391160" h="1904">
                <a:moveTo>
                  <a:pt x="0" y="1612"/>
                </a:moveTo>
                <a:lnTo>
                  <a:pt x="390766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81" name="object 74"/>
          <p:cNvSpPr>
            <a:spLocks/>
          </p:cNvSpPr>
          <p:nvPr/>
        </p:nvSpPr>
        <p:spPr bwMode="auto">
          <a:xfrm>
            <a:off x="4033838" y="4857750"/>
            <a:ext cx="323850" cy="1588"/>
          </a:xfrm>
          <a:custGeom>
            <a:avLst/>
            <a:gdLst/>
            <a:ahLst/>
            <a:cxnLst>
              <a:cxn ang="0">
                <a:pos x="323608" y="1587"/>
              </a:cxn>
              <a:cxn ang="0">
                <a:pos x="0" y="0"/>
              </a:cxn>
            </a:cxnLst>
            <a:rect l="0" t="0" r="r" b="b"/>
            <a:pathLst>
              <a:path w="323850" h="1904">
                <a:moveTo>
                  <a:pt x="323608" y="1587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82" name="object 75"/>
          <p:cNvSpPr>
            <a:spLocks/>
          </p:cNvSpPr>
          <p:nvPr/>
        </p:nvSpPr>
        <p:spPr bwMode="auto">
          <a:xfrm>
            <a:off x="5500688" y="4856163"/>
            <a:ext cx="357187" cy="1587"/>
          </a:xfrm>
          <a:custGeom>
            <a:avLst/>
            <a:gdLst/>
            <a:ahLst/>
            <a:cxnLst>
              <a:cxn ang="0">
                <a:pos x="357187" y="0"/>
              </a:cxn>
              <a:cxn ang="0">
                <a:pos x="0" y="1219"/>
              </a:cxn>
            </a:cxnLst>
            <a:rect l="0" t="0" r="r" b="b"/>
            <a:pathLst>
              <a:path w="357504" h="1270">
                <a:moveTo>
                  <a:pt x="357187" y="0"/>
                </a:moveTo>
                <a:lnTo>
                  <a:pt x="0" y="1219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83" name="object 76"/>
          <p:cNvSpPr>
            <a:spLocks noChangeArrowheads="1"/>
          </p:cNvSpPr>
          <p:nvPr/>
        </p:nvSpPr>
        <p:spPr bwMode="auto">
          <a:xfrm>
            <a:off x="5026025" y="4618038"/>
            <a:ext cx="523875" cy="523875"/>
          </a:xfrm>
          <a:prstGeom prst="rect">
            <a:avLst/>
          </a:prstGeom>
          <a:blipFill dpi="0" rotWithShape="1">
            <a:blip r:embed="rId3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84" name="object 77"/>
          <p:cNvSpPr>
            <a:spLocks noChangeArrowheads="1"/>
          </p:cNvSpPr>
          <p:nvPr/>
        </p:nvSpPr>
        <p:spPr bwMode="auto">
          <a:xfrm>
            <a:off x="5357813" y="4656138"/>
            <a:ext cx="144462" cy="3857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85" name="object 78"/>
          <p:cNvSpPr>
            <a:spLocks noChangeArrowheads="1"/>
          </p:cNvSpPr>
          <p:nvPr/>
        </p:nvSpPr>
        <p:spPr bwMode="auto">
          <a:xfrm>
            <a:off x="5073650" y="4656138"/>
            <a:ext cx="141288" cy="177800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86" name="object 79"/>
          <p:cNvSpPr>
            <a:spLocks noChangeArrowheads="1"/>
          </p:cNvSpPr>
          <p:nvPr/>
        </p:nvSpPr>
        <p:spPr bwMode="auto">
          <a:xfrm>
            <a:off x="5073650" y="4881563"/>
            <a:ext cx="103188" cy="160337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87" name="object 80"/>
          <p:cNvSpPr>
            <a:spLocks noChangeArrowheads="1"/>
          </p:cNvSpPr>
          <p:nvPr/>
        </p:nvSpPr>
        <p:spPr bwMode="auto">
          <a:xfrm>
            <a:off x="5072063" y="4643438"/>
            <a:ext cx="428625" cy="428625"/>
          </a:xfrm>
          <a:prstGeom prst="rect">
            <a:avLst/>
          </a:prstGeom>
          <a:blipFill dpi="0" rotWithShape="1">
            <a:blip r:embed="rId2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88" name="object 81"/>
          <p:cNvSpPr>
            <a:spLocks/>
          </p:cNvSpPr>
          <p:nvPr/>
        </p:nvSpPr>
        <p:spPr bwMode="auto">
          <a:xfrm>
            <a:off x="5072063" y="4643438"/>
            <a:ext cx="428625" cy="428625"/>
          </a:xfrm>
          <a:custGeom>
            <a:avLst/>
            <a:gdLst/>
            <a:ahLst/>
            <a:cxnLst>
              <a:cxn ang="0">
                <a:pos x="0" y="214312"/>
              </a:cxn>
              <a:cxn ang="0">
                <a:pos x="5660" y="165171"/>
              </a:cxn>
              <a:cxn ang="0">
                <a:pos x="21782" y="120062"/>
              </a:cxn>
              <a:cxn ang="0">
                <a:pos x="47081" y="80269"/>
              </a:cxn>
              <a:cxn ang="0">
                <a:pos x="80269" y="47081"/>
              </a:cxn>
              <a:cxn ang="0">
                <a:pos x="120062" y="21782"/>
              </a:cxn>
              <a:cxn ang="0">
                <a:pos x="165171" y="5660"/>
              </a:cxn>
              <a:cxn ang="0">
                <a:pos x="214312" y="0"/>
              </a:cxn>
              <a:cxn ang="0">
                <a:pos x="263453" y="5660"/>
              </a:cxn>
              <a:cxn ang="0">
                <a:pos x="308562" y="21782"/>
              </a:cxn>
              <a:cxn ang="0">
                <a:pos x="348355" y="47081"/>
              </a:cxn>
              <a:cxn ang="0">
                <a:pos x="381543" y="80269"/>
              </a:cxn>
              <a:cxn ang="0">
                <a:pos x="406842" y="120062"/>
              </a:cxn>
              <a:cxn ang="0">
                <a:pos x="422964" y="165171"/>
              </a:cxn>
              <a:cxn ang="0">
                <a:pos x="428625" y="214312"/>
              </a:cxn>
              <a:cxn ang="0">
                <a:pos x="422964" y="263453"/>
              </a:cxn>
              <a:cxn ang="0">
                <a:pos x="406842" y="308562"/>
              </a:cxn>
              <a:cxn ang="0">
                <a:pos x="381543" y="348355"/>
              </a:cxn>
              <a:cxn ang="0">
                <a:pos x="348355" y="381543"/>
              </a:cxn>
              <a:cxn ang="0">
                <a:pos x="308562" y="406842"/>
              </a:cxn>
              <a:cxn ang="0">
                <a:pos x="263453" y="422964"/>
              </a:cxn>
              <a:cxn ang="0">
                <a:pos x="214312" y="428625"/>
              </a:cxn>
              <a:cxn ang="0">
                <a:pos x="165171" y="422964"/>
              </a:cxn>
              <a:cxn ang="0">
                <a:pos x="120062" y="406842"/>
              </a:cxn>
              <a:cxn ang="0">
                <a:pos x="80269" y="381543"/>
              </a:cxn>
              <a:cxn ang="0">
                <a:pos x="47081" y="348355"/>
              </a:cxn>
              <a:cxn ang="0">
                <a:pos x="21782" y="308562"/>
              </a:cxn>
              <a:cxn ang="0">
                <a:pos x="5660" y="263453"/>
              </a:cxn>
              <a:cxn ang="0">
                <a:pos x="0" y="214312"/>
              </a:cxn>
            </a:cxnLst>
            <a:rect l="0" t="0" r="r" b="b"/>
            <a:pathLst>
              <a:path w="428625" h="428625">
                <a:moveTo>
                  <a:pt x="0" y="214312"/>
                </a:moveTo>
                <a:lnTo>
                  <a:pt x="5660" y="165171"/>
                </a:lnTo>
                <a:lnTo>
                  <a:pt x="21782" y="120062"/>
                </a:lnTo>
                <a:lnTo>
                  <a:pt x="47081" y="80269"/>
                </a:lnTo>
                <a:lnTo>
                  <a:pt x="80269" y="47081"/>
                </a:lnTo>
                <a:lnTo>
                  <a:pt x="120062" y="21782"/>
                </a:lnTo>
                <a:lnTo>
                  <a:pt x="165171" y="5660"/>
                </a:lnTo>
                <a:lnTo>
                  <a:pt x="214312" y="0"/>
                </a:lnTo>
                <a:lnTo>
                  <a:pt x="263453" y="5660"/>
                </a:lnTo>
                <a:lnTo>
                  <a:pt x="308562" y="21782"/>
                </a:lnTo>
                <a:lnTo>
                  <a:pt x="348355" y="47081"/>
                </a:lnTo>
                <a:lnTo>
                  <a:pt x="381543" y="80269"/>
                </a:lnTo>
                <a:lnTo>
                  <a:pt x="406842" y="120062"/>
                </a:lnTo>
                <a:lnTo>
                  <a:pt x="422964" y="165171"/>
                </a:lnTo>
                <a:lnTo>
                  <a:pt x="428625" y="214312"/>
                </a:lnTo>
                <a:lnTo>
                  <a:pt x="422964" y="263453"/>
                </a:lnTo>
                <a:lnTo>
                  <a:pt x="406842" y="308562"/>
                </a:lnTo>
                <a:lnTo>
                  <a:pt x="381543" y="348355"/>
                </a:lnTo>
                <a:lnTo>
                  <a:pt x="348355" y="381543"/>
                </a:lnTo>
                <a:lnTo>
                  <a:pt x="308562" y="406842"/>
                </a:lnTo>
                <a:lnTo>
                  <a:pt x="263453" y="422964"/>
                </a:lnTo>
                <a:lnTo>
                  <a:pt x="214312" y="428625"/>
                </a:lnTo>
                <a:lnTo>
                  <a:pt x="165171" y="422964"/>
                </a:lnTo>
                <a:lnTo>
                  <a:pt x="120062" y="406842"/>
                </a:lnTo>
                <a:lnTo>
                  <a:pt x="80269" y="381543"/>
                </a:lnTo>
                <a:lnTo>
                  <a:pt x="47081" y="348355"/>
                </a:lnTo>
                <a:lnTo>
                  <a:pt x="21782" y="308562"/>
                </a:lnTo>
                <a:lnTo>
                  <a:pt x="5660" y="263453"/>
                </a:lnTo>
                <a:lnTo>
                  <a:pt x="0" y="214312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89" name="object 82"/>
          <p:cNvSpPr>
            <a:spLocks/>
          </p:cNvSpPr>
          <p:nvPr/>
        </p:nvSpPr>
        <p:spPr bwMode="auto">
          <a:xfrm>
            <a:off x="4786313" y="4857750"/>
            <a:ext cx="285750" cy="1588"/>
          </a:xfrm>
          <a:custGeom>
            <a:avLst/>
            <a:gdLst/>
            <a:ahLst/>
            <a:cxnLst>
              <a:cxn ang="0">
                <a:pos x="285750" y="1587"/>
              </a:cxn>
              <a:cxn ang="0">
                <a:pos x="0" y="0"/>
              </a:cxn>
            </a:cxnLst>
            <a:rect l="0" t="0" r="r" b="b"/>
            <a:pathLst>
              <a:path w="285750" h="1904">
                <a:moveTo>
                  <a:pt x="285750" y="1587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90" name="object 83"/>
          <p:cNvSpPr>
            <a:spLocks noChangeArrowheads="1"/>
          </p:cNvSpPr>
          <p:nvPr/>
        </p:nvSpPr>
        <p:spPr bwMode="auto">
          <a:xfrm>
            <a:off x="1597025" y="2439988"/>
            <a:ext cx="595313" cy="595312"/>
          </a:xfrm>
          <a:prstGeom prst="rect">
            <a:avLst/>
          </a:prstGeom>
          <a:blipFill dpi="0" rotWithShape="1">
            <a:blip r:embed="rId3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91" name="object 84"/>
          <p:cNvSpPr>
            <a:spLocks noChangeArrowheads="1"/>
          </p:cNvSpPr>
          <p:nvPr/>
        </p:nvSpPr>
        <p:spPr bwMode="auto">
          <a:xfrm>
            <a:off x="2001838" y="2492375"/>
            <a:ext cx="128587" cy="146050"/>
          </a:xfrm>
          <a:prstGeom prst="rect">
            <a:avLst/>
          </a:prstGeom>
          <a:blipFill dpi="0" rotWithShape="1">
            <a:blip r:embed="rId3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92" name="object 85"/>
          <p:cNvSpPr>
            <a:spLocks noChangeArrowheads="1"/>
          </p:cNvSpPr>
          <p:nvPr/>
        </p:nvSpPr>
        <p:spPr bwMode="auto">
          <a:xfrm>
            <a:off x="1657350" y="2492375"/>
            <a:ext cx="127000" cy="139700"/>
          </a:xfrm>
          <a:prstGeom prst="rect">
            <a:avLst/>
          </a:prstGeom>
          <a:blipFill dpi="0" rotWithShape="1">
            <a:blip r:embed="rId3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93" name="object 86"/>
          <p:cNvSpPr>
            <a:spLocks noChangeArrowheads="1"/>
          </p:cNvSpPr>
          <p:nvPr/>
        </p:nvSpPr>
        <p:spPr bwMode="auto">
          <a:xfrm>
            <a:off x="2043113" y="2795588"/>
            <a:ext cx="87312" cy="120650"/>
          </a:xfrm>
          <a:prstGeom prst="rect">
            <a:avLst/>
          </a:prstGeom>
          <a:blipFill dpi="0" rotWithShape="1">
            <a:blip r:embed="rId3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94" name="object 87"/>
          <p:cNvSpPr>
            <a:spLocks noChangeArrowheads="1"/>
          </p:cNvSpPr>
          <p:nvPr/>
        </p:nvSpPr>
        <p:spPr bwMode="auto">
          <a:xfrm>
            <a:off x="1657350" y="2801938"/>
            <a:ext cx="85725" cy="114300"/>
          </a:xfrm>
          <a:prstGeom prst="rect">
            <a:avLst/>
          </a:prstGeom>
          <a:blipFill dpi="0" rotWithShape="1">
            <a:blip r:embed="rId3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95" name="object 88"/>
          <p:cNvSpPr>
            <a:spLocks noChangeArrowheads="1"/>
          </p:cNvSpPr>
          <p:nvPr/>
        </p:nvSpPr>
        <p:spPr bwMode="auto">
          <a:xfrm>
            <a:off x="1643063" y="2466975"/>
            <a:ext cx="500062" cy="500063"/>
          </a:xfrm>
          <a:prstGeom prst="rect">
            <a:avLst/>
          </a:prstGeom>
          <a:blipFill dpi="0" rotWithShape="1">
            <a:blip r:embed="rId3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96" name="object 89"/>
          <p:cNvSpPr>
            <a:spLocks/>
          </p:cNvSpPr>
          <p:nvPr/>
        </p:nvSpPr>
        <p:spPr bwMode="auto">
          <a:xfrm>
            <a:off x="1643063" y="2466975"/>
            <a:ext cx="500062" cy="500063"/>
          </a:xfrm>
          <a:custGeom>
            <a:avLst/>
            <a:gdLst/>
            <a:ahLst/>
            <a:cxnLst>
              <a:cxn ang="0">
                <a:pos x="0" y="250037"/>
              </a:cxn>
              <a:cxn ang="0">
                <a:pos x="4028" y="205094"/>
              </a:cxn>
              <a:cxn ang="0">
                <a:pos x="15642" y="162793"/>
              </a:cxn>
              <a:cxn ang="0">
                <a:pos x="34135" y="123840"/>
              </a:cxn>
              <a:cxn ang="0">
                <a:pos x="58803" y="88943"/>
              </a:cxn>
              <a:cxn ang="0">
                <a:pos x="88938" y="58807"/>
              </a:cxn>
              <a:cxn ang="0">
                <a:pos x="123835" y="34138"/>
              </a:cxn>
              <a:cxn ang="0">
                <a:pos x="162788" y="15643"/>
              </a:cxn>
              <a:cxn ang="0">
                <a:pos x="205090" y="4028"/>
              </a:cxn>
              <a:cxn ang="0">
                <a:pos x="250037" y="0"/>
              </a:cxn>
              <a:cxn ang="0">
                <a:pos x="294980" y="4028"/>
              </a:cxn>
              <a:cxn ang="0">
                <a:pos x="337280" y="15643"/>
              </a:cxn>
              <a:cxn ang="0">
                <a:pos x="376230" y="34138"/>
              </a:cxn>
              <a:cxn ang="0">
                <a:pos x="411126" y="58807"/>
              </a:cxn>
              <a:cxn ang="0">
                <a:pos x="441260" y="88943"/>
              </a:cxn>
              <a:cxn ang="0">
                <a:pos x="465927" y="123840"/>
              </a:cxn>
              <a:cxn ang="0">
                <a:pos x="484420" y="162793"/>
              </a:cxn>
              <a:cxn ang="0">
                <a:pos x="496034" y="205094"/>
              </a:cxn>
              <a:cxn ang="0">
                <a:pos x="500062" y="250037"/>
              </a:cxn>
              <a:cxn ang="0">
                <a:pos x="496034" y="294980"/>
              </a:cxn>
              <a:cxn ang="0">
                <a:pos x="484420" y="337281"/>
              </a:cxn>
              <a:cxn ang="0">
                <a:pos x="465927" y="376234"/>
              </a:cxn>
              <a:cxn ang="0">
                <a:pos x="441260" y="411131"/>
              </a:cxn>
              <a:cxn ang="0">
                <a:pos x="411126" y="441267"/>
              </a:cxn>
              <a:cxn ang="0">
                <a:pos x="376230" y="465936"/>
              </a:cxn>
              <a:cxn ang="0">
                <a:pos x="337280" y="484431"/>
              </a:cxn>
              <a:cxn ang="0">
                <a:pos x="294980" y="496046"/>
              </a:cxn>
              <a:cxn ang="0">
                <a:pos x="250037" y="500075"/>
              </a:cxn>
              <a:cxn ang="0">
                <a:pos x="205090" y="496046"/>
              </a:cxn>
              <a:cxn ang="0">
                <a:pos x="162788" y="484431"/>
              </a:cxn>
              <a:cxn ang="0">
                <a:pos x="123835" y="465936"/>
              </a:cxn>
              <a:cxn ang="0">
                <a:pos x="88938" y="441267"/>
              </a:cxn>
              <a:cxn ang="0">
                <a:pos x="58803" y="411131"/>
              </a:cxn>
              <a:cxn ang="0">
                <a:pos x="34135" y="376234"/>
              </a:cxn>
              <a:cxn ang="0">
                <a:pos x="15642" y="337281"/>
              </a:cxn>
              <a:cxn ang="0">
                <a:pos x="4028" y="294980"/>
              </a:cxn>
              <a:cxn ang="0">
                <a:pos x="0" y="250037"/>
              </a:cxn>
            </a:cxnLst>
            <a:rect l="0" t="0" r="r" b="b"/>
            <a:pathLst>
              <a:path w="500380" h="500380">
                <a:moveTo>
                  <a:pt x="0" y="250037"/>
                </a:moveTo>
                <a:lnTo>
                  <a:pt x="4028" y="205094"/>
                </a:lnTo>
                <a:lnTo>
                  <a:pt x="15642" y="162793"/>
                </a:lnTo>
                <a:lnTo>
                  <a:pt x="34135" y="123840"/>
                </a:lnTo>
                <a:lnTo>
                  <a:pt x="58803" y="88943"/>
                </a:lnTo>
                <a:lnTo>
                  <a:pt x="88938" y="58807"/>
                </a:lnTo>
                <a:lnTo>
                  <a:pt x="123835" y="34138"/>
                </a:lnTo>
                <a:lnTo>
                  <a:pt x="162788" y="15643"/>
                </a:lnTo>
                <a:lnTo>
                  <a:pt x="205090" y="4028"/>
                </a:lnTo>
                <a:lnTo>
                  <a:pt x="250037" y="0"/>
                </a:lnTo>
                <a:lnTo>
                  <a:pt x="294980" y="4028"/>
                </a:lnTo>
                <a:lnTo>
                  <a:pt x="337280" y="15643"/>
                </a:lnTo>
                <a:lnTo>
                  <a:pt x="376230" y="34138"/>
                </a:lnTo>
                <a:lnTo>
                  <a:pt x="411126" y="58807"/>
                </a:lnTo>
                <a:lnTo>
                  <a:pt x="441260" y="88943"/>
                </a:lnTo>
                <a:lnTo>
                  <a:pt x="465927" y="123840"/>
                </a:lnTo>
                <a:lnTo>
                  <a:pt x="484420" y="162793"/>
                </a:lnTo>
                <a:lnTo>
                  <a:pt x="496034" y="205094"/>
                </a:lnTo>
                <a:lnTo>
                  <a:pt x="500062" y="250037"/>
                </a:lnTo>
                <a:lnTo>
                  <a:pt x="496034" y="294980"/>
                </a:lnTo>
                <a:lnTo>
                  <a:pt x="484420" y="337281"/>
                </a:lnTo>
                <a:lnTo>
                  <a:pt x="465927" y="376234"/>
                </a:lnTo>
                <a:lnTo>
                  <a:pt x="441260" y="411131"/>
                </a:lnTo>
                <a:lnTo>
                  <a:pt x="411126" y="441267"/>
                </a:lnTo>
                <a:lnTo>
                  <a:pt x="376230" y="465936"/>
                </a:lnTo>
                <a:lnTo>
                  <a:pt x="337280" y="484431"/>
                </a:lnTo>
                <a:lnTo>
                  <a:pt x="294980" y="496046"/>
                </a:lnTo>
                <a:lnTo>
                  <a:pt x="250037" y="500075"/>
                </a:lnTo>
                <a:lnTo>
                  <a:pt x="205090" y="496046"/>
                </a:lnTo>
                <a:lnTo>
                  <a:pt x="162788" y="484431"/>
                </a:lnTo>
                <a:lnTo>
                  <a:pt x="123835" y="465936"/>
                </a:lnTo>
                <a:lnTo>
                  <a:pt x="88938" y="441267"/>
                </a:lnTo>
                <a:lnTo>
                  <a:pt x="58803" y="411131"/>
                </a:lnTo>
                <a:lnTo>
                  <a:pt x="34135" y="376234"/>
                </a:lnTo>
                <a:lnTo>
                  <a:pt x="15642" y="337281"/>
                </a:lnTo>
                <a:lnTo>
                  <a:pt x="4028" y="294980"/>
                </a:lnTo>
                <a:lnTo>
                  <a:pt x="0" y="250037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97" name="object 90"/>
          <p:cNvSpPr txBox="1">
            <a:spLocks noChangeArrowheads="1"/>
          </p:cNvSpPr>
          <p:nvPr/>
        </p:nvSpPr>
        <p:spPr bwMode="auto">
          <a:xfrm>
            <a:off x="1822450" y="2565400"/>
            <a:ext cx="14128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Calibri" pitchFamily="34" charset="0"/>
                <a:cs typeface="Cordia New" pitchFamily="34" charset="-34"/>
              </a:rPr>
              <a:t>5</a:t>
            </a:r>
            <a:endParaRPr lang="th-TH" sz="18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98" name="object 91"/>
          <p:cNvSpPr>
            <a:spLocks noChangeArrowheads="1"/>
          </p:cNvSpPr>
          <p:nvPr/>
        </p:nvSpPr>
        <p:spPr bwMode="auto">
          <a:xfrm>
            <a:off x="1025525" y="1868488"/>
            <a:ext cx="450850" cy="452437"/>
          </a:xfrm>
          <a:prstGeom prst="rect">
            <a:avLst/>
          </a:prstGeom>
          <a:blipFill dpi="0" rotWithShape="1">
            <a:blip r:embed="rId3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99" name="object 92"/>
          <p:cNvSpPr>
            <a:spLocks noChangeArrowheads="1"/>
          </p:cNvSpPr>
          <p:nvPr/>
        </p:nvSpPr>
        <p:spPr bwMode="auto">
          <a:xfrm>
            <a:off x="1014413" y="1847850"/>
            <a:ext cx="473075" cy="425450"/>
          </a:xfrm>
          <a:prstGeom prst="rect">
            <a:avLst/>
          </a:prstGeom>
          <a:blipFill dpi="0" rotWithShape="1">
            <a:blip r:embed="rId3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500" name="object 93"/>
          <p:cNvSpPr>
            <a:spLocks noChangeArrowheads="1"/>
          </p:cNvSpPr>
          <p:nvPr/>
        </p:nvSpPr>
        <p:spPr bwMode="auto">
          <a:xfrm>
            <a:off x="1071563" y="1895475"/>
            <a:ext cx="355600" cy="355600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501" name="object 94"/>
          <p:cNvSpPr>
            <a:spLocks/>
          </p:cNvSpPr>
          <p:nvPr/>
        </p:nvSpPr>
        <p:spPr bwMode="auto">
          <a:xfrm>
            <a:off x="1071563" y="1895475"/>
            <a:ext cx="357187" cy="357188"/>
          </a:xfrm>
          <a:custGeom>
            <a:avLst/>
            <a:gdLst/>
            <a:ahLst/>
            <a:cxnLst>
              <a:cxn ang="0">
                <a:pos x="0" y="178193"/>
              </a:cxn>
              <a:cxn ang="0">
                <a:pos x="6365" y="130823"/>
              </a:cxn>
              <a:cxn ang="0">
                <a:pos x="24328" y="88256"/>
              </a:cxn>
              <a:cxn ang="0">
                <a:pos x="52192" y="52192"/>
              </a:cxn>
              <a:cxn ang="0">
                <a:pos x="88256" y="24328"/>
              </a:cxn>
              <a:cxn ang="0">
                <a:pos x="130823" y="6365"/>
              </a:cxn>
              <a:cxn ang="0">
                <a:pos x="178193" y="0"/>
              </a:cxn>
              <a:cxn ang="0">
                <a:pos x="225576" y="6365"/>
              </a:cxn>
              <a:cxn ang="0">
                <a:pos x="268143" y="24328"/>
              </a:cxn>
              <a:cxn ang="0">
                <a:pos x="304207" y="52192"/>
              </a:cxn>
              <a:cxn ang="0">
                <a:pos x="332071" y="88256"/>
              </a:cxn>
              <a:cxn ang="0">
                <a:pos x="350034" y="130823"/>
              </a:cxn>
              <a:cxn ang="0">
                <a:pos x="356400" y="178193"/>
              </a:cxn>
              <a:cxn ang="0">
                <a:pos x="350034" y="225565"/>
              </a:cxn>
              <a:cxn ang="0">
                <a:pos x="332071" y="268134"/>
              </a:cxn>
              <a:cxn ang="0">
                <a:pos x="304207" y="304201"/>
              </a:cxn>
              <a:cxn ang="0">
                <a:pos x="268143" y="332067"/>
              </a:cxn>
              <a:cxn ang="0">
                <a:pos x="225576" y="350033"/>
              </a:cxn>
              <a:cxn ang="0">
                <a:pos x="178206" y="356400"/>
              </a:cxn>
              <a:cxn ang="0">
                <a:pos x="130823" y="350033"/>
              </a:cxn>
              <a:cxn ang="0">
                <a:pos x="88256" y="332067"/>
              </a:cxn>
              <a:cxn ang="0">
                <a:pos x="52192" y="304201"/>
              </a:cxn>
              <a:cxn ang="0">
                <a:pos x="24328" y="268134"/>
              </a:cxn>
              <a:cxn ang="0">
                <a:pos x="6365" y="225565"/>
              </a:cxn>
              <a:cxn ang="0">
                <a:pos x="0" y="178193"/>
              </a:cxn>
            </a:cxnLst>
            <a:rect l="0" t="0" r="r" b="b"/>
            <a:pathLst>
              <a:path w="356869" h="356869">
                <a:moveTo>
                  <a:pt x="0" y="178193"/>
                </a:moveTo>
                <a:lnTo>
                  <a:pt x="6365" y="130823"/>
                </a:lnTo>
                <a:lnTo>
                  <a:pt x="24328" y="88256"/>
                </a:lnTo>
                <a:lnTo>
                  <a:pt x="52192" y="52192"/>
                </a:lnTo>
                <a:lnTo>
                  <a:pt x="88256" y="24328"/>
                </a:lnTo>
                <a:lnTo>
                  <a:pt x="130823" y="6365"/>
                </a:lnTo>
                <a:lnTo>
                  <a:pt x="178193" y="0"/>
                </a:lnTo>
                <a:lnTo>
                  <a:pt x="225576" y="6365"/>
                </a:lnTo>
                <a:lnTo>
                  <a:pt x="268143" y="24328"/>
                </a:lnTo>
                <a:lnTo>
                  <a:pt x="304207" y="52192"/>
                </a:lnTo>
                <a:lnTo>
                  <a:pt x="332071" y="88256"/>
                </a:lnTo>
                <a:lnTo>
                  <a:pt x="350034" y="130823"/>
                </a:lnTo>
                <a:lnTo>
                  <a:pt x="356400" y="178193"/>
                </a:lnTo>
                <a:lnTo>
                  <a:pt x="350034" y="225565"/>
                </a:lnTo>
                <a:lnTo>
                  <a:pt x="332071" y="268134"/>
                </a:lnTo>
                <a:lnTo>
                  <a:pt x="304207" y="304201"/>
                </a:lnTo>
                <a:lnTo>
                  <a:pt x="268143" y="332067"/>
                </a:lnTo>
                <a:lnTo>
                  <a:pt x="225576" y="350033"/>
                </a:lnTo>
                <a:lnTo>
                  <a:pt x="178206" y="356400"/>
                </a:lnTo>
                <a:lnTo>
                  <a:pt x="130823" y="350033"/>
                </a:lnTo>
                <a:lnTo>
                  <a:pt x="88256" y="332067"/>
                </a:lnTo>
                <a:lnTo>
                  <a:pt x="52192" y="304201"/>
                </a:lnTo>
                <a:lnTo>
                  <a:pt x="24328" y="268134"/>
                </a:lnTo>
                <a:lnTo>
                  <a:pt x="6365" y="225565"/>
                </a:lnTo>
                <a:lnTo>
                  <a:pt x="0" y="178193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02" name="object 95"/>
          <p:cNvSpPr txBox="1">
            <a:spLocks noChangeArrowheads="1"/>
          </p:cNvSpPr>
          <p:nvPr/>
        </p:nvSpPr>
        <p:spPr bwMode="auto">
          <a:xfrm>
            <a:off x="1177925" y="1922463"/>
            <a:ext cx="14287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Calibri" pitchFamily="34" charset="0"/>
                <a:cs typeface="Cordia New" pitchFamily="34" charset="-34"/>
              </a:rPr>
              <a:t>1</a:t>
            </a:r>
            <a:endParaRPr lang="th-TH" sz="18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503" name="object 96"/>
          <p:cNvSpPr>
            <a:spLocks noChangeArrowheads="1"/>
          </p:cNvSpPr>
          <p:nvPr/>
        </p:nvSpPr>
        <p:spPr bwMode="auto">
          <a:xfrm>
            <a:off x="2382838" y="1760538"/>
            <a:ext cx="452437" cy="450850"/>
          </a:xfrm>
          <a:prstGeom prst="rect">
            <a:avLst/>
          </a:prstGeom>
          <a:blipFill dpi="0" rotWithShape="1">
            <a:blip r:embed="rId3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504" name="object 97"/>
          <p:cNvSpPr>
            <a:spLocks noChangeArrowheads="1"/>
          </p:cNvSpPr>
          <p:nvPr/>
        </p:nvSpPr>
        <p:spPr bwMode="auto">
          <a:xfrm>
            <a:off x="2373313" y="1738313"/>
            <a:ext cx="471487" cy="425450"/>
          </a:xfrm>
          <a:prstGeom prst="rect">
            <a:avLst/>
          </a:prstGeom>
          <a:blipFill dpi="0" rotWithShape="1">
            <a:blip r:embed="rId3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505" name="object 98"/>
          <p:cNvSpPr>
            <a:spLocks noChangeArrowheads="1"/>
          </p:cNvSpPr>
          <p:nvPr/>
        </p:nvSpPr>
        <p:spPr bwMode="auto">
          <a:xfrm>
            <a:off x="2428875" y="1785938"/>
            <a:ext cx="357188" cy="357187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506" name="object 99"/>
          <p:cNvSpPr>
            <a:spLocks/>
          </p:cNvSpPr>
          <p:nvPr/>
        </p:nvSpPr>
        <p:spPr bwMode="auto">
          <a:xfrm>
            <a:off x="2428875" y="1785938"/>
            <a:ext cx="357188" cy="357187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5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07" name="object 100"/>
          <p:cNvSpPr txBox="1">
            <a:spLocks noChangeArrowheads="1"/>
          </p:cNvSpPr>
          <p:nvPr/>
        </p:nvSpPr>
        <p:spPr bwMode="auto">
          <a:xfrm>
            <a:off x="2536825" y="1812925"/>
            <a:ext cx="14128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Calibri" pitchFamily="34" charset="0"/>
                <a:cs typeface="Cordia New" pitchFamily="34" charset="-34"/>
              </a:rPr>
              <a:t>1</a:t>
            </a:r>
            <a:endParaRPr lang="th-TH" sz="18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508" name="object 101"/>
          <p:cNvSpPr>
            <a:spLocks noChangeArrowheads="1"/>
          </p:cNvSpPr>
          <p:nvPr/>
        </p:nvSpPr>
        <p:spPr bwMode="auto">
          <a:xfrm>
            <a:off x="1025525" y="3155950"/>
            <a:ext cx="452438" cy="450850"/>
          </a:xfrm>
          <a:prstGeom prst="rect">
            <a:avLst/>
          </a:prstGeom>
          <a:blipFill dpi="0" rotWithShape="1">
            <a:blip r:embed="rId4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509" name="object 102"/>
          <p:cNvSpPr>
            <a:spLocks noChangeArrowheads="1"/>
          </p:cNvSpPr>
          <p:nvPr/>
        </p:nvSpPr>
        <p:spPr bwMode="auto">
          <a:xfrm>
            <a:off x="1016000" y="3133725"/>
            <a:ext cx="471488" cy="425450"/>
          </a:xfrm>
          <a:prstGeom prst="rect">
            <a:avLst/>
          </a:prstGeom>
          <a:blipFill dpi="0" rotWithShape="1">
            <a:blip r:embed="rId3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510" name="object 103"/>
          <p:cNvSpPr>
            <a:spLocks noChangeArrowheads="1"/>
          </p:cNvSpPr>
          <p:nvPr/>
        </p:nvSpPr>
        <p:spPr bwMode="auto">
          <a:xfrm>
            <a:off x="1071563" y="3181350"/>
            <a:ext cx="357187" cy="357188"/>
          </a:xfrm>
          <a:prstGeom prst="rect">
            <a:avLst/>
          </a:prstGeom>
          <a:blipFill dpi="0" rotWithShape="1">
            <a:blip r:embed="rId2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511" name="object 104"/>
          <p:cNvSpPr>
            <a:spLocks/>
          </p:cNvSpPr>
          <p:nvPr/>
        </p:nvSpPr>
        <p:spPr bwMode="auto">
          <a:xfrm>
            <a:off x="1071563" y="3181350"/>
            <a:ext cx="357187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12" name="object 105"/>
          <p:cNvSpPr>
            <a:spLocks noChangeArrowheads="1"/>
          </p:cNvSpPr>
          <p:nvPr/>
        </p:nvSpPr>
        <p:spPr bwMode="auto">
          <a:xfrm>
            <a:off x="2239963" y="3155950"/>
            <a:ext cx="452437" cy="450850"/>
          </a:xfrm>
          <a:prstGeom prst="rect">
            <a:avLst/>
          </a:prstGeom>
          <a:blipFill dpi="0" rotWithShape="1">
            <a:blip r:embed="rId4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513" name="object 106"/>
          <p:cNvSpPr>
            <a:spLocks noChangeArrowheads="1"/>
          </p:cNvSpPr>
          <p:nvPr/>
        </p:nvSpPr>
        <p:spPr bwMode="auto">
          <a:xfrm>
            <a:off x="2230438" y="3133725"/>
            <a:ext cx="473075" cy="425450"/>
          </a:xfrm>
          <a:prstGeom prst="rect">
            <a:avLst/>
          </a:prstGeom>
          <a:blipFill dpi="0" rotWithShape="1">
            <a:blip r:embed="rId3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514" name="object 107"/>
          <p:cNvSpPr>
            <a:spLocks noChangeArrowheads="1"/>
          </p:cNvSpPr>
          <p:nvPr/>
        </p:nvSpPr>
        <p:spPr bwMode="auto">
          <a:xfrm>
            <a:off x="2286000" y="3181350"/>
            <a:ext cx="357188" cy="357188"/>
          </a:xfrm>
          <a:prstGeom prst="rect">
            <a:avLst/>
          </a:prstGeom>
          <a:blipFill dpi="0" rotWithShape="1">
            <a:blip r:embed="rId2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515" name="object 108"/>
          <p:cNvSpPr>
            <a:spLocks/>
          </p:cNvSpPr>
          <p:nvPr/>
        </p:nvSpPr>
        <p:spPr bwMode="auto">
          <a:xfrm>
            <a:off x="2286000" y="3181350"/>
            <a:ext cx="357188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16" name="object 109"/>
          <p:cNvSpPr>
            <a:spLocks noChangeArrowheads="1"/>
          </p:cNvSpPr>
          <p:nvPr/>
        </p:nvSpPr>
        <p:spPr bwMode="auto">
          <a:xfrm>
            <a:off x="2668588" y="2486025"/>
            <a:ext cx="452437" cy="452438"/>
          </a:xfrm>
          <a:prstGeom prst="rect">
            <a:avLst/>
          </a:prstGeom>
          <a:blipFill dpi="0" rotWithShape="1">
            <a:blip r:embed="rId4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517" name="object 110"/>
          <p:cNvSpPr>
            <a:spLocks noChangeArrowheads="1"/>
          </p:cNvSpPr>
          <p:nvPr/>
        </p:nvSpPr>
        <p:spPr bwMode="auto">
          <a:xfrm>
            <a:off x="2659063" y="2465388"/>
            <a:ext cx="471487" cy="425450"/>
          </a:xfrm>
          <a:prstGeom prst="rect">
            <a:avLst/>
          </a:prstGeom>
          <a:blipFill dpi="0" rotWithShape="1">
            <a:blip r:embed="rId3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518" name="object 111"/>
          <p:cNvSpPr>
            <a:spLocks noChangeArrowheads="1"/>
          </p:cNvSpPr>
          <p:nvPr/>
        </p:nvSpPr>
        <p:spPr bwMode="auto">
          <a:xfrm>
            <a:off x="2714625" y="2511425"/>
            <a:ext cx="357188" cy="357188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519" name="object 112"/>
          <p:cNvSpPr>
            <a:spLocks/>
          </p:cNvSpPr>
          <p:nvPr/>
        </p:nvSpPr>
        <p:spPr bwMode="auto">
          <a:xfrm>
            <a:off x="2714625" y="2511425"/>
            <a:ext cx="357188" cy="358775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5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20" name="object 113"/>
          <p:cNvSpPr txBox="1">
            <a:spLocks noChangeArrowheads="1"/>
          </p:cNvSpPr>
          <p:nvPr/>
        </p:nvSpPr>
        <p:spPr bwMode="auto">
          <a:xfrm>
            <a:off x="2822575" y="2538413"/>
            <a:ext cx="14128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Calibri" pitchFamily="34" charset="0"/>
                <a:cs typeface="Cordia New" pitchFamily="34" charset="-34"/>
              </a:rPr>
              <a:t>1</a:t>
            </a:r>
            <a:endParaRPr lang="th-TH" sz="18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521" name="object 114"/>
          <p:cNvSpPr>
            <a:spLocks/>
          </p:cNvSpPr>
          <p:nvPr/>
        </p:nvSpPr>
        <p:spPr bwMode="auto">
          <a:xfrm>
            <a:off x="1376363" y="2198688"/>
            <a:ext cx="339725" cy="341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0525" y="340525"/>
              </a:cxn>
            </a:cxnLst>
            <a:rect l="0" t="0" r="r" b="b"/>
            <a:pathLst>
              <a:path w="340994" h="340994">
                <a:moveTo>
                  <a:pt x="0" y="0"/>
                </a:moveTo>
                <a:lnTo>
                  <a:pt x="340525" y="340525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22" name="object 115"/>
          <p:cNvSpPr>
            <a:spLocks/>
          </p:cNvSpPr>
          <p:nvPr/>
        </p:nvSpPr>
        <p:spPr bwMode="auto">
          <a:xfrm>
            <a:off x="1376363" y="2894013"/>
            <a:ext cx="339725" cy="339725"/>
          </a:xfrm>
          <a:custGeom>
            <a:avLst/>
            <a:gdLst/>
            <a:ahLst/>
            <a:cxnLst>
              <a:cxn ang="0">
                <a:pos x="0" y="339851"/>
              </a:cxn>
              <a:cxn ang="0">
                <a:pos x="339852" y="0"/>
              </a:cxn>
            </a:cxnLst>
            <a:rect l="0" t="0" r="r" b="b"/>
            <a:pathLst>
              <a:path w="340360" h="340360">
                <a:moveTo>
                  <a:pt x="0" y="339851"/>
                </a:moveTo>
                <a:lnTo>
                  <a:pt x="339852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23" name="object 116"/>
          <p:cNvSpPr>
            <a:spLocks/>
          </p:cNvSpPr>
          <p:nvPr/>
        </p:nvSpPr>
        <p:spPr bwMode="auto">
          <a:xfrm>
            <a:off x="2070100" y="2894013"/>
            <a:ext cx="268288" cy="339725"/>
          </a:xfrm>
          <a:custGeom>
            <a:avLst/>
            <a:gdLst/>
            <a:ahLst/>
            <a:cxnLst>
              <a:cxn ang="0">
                <a:pos x="268414" y="339851"/>
              </a:cxn>
              <a:cxn ang="0">
                <a:pos x="0" y="0"/>
              </a:cxn>
            </a:cxnLst>
            <a:rect l="0" t="0" r="r" b="b"/>
            <a:pathLst>
              <a:path w="268605" h="340360">
                <a:moveTo>
                  <a:pt x="268414" y="339851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24" name="object 117"/>
          <p:cNvSpPr>
            <a:spLocks/>
          </p:cNvSpPr>
          <p:nvPr/>
        </p:nvSpPr>
        <p:spPr bwMode="auto">
          <a:xfrm>
            <a:off x="2143125" y="2690813"/>
            <a:ext cx="571500" cy="25400"/>
          </a:xfrm>
          <a:custGeom>
            <a:avLst/>
            <a:gdLst/>
            <a:ahLst/>
            <a:cxnLst>
              <a:cxn ang="0">
                <a:pos x="571500" y="0"/>
              </a:cxn>
              <a:cxn ang="0">
                <a:pos x="0" y="25946"/>
              </a:cxn>
            </a:cxnLst>
            <a:rect l="0" t="0" r="r" b="b"/>
            <a:pathLst>
              <a:path w="571500" h="26035">
                <a:moveTo>
                  <a:pt x="571500" y="0"/>
                </a:moveTo>
                <a:lnTo>
                  <a:pt x="0" y="25946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25" name="object 118"/>
          <p:cNvSpPr>
            <a:spLocks/>
          </p:cNvSpPr>
          <p:nvPr/>
        </p:nvSpPr>
        <p:spPr bwMode="auto">
          <a:xfrm>
            <a:off x="2070100" y="2090738"/>
            <a:ext cx="411163" cy="449262"/>
          </a:xfrm>
          <a:custGeom>
            <a:avLst/>
            <a:gdLst/>
            <a:ahLst/>
            <a:cxnLst>
              <a:cxn ang="0">
                <a:pos x="411289" y="0"/>
              </a:cxn>
              <a:cxn ang="0">
                <a:pos x="0" y="449148"/>
              </a:cxn>
            </a:cxnLst>
            <a:rect l="0" t="0" r="r" b="b"/>
            <a:pathLst>
              <a:path w="411480" h="449580">
                <a:moveTo>
                  <a:pt x="411289" y="0"/>
                </a:moveTo>
                <a:lnTo>
                  <a:pt x="0" y="449148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9" name="object 119"/>
          <p:cNvSpPr txBox="1"/>
          <p:nvPr/>
        </p:nvSpPr>
        <p:spPr>
          <a:xfrm>
            <a:off x="650875" y="3208338"/>
            <a:ext cx="2857500" cy="1093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41655" fontAlgn="auto">
              <a:spcBef>
                <a:spcPts val="0"/>
              </a:spcBef>
              <a:spcAft>
                <a:spcPts val="0"/>
              </a:spcAft>
              <a:tabLst>
                <a:tab pos="1756410" algn="l"/>
              </a:tabLst>
              <a:defRPr/>
            </a:pPr>
            <a:r>
              <a:rPr sz="1800" b="1" dirty="0">
                <a:latin typeface="Calibri"/>
                <a:cs typeface="Calibri"/>
              </a:rPr>
              <a:t>1	1</a:t>
            </a:r>
            <a:endParaRPr sz="1800">
              <a:latin typeface="Calibri"/>
              <a:cs typeface="Calibri"/>
            </a:endParaRPr>
          </a:p>
          <a:p>
            <a:pPr marL="12700" fontAlgn="auto">
              <a:spcBef>
                <a:spcPts val="1560"/>
              </a:spcBef>
              <a:spcAft>
                <a:spcPts val="0"/>
              </a:spcAft>
              <a:defRPr/>
            </a:pPr>
            <a:r>
              <a:rPr sz="2000" i="1" spc="5" dirty="0">
                <a:latin typeface="Times New Roman"/>
                <a:cs typeface="Times New Roman"/>
              </a:rPr>
              <a:t>C</a:t>
            </a:r>
            <a:r>
              <a:rPr sz="1950" i="1" spc="7" baseline="-21367" dirty="0">
                <a:latin typeface="Times New Roman"/>
                <a:cs typeface="Times New Roman"/>
              </a:rPr>
              <a:t>D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(0+4+4+4+4+4)/(5*4)</a:t>
            </a:r>
            <a:endParaRPr sz="2000">
              <a:latin typeface="Times New Roman"/>
              <a:cs typeface="Times New Roman"/>
            </a:endParaRPr>
          </a:p>
          <a:p>
            <a:pPr marL="37274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7: Centrality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Analysis</a:t>
            </a:r>
          </a:p>
        </p:txBody>
      </p:sp>
      <p:sp>
        <p:nvSpPr>
          <p:cNvPr id="17528" name="object 12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24CB74CC-DF50-4C5C-9963-4E0AD8EC2AFA}" type="slidenum">
              <a:rPr lang="th-TH"/>
              <a:pPr marL="25400"/>
              <a:t>11</a:t>
            </a:fld>
            <a:endParaRPr lang="th-TH"/>
          </a:p>
        </p:txBody>
      </p:sp>
      <p:sp>
        <p:nvSpPr>
          <p:cNvPr id="120" name="object 120"/>
          <p:cNvSpPr txBox="1"/>
          <p:nvPr/>
        </p:nvSpPr>
        <p:spPr>
          <a:xfrm>
            <a:off x="4722813" y="3679825"/>
            <a:ext cx="3127375" cy="622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i="1" spc="5" dirty="0">
                <a:latin typeface="Times New Roman"/>
                <a:cs typeface="Times New Roman"/>
              </a:rPr>
              <a:t>C</a:t>
            </a:r>
            <a:r>
              <a:rPr sz="1950" i="1" spc="7" baseline="-21367" dirty="0">
                <a:latin typeface="Times New Roman"/>
                <a:cs typeface="Times New Roman"/>
              </a:rPr>
              <a:t>D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(1+1+0+1+0+1+1)/(6*5)</a:t>
            </a:r>
            <a:endParaRPr sz="2000">
              <a:latin typeface="Times New Roman"/>
              <a:cs typeface="Times New Roman"/>
            </a:endParaRPr>
          </a:p>
          <a:p>
            <a:pPr marL="37274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0.167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3238500" y="4722813"/>
            <a:ext cx="2589213" cy="1085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0640" algn="ctr" fontAlgn="auto">
              <a:spcBef>
                <a:spcPts val="0"/>
              </a:spcBef>
              <a:spcAft>
                <a:spcPts val="0"/>
              </a:spcAft>
              <a:tabLst>
                <a:tab pos="793115" algn="l"/>
                <a:tab pos="1507490" algn="l"/>
              </a:tabLst>
              <a:defRPr/>
            </a:pPr>
            <a:r>
              <a:rPr sz="1600" b="1" dirty="0">
                <a:latin typeface="Calibri"/>
                <a:cs typeface="Calibri"/>
              </a:rPr>
              <a:t>2	2	2</a:t>
            </a:r>
            <a:endParaRPr sz="1600">
              <a:latin typeface="Calibri"/>
              <a:cs typeface="Calibri"/>
            </a:endParaRPr>
          </a:p>
          <a:p>
            <a:pPr fontAlgn="auto">
              <a:spcBef>
                <a:spcPts val="5"/>
              </a:spcBef>
              <a:spcAft>
                <a:spcPts val="0"/>
              </a:spcAft>
              <a:defRPr/>
            </a:pPr>
            <a:endParaRPr sz="1500">
              <a:latin typeface="Times New Roman"/>
              <a:cs typeface="Times New Roman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i="1" spc="5" dirty="0">
                <a:latin typeface="Times New Roman"/>
                <a:cs typeface="Times New Roman"/>
              </a:rPr>
              <a:t>C</a:t>
            </a:r>
            <a:r>
              <a:rPr sz="1950" i="1" spc="7" baseline="-21367" dirty="0">
                <a:latin typeface="Times New Roman"/>
                <a:cs typeface="Times New Roman"/>
              </a:rPr>
              <a:t>D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(1+0+0+0+1)/(4*3)</a:t>
            </a:r>
            <a:endParaRPr sz="2000">
              <a:latin typeface="Times New Roman"/>
              <a:cs typeface="Times New Roman"/>
            </a:endParaRPr>
          </a:p>
          <a:p>
            <a:pPr marL="37274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0.167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7927975" cy="1101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Investigate how many pairs of individuals would have to  go through you in order to reach one another in the  minimum number of hops</a:t>
            </a:r>
          </a:p>
        </p:txBody>
      </p:sp>
      <p:sp>
        <p:nvSpPr>
          <p:cNvPr id="18434" name="object 3"/>
          <p:cNvSpPr>
            <a:spLocks noChangeArrowheads="1"/>
          </p:cNvSpPr>
          <p:nvPr/>
        </p:nvSpPr>
        <p:spPr bwMode="auto">
          <a:xfrm>
            <a:off x="258763" y="254000"/>
            <a:ext cx="3668712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35" name="object 4"/>
          <p:cNvSpPr>
            <a:spLocks noChangeArrowheads="1"/>
          </p:cNvSpPr>
          <p:nvPr/>
        </p:nvSpPr>
        <p:spPr bwMode="auto">
          <a:xfrm>
            <a:off x="3443288" y="254000"/>
            <a:ext cx="2874962" cy="7540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Betweenness</a:t>
            </a:r>
            <a:r>
              <a:rPr spc="-80" dirty="0"/>
              <a:t> </a:t>
            </a:r>
            <a:r>
              <a:rPr spc="-5" dirty="0"/>
              <a:t>Centrality</a:t>
            </a:r>
          </a:p>
        </p:txBody>
      </p:sp>
      <p:sp>
        <p:nvSpPr>
          <p:cNvPr id="18437" name="object 6"/>
          <p:cNvSpPr>
            <a:spLocks noChangeArrowheads="1"/>
          </p:cNvSpPr>
          <p:nvPr/>
        </p:nvSpPr>
        <p:spPr bwMode="auto">
          <a:xfrm>
            <a:off x="1811338" y="2955925"/>
            <a:ext cx="452437" cy="45243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38" name="object 7"/>
          <p:cNvSpPr>
            <a:spLocks noChangeArrowheads="1"/>
          </p:cNvSpPr>
          <p:nvPr/>
        </p:nvSpPr>
        <p:spPr bwMode="auto">
          <a:xfrm>
            <a:off x="1857375" y="2981325"/>
            <a:ext cx="355600" cy="35718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39" name="object 8"/>
          <p:cNvSpPr>
            <a:spLocks/>
          </p:cNvSpPr>
          <p:nvPr/>
        </p:nvSpPr>
        <p:spPr bwMode="auto">
          <a:xfrm>
            <a:off x="1857375" y="2981325"/>
            <a:ext cx="357188" cy="357188"/>
          </a:xfrm>
          <a:custGeom>
            <a:avLst/>
            <a:gdLst/>
            <a:ahLst/>
            <a:cxnLst>
              <a:cxn ang="0">
                <a:pos x="0" y="178193"/>
              </a:cxn>
              <a:cxn ang="0">
                <a:pos x="6365" y="130822"/>
              </a:cxn>
              <a:cxn ang="0">
                <a:pos x="24328" y="88253"/>
              </a:cxn>
              <a:cxn ang="0">
                <a:pos x="52192" y="52187"/>
              </a:cxn>
              <a:cxn ang="0">
                <a:pos x="88256" y="24323"/>
              </a:cxn>
              <a:cxn ang="0">
                <a:pos x="130823" y="6360"/>
              </a:cxn>
              <a:cxn ang="0">
                <a:pos x="178193" y="0"/>
              </a:cxn>
              <a:cxn ang="0">
                <a:pos x="225576" y="6365"/>
              </a:cxn>
              <a:cxn ang="0">
                <a:pos x="268143" y="24328"/>
              </a:cxn>
              <a:cxn ang="0">
                <a:pos x="304207" y="52192"/>
              </a:cxn>
              <a:cxn ang="0">
                <a:pos x="332071" y="88256"/>
              </a:cxn>
              <a:cxn ang="0">
                <a:pos x="350034" y="130823"/>
              </a:cxn>
              <a:cxn ang="0">
                <a:pos x="356400" y="178193"/>
              </a:cxn>
              <a:cxn ang="0">
                <a:pos x="350034" y="225565"/>
              </a:cxn>
              <a:cxn ang="0">
                <a:pos x="332071" y="268134"/>
              </a:cxn>
              <a:cxn ang="0">
                <a:pos x="304207" y="304201"/>
              </a:cxn>
              <a:cxn ang="0">
                <a:pos x="268143" y="332067"/>
              </a:cxn>
              <a:cxn ang="0">
                <a:pos x="225576" y="350033"/>
              </a:cxn>
              <a:cxn ang="0">
                <a:pos x="178206" y="356400"/>
              </a:cxn>
              <a:cxn ang="0">
                <a:pos x="130823" y="350033"/>
              </a:cxn>
              <a:cxn ang="0">
                <a:pos x="88256" y="332067"/>
              </a:cxn>
              <a:cxn ang="0">
                <a:pos x="52192" y="304201"/>
              </a:cxn>
              <a:cxn ang="0">
                <a:pos x="24328" y="268134"/>
              </a:cxn>
              <a:cxn ang="0">
                <a:pos x="6365" y="225565"/>
              </a:cxn>
              <a:cxn ang="0">
                <a:pos x="0" y="178193"/>
              </a:cxn>
            </a:cxnLst>
            <a:rect l="0" t="0" r="r" b="b"/>
            <a:pathLst>
              <a:path w="356869" h="356870">
                <a:moveTo>
                  <a:pt x="0" y="178193"/>
                </a:moveTo>
                <a:lnTo>
                  <a:pt x="6365" y="130822"/>
                </a:lnTo>
                <a:lnTo>
                  <a:pt x="24328" y="88253"/>
                </a:lnTo>
                <a:lnTo>
                  <a:pt x="52192" y="52187"/>
                </a:lnTo>
                <a:lnTo>
                  <a:pt x="88256" y="24323"/>
                </a:lnTo>
                <a:lnTo>
                  <a:pt x="130823" y="6360"/>
                </a:lnTo>
                <a:lnTo>
                  <a:pt x="178193" y="0"/>
                </a:lnTo>
                <a:lnTo>
                  <a:pt x="225576" y="6365"/>
                </a:lnTo>
                <a:lnTo>
                  <a:pt x="268143" y="24328"/>
                </a:lnTo>
                <a:lnTo>
                  <a:pt x="304207" y="52192"/>
                </a:lnTo>
                <a:lnTo>
                  <a:pt x="332071" y="88256"/>
                </a:lnTo>
                <a:lnTo>
                  <a:pt x="350034" y="130823"/>
                </a:lnTo>
                <a:lnTo>
                  <a:pt x="356400" y="178193"/>
                </a:lnTo>
                <a:lnTo>
                  <a:pt x="350034" y="225565"/>
                </a:lnTo>
                <a:lnTo>
                  <a:pt x="332071" y="268134"/>
                </a:lnTo>
                <a:lnTo>
                  <a:pt x="304207" y="304201"/>
                </a:lnTo>
                <a:lnTo>
                  <a:pt x="268143" y="332067"/>
                </a:lnTo>
                <a:lnTo>
                  <a:pt x="225576" y="350033"/>
                </a:lnTo>
                <a:lnTo>
                  <a:pt x="178206" y="356400"/>
                </a:lnTo>
                <a:lnTo>
                  <a:pt x="130823" y="350033"/>
                </a:lnTo>
                <a:lnTo>
                  <a:pt x="88256" y="332067"/>
                </a:lnTo>
                <a:lnTo>
                  <a:pt x="52192" y="304201"/>
                </a:lnTo>
                <a:lnTo>
                  <a:pt x="24328" y="268134"/>
                </a:lnTo>
                <a:lnTo>
                  <a:pt x="6365" y="225565"/>
                </a:lnTo>
                <a:lnTo>
                  <a:pt x="0" y="178193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0" name="object 9"/>
          <p:cNvSpPr>
            <a:spLocks noChangeArrowheads="1"/>
          </p:cNvSpPr>
          <p:nvPr/>
        </p:nvSpPr>
        <p:spPr bwMode="auto">
          <a:xfrm>
            <a:off x="3116263" y="3332163"/>
            <a:ext cx="450850" cy="452437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41" name="object 10"/>
          <p:cNvSpPr>
            <a:spLocks noChangeArrowheads="1"/>
          </p:cNvSpPr>
          <p:nvPr/>
        </p:nvSpPr>
        <p:spPr bwMode="auto">
          <a:xfrm>
            <a:off x="3162300" y="3357563"/>
            <a:ext cx="357188" cy="357187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42" name="object 11"/>
          <p:cNvSpPr>
            <a:spLocks/>
          </p:cNvSpPr>
          <p:nvPr/>
        </p:nvSpPr>
        <p:spPr bwMode="auto">
          <a:xfrm>
            <a:off x="3162300" y="3357563"/>
            <a:ext cx="357188" cy="357187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3" name="object 12"/>
          <p:cNvSpPr>
            <a:spLocks noChangeArrowheads="1"/>
          </p:cNvSpPr>
          <p:nvPr/>
        </p:nvSpPr>
        <p:spPr bwMode="auto">
          <a:xfrm>
            <a:off x="1239838" y="3489325"/>
            <a:ext cx="452437" cy="452438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44" name="object 13"/>
          <p:cNvSpPr>
            <a:spLocks noChangeArrowheads="1"/>
          </p:cNvSpPr>
          <p:nvPr/>
        </p:nvSpPr>
        <p:spPr bwMode="auto">
          <a:xfrm>
            <a:off x="1285875" y="3516313"/>
            <a:ext cx="357188" cy="357187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45" name="object 14"/>
          <p:cNvSpPr>
            <a:spLocks/>
          </p:cNvSpPr>
          <p:nvPr/>
        </p:nvSpPr>
        <p:spPr bwMode="auto">
          <a:xfrm>
            <a:off x="1285875" y="3516313"/>
            <a:ext cx="357188" cy="357187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6" name="object 15"/>
          <p:cNvSpPr>
            <a:spLocks noChangeArrowheads="1"/>
          </p:cNvSpPr>
          <p:nvPr/>
        </p:nvSpPr>
        <p:spPr bwMode="auto">
          <a:xfrm>
            <a:off x="3116263" y="4116388"/>
            <a:ext cx="450850" cy="454025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47" name="object 16"/>
          <p:cNvSpPr>
            <a:spLocks noChangeArrowheads="1"/>
          </p:cNvSpPr>
          <p:nvPr/>
        </p:nvSpPr>
        <p:spPr bwMode="auto">
          <a:xfrm>
            <a:off x="3162300" y="4143375"/>
            <a:ext cx="357188" cy="357188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48" name="object 17"/>
          <p:cNvSpPr>
            <a:spLocks/>
          </p:cNvSpPr>
          <p:nvPr/>
        </p:nvSpPr>
        <p:spPr bwMode="auto">
          <a:xfrm>
            <a:off x="3162300" y="4143375"/>
            <a:ext cx="357188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9" name="object 18"/>
          <p:cNvSpPr>
            <a:spLocks/>
          </p:cNvSpPr>
          <p:nvPr/>
        </p:nvSpPr>
        <p:spPr bwMode="auto">
          <a:xfrm>
            <a:off x="2162175" y="3286125"/>
            <a:ext cx="231775" cy="5000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1584" y="500062"/>
              </a:cxn>
            </a:cxnLst>
            <a:rect l="0" t="0" r="r" b="b"/>
            <a:pathLst>
              <a:path w="231775" h="500379">
                <a:moveTo>
                  <a:pt x="0" y="0"/>
                </a:moveTo>
                <a:lnTo>
                  <a:pt x="231584" y="500062"/>
                </a:lnTo>
              </a:path>
            </a:pathLst>
          </a:custGeom>
          <a:noFill/>
          <a:ln w="2857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50" name="object 19"/>
          <p:cNvSpPr>
            <a:spLocks/>
          </p:cNvSpPr>
          <p:nvPr/>
        </p:nvSpPr>
        <p:spPr bwMode="auto">
          <a:xfrm>
            <a:off x="1590675" y="3286125"/>
            <a:ext cx="319088" cy="282575"/>
          </a:xfrm>
          <a:custGeom>
            <a:avLst/>
            <a:gdLst/>
            <a:ahLst/>
            <a:cxnLst>
              <a:cxn ang="0">
                <a:pos x="0" y="281749"/>
              </a:cxn>
              <a:cxn ang="0">
                <a:pos x="318820" y="0"/>
              </a:cxn>
            </a:cxnLst>
            <a:rect l="0" t="0" r="r" b="b"/>
            <a:pathLst>
              <a:path w="319405" h="281939">
                <a:moveTo>
                  <a:pt x="0" y="281749"/>
                </a:moveTo>
                <a:lnTo>
                  <a:pt x="31882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51" name="object 20"/>
          <p:cNvSpPr>
            <a:spLocks/>
          </p:cNvSpPr>
          <p:nvPr/>
        </p:nvSpPr>
        <p:spPr bwMode="auto">
          <a:xfrm>
            <a:off x="3340100" y="3716338"/>
            <a:ext cx="1588" cy="428625"/>
          </a:xfrm>
          <a:custGeom>
            <a:avLst/>
            <a:gdLst/>
            <a:ahLst/>
            <a:cxnLst>
              <a:cxn ang="0">
                <a:pos x="0" y="428625"/>
              </a:cxn>
              <a:cxn ang="0">
                <a:pos x="1587" y="0"/>
              </a:cxn>
            </a:cxnLst>
            <a:rect l="0" t="0" r="r" b="b"/>
            <a:pathLst>
              <a:path w="1904" h="428625">
                <a:moveTo>
                  <a:pt x="0" y="428625"/>
                </a:moveTo>
                <a:lnTo>
                  <a:pt x="1587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52" name="object 21"/>
          <p:cNvSpPr>
            <a:spLocks/>
          </p:cNvSpPr>
          <p:nvPr/>
        </p:nvSpPr>
        <p:spPr bwMode="auto">
          <a:xfrm>
            <a:off x="2519363" y="4090988"/>
            <a:ext cx="642937" cy="231775"/>
          </a:xfrm>
          <a:custGeom>
            <a:avLst/>
            <a:gdLst/>
            <a:ahLst/>
            <a:cxnLst>
              <a:cxn ang="0">
                <a:pos x="642264" y="230898"/>
              </a:cxn>
              <a:cxn ang="0">
                <a:pos x="0" y="0"/>
              </a:cxn>
            </a:cxnLst>
            <a:rect l="0" t="0" r="r" b="b"/>
            <a:pathLst>
              <a:path w="642619" h="231139">
                <a:moveTo>
                  <a:pt x="642264" y="230898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53" name="object 22"/>
          <p:cNvSpPr>
            <a:spLocks/>
          </p:cNvSpPr>
          <p:nvPr/>
        </p:nvSpPr>
        <p:spPr bwMode="auto">
          <a:xfrm>
            <a:off x="2519363" y="3536950"/>
            <a:ext cx="642937" cy="301625"/>
          </a:xfrm>
          <a:custGeom>
            <a:avLst/>
            <a:gdLst/>
            <a:ahLst/>
            <a:cxnLst>
              <a:cxn ang="0">
                <a:pos x="642264" y="0"/>
              </a:cxn>
              <a:cxn ang="0">
                <a:pos x="0" y="302336"/>
              </a:cxn>
            </a:cxnLst>
            <a:rect l="0" t="0" r="r" b="b"/>
            <a:pathLst>
              <a:path w="642619" h="302895">
                <a:moveTo>
                  <a:pt x="642264" y="0"/>
                </a:moveTo>
                <a:lnTo>
                  <a:pt x="0" y="302336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54" name="object 23"/>
          <p:cNvSpPr>
            <a:spLocks noChangeArrowheads="1"/>
          </p:cNvSpPr>
          <p:nvPr/>
        </p:nvSpPr>
        <p:spPr bwMode="auto">
          <a:xfrm>
            <a:off x="2168525" y="3760788"/>
            <a:ext cx="452438" cy="45085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55" name="object 24"/>
          <p:cNvSpPr>
            <a:spLocks noChangeArrowheads="1"/>
          </p:cNvSpPr>
          <p:nvPr/>
        </p:nvSpPr>
        <p:spPr bwMode="auto">
          <a:xfrm>
            <a:off x="2214563" y="3786188"/>
            <a:ext cx="357187" cy="357187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56" name="object 25"/>
          <p:cNvSpPr>
            <a:spLocks/>
          </p:cNvSpPr>
          <p:nvPr/>
        </p:nvSpPr>
        <p:spPr bwMode="auto">
          <a:xfrm>
            <a:off x="2214563" y="3786188"/>
            <a:ext cx="357187" cy="357187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57" name="object 26"/>
          <p:cNvSpPr>
            <a:spLocks/>
          </p:cNvSpPr>
          <p:nvPr/>
        </p:nvSpPr>
        <p:spPr bwMode="auto">
          <a:xfrm>
            <a:off x="1590675" y="3821113"/>
            <a:ext cx="623888" cy="144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23811" y="144335"/>
              </a:cxn>
            </a:cxnLst>
            <a:rect l="0" t="0" r="r" b="b"/>
            <a:pathLst>
              <a:path w="624205" h="144779">
                <a:moveTo>
                  <a:pt x="0" y="0"/>
                </a:moveTo>
                <a:lnTo>
                  <a:pt x="623811" y="144335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" name="object 27"/>
          <p:cNvSpPr txBox="1"/>
          <p:nvPr/>
        </p:nvSpPr>
        <p:spPr>
          <a:xfrm>
            <a:off x="793750" y="4668838"/>
            <a:ext cx="3121025" cy="393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Calibri"/>
                <a:cs typeface="Calibri"/>
              </a:rPr>
              <a:t>Which node has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highest?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459" name="object 28"/>
          <p:cNvSpPr>
            <a:spLocks noChangeArrowheads="1"/>
          </p:cNvSpPr>
          <p:nvPr/>
        </p:nvSpPr>
        <p:spPr bwMode="auto">
          <a:xfrm>
            <a:off x="2214563" y="3786188"/>
            <a:ext cx="357187" cy="357187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60" name="object 29"/>
          <p:cNvSpPr>
            <a:spLocks/>
          </p:cNvSpPr>
          <p:nvPr/>
        </p:nvSpPr>
        <p:spPr bwMode="auto">
          <a:xfrm>
            <a:off x="2214563" y="3786188"/>
            <a:ext cx="357187" cy="357187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BD4A4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" name="object 30"/>
          <p:cNvSpPr txBox="1"/>
          <p:nvPr/>
        </p:nvSpPr>
        <p:spPr>
          <a:xfrm>
            <a:off x="5008563" y="4687888"/>
            <a:ext cx="3094037" cy="393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Calibri"/>
                <a:cs typeface="Calibri"/>
              </a:rPr>
              <a:t>Which </a:t>
            </a:r>
            <a:r>
              <a:rPr sz="2400" spc="-10" dirty="0">
                <a:latin typeface="Calibri"/>
                <a:cs typeface="Calibri"/>
              </a:rPr>
              <a:t>edge </a:t>
            </a:r>
            <a:r>
              <a:rPr sz="2400" spc="-5" dirty="0">
                <a:latin typeface="Calibri"/>
                <a:cs typeface="Calibri"/>
              </a:rPr>
              <a:t>has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highest?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462" name="object 31"/>
          <p:cNvSpPr>
            <a:spLocks noChangeArrowheads="1"/>
          </p:cNvSpPr>
          <p:nvPr/>
        </p:nvSpPr>
        <p:spPr bwMode="auto">
          <a:xfrm>
            <a:off x="5097463" y="2832100"/>
            <a:ext cx="450850" cy="45085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63" name="object 32"/>
          <p:cNvSpPr>
            <a:spLocks noChangeArrowheads="1"/>
          </p:cNvSpPr>
          <p:nvPr/>
        </p:nvSpPr>
        <p:spPr bwMode="auto">
          <a:xfrm>
            <a:off x="5143500" y="2857500"/>
            <a:ext cx="357188" cy="357188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64" name="object 33"/>
          <p:cNvSpPr>
            <a:spLocks/>
          </p:cNvSpPr>
          <p:nvPr/>
        </p:nvSpPr>
        <p:spPr bwMode="auto">
          <a:xfrm>
            <a:off x="5143500" y="2857500"/>
            <a:ext cx="357188" cy="357188"/>
          </a:xfrm>
          <a:custGeom>
            <a:avLst/>
            <a:gdLst/>
            <a:ahLst/>
            <a:cxnLst>
              <a:cxn ang="0">
                <a:pos x="0" y="178193"/>
              </a:cxn>
              <a:cxn ang="0">
                <a:pos x="6365" y="130823"/>
              </a:cxn>
              <a:cxn ang="0">
                <a:pos x="24328" y="88256"/>
              </a:cxn>
              <a:cxn ang="0">
                <a:pos x="52192" y="52192"/>
              </a:cxn>
              <a:cxn ang="0">
                <a:pos x="88256" y="24328"/>
              </a:cxn>
              <a:cxn ang="0">
                <a:pos x="130823" y="6365"/>
              </a:cxn>
              <a:cxn ang="0">
                <a:pos x="178193" y="0"/>
              </a:cxn>
              <a:cxn ang="0">
                <a:pos x="225569" y="6365"/>
              </a:cxn>
              <a:cxn ang="0">
                <a:pos x="268139" y="24328"/>
              </a:cxn>
              <a:cxn ang="0">
                <a:pos x="304206" y="52192"/>
              </a:cxn>
              <a:cxn ang="0">
                <a:pos x="332070" y="88256"/>
              </a:cxn>
              <a:cxn ang="0">
                <a:pos x="350034" y="130823"/>
              </a:cxn>
              <a:cxn ang="0">
                <a:pos x="356400" y="178193"/>
              </a:cxn>
              <a:cxn ang="0">
                <a:pos x="350034" y="225565"/>
              </a:cxn>
              <a:cxn ang="0">
                <a:pos x="332070" y="268134"/>
              </a:cxn>
              <a:cxn ang="0">
                <a:pos x="304206" y="304201"/>
              </a:cxn>
              <a:cxn ang="0">
                <a:pos x="268139" y="332067"/>
              </a:cxn>
              <a:cxn ang="0">
                <a:pos x="225569" y="350033"/>
              </a:cxn>
              <a:cxn ang="0">
                <a:pos x="178193" y="356400"/>
              </a:cxn>
              <a:cxn ang="0">
                <a:pos x="130823" y="350033"/>
              </a:cxn>
              <a:cxn ang="0">
                <a:pos x="88256" y="332067"/>
              </a:cxn>
              <a:cxn ang="0">
                <a:pos x="52192" y="304201"/>
              </a:cxn>
              <a:cxn ang="0">
                <a:pos x="24328" y="268134"/>
              </a:cxn>
              <a:cxn ang="0">
                <a:pos x="6365" y="225565"/>
              </a:cxn>
              <a:cxn ang="0">
                <a:pos x="0" y="178193"/>
              </a:cxn>
            </a:cxnLst>
            <a:rect l="0" t="0" r="r" b="b"/>
            <a:pathLst>
              <a:path w="356870" h="356869">
                <a:moveTo>
                  <a:pt x="0" y="178193"/>
                </a:moveTo>
                <a:lnTo>
                  <a:pt x="6365" y="130823"/>
                </a:lnTo>
                <a:lnTo>
                  <a:pt x="24328" y="88256"/>
                </a:lnTo>
                <a:lnTo>
                  <a:pt x="52192" y="52192"/>
                </a:lnTo>
                <a:lnTo>
                  <a:pt x="88256" y="24328"/>
                </a:lnTo>
                <a:lnTo>
                  <a:pt x="130823" y="6365"/>
                </a:lnTo>
                <a:lnTo>
                  <a:pt x="178193" y="0"/>
                </a:lnTo>
                <a:lnTo>
                  <a:pt x="225569" y="6365"/>
                </a:lnTo>
                <a:lnTo>
                  <a:pt x="268139" y="24328"/>
                </a:lnTo>
                <a:lnTo>
                  <a:pt x="304206" y="52192"/>
                </a:lnTo>
                <a:lnTo>
                  <a:pt x="332070" y="88256"/>
                </a:lnTo>
                <a:lnTo>
                  <a:pt x="350034" y="130823"/>
                </a:lnTo>
                <a:lnTo>
                  <a:pt x="356400" y="178193"/>
                </a:lnTo>
                <a:lnTo>
                  <a:pt x="350034" y="225565"/>
                </a:lnTo>
                <a:lnTo>
                  <a:pt x="332070" y="268134"/>
                </a:lnTo>
                <a:lnTo>
                  <a:pt x="304206" y="304201"/>
                </a:lnTo>
                <a:lnTo>
                  <a:pt x="268139" y="332067"/>
                </a:lnTo>
                <a:lnTo>
                  <a:pt x="225569" y="350033"/>
                </a:lnTo>
                <a:lnTo>
                  <a:pt x="178193" y="356400"/>
                </a:lnTo>
                <a:lnTo>
                  <a:pt x="130823" y="350033"/>
                </a:lnTo>
                <a:lnTo>
                  <a:pt x="88256" y="332067"/>
                </a:lnTo>
                <a:lnTo>
                  <a:pt x="52192" y="304201"/>
                </a:lnTo>
                <a:lnTo>
                  <a:pt x="24328" y="268134"/>
                </a:lnTo>
                <a:lnTo>
                  <a:pt x="6365" y="225565"/>
                </a:lnTo>
                <a:lnTo>
                  <a:pt x="0" y="178193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65" name="object 34"/>
          <p:cNvSpPr>
            <a:spLocks noChangeArrowheads="1"/>
          </p:cNvSpPr>
          <p:nvPr/>
        </p:nvSpPr>
        <p:spPr bwMode="auto">
          <a:xfrm>
            <a:off x="7097713" y="3259138"/>
            <a:ext cx="452437" cy="454025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66" name="object 35"/>
          <p:cNvSpPr>
            <a:spLocks noChangeArrowheads="1"/>
          </p:cNvSpPr>
          <p:nvPr/>
        </p:nvSpPr>
        <p:spPr bwMode="auto">
          <a:xfrm>
            <a:off x="7143750" y="3286125"/>
            <a:ext cx="357188" cy="357188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67" name="object 36"/>
          <p:cNvSpPr>
            <a:spLocks/>
          </p:cNvSpPr>
          <p:nvPr/>
        </p:nvSpPr>
        <p:spPr bwMode="auto">
          <a:xfrm>
            <a:off x="7143750" y="3286125"/>
            <a:ext cx="357188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68" name="object 37"/>
          <p:cNvSpPr>
            <a:spLocks noChangeArrowheads="1"/>
          </p:cNvSpPr>
          <p:nvPr/>
        </p:nvSpPr>
        <p:spPr bwMode="auto">
          <a:xfrm>
            <a:off x="5026025" y="3544888"/>
            <a:ext cx="452438" cy="454025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69" name="object 38"/>
          <p:cNvSpPr>
            <a:spLocks noChangeArrowheads="1"/>
          </p:cNvSpPr>
          <p:nvPr/>
        </p:nvSpPr>
        <p:spPr bwMode="auto">
          <a:xfrm>
            <a:off x="5072063" y="3571875"/>
            <a:ext cx="357187" cy="357188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70" name="object 39"/>
          <p:cNvSpPr>
            <a:spLocks/>
          </p:cNvSpPr>
          <p:nvPr/>
        </p:nvSpPr>
        <p:spPr bwMode="auto">
          <a:xfrm>
            <a:off x="5072063" y="3571875"/>
            <a:ext cx="357187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1" name="object 40"/>
          <p:cNvSpPr>
            <a:spLocks/>
          </p:cNvSpPr>
          <p:nvPr/>
        </p:nvSpPr>
        <p:spPr bwMode="auto">
          <a:xfrm>
            <a:off x="5448300" y="3162300"/>
            <a:ext cx="461963" cy="176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62483" y="176733"/>
              </a:cxn>
            </a:cxnLst>
            <a:rect l="0" t="0" r="r" b="b"/>
            <a:pathLst>
              <a:path w="462914" h="177164">
                <a:moveTo>
                  <a:pt x="0" y="0"/>
                </a:moveTo>
                <a:lnTo>
                  <a:pt x="462483" y="176733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2" name="object 41"/>
          <p:cNvSpPr>
            <a:spLocks/>
          </p:cNvSpPr>
          <p:nvPr/>
        </p:nvSpPr>
        <p:spPr bwMode="auto">
          <a:xfrm>
            <a:off x="5251450" y="3214688"/>
            <a:ext cx="69850" cy="357187"/>
          </a:xfrm>
          <a:custGeom>
            <a:avLst/>
            <a:gdLst/>
            <a:ahLst/>
            <a:cxnLst>
              <a:cxn ang="0">
                <a:pos x="0" y="357974"/>
              </a:cxn>
              <a:cxn ang="0">
                <a:pos x="71043" y="0"/>
              </a:cxn>
            </a:cxnLst>
            <a:rect l="0" t="0" r="r" b="b"/>
            <a:pathLst>
              <a:path w="71120" h="358139">
                <a:moveTo>
                  <a:pt x="0" y="357974"/>
                </a:moveTo>
                <a:lnTo>
                  <a:pt x="71043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3" name="object 42"/>
          <p:cNvSpPr>
            <a:spLocks/>
          </p:cNvSpPr>
          <p:nvPr/>
        </p:nvSpPr>
        <p:spPr bwMode="auto">
          <a:xfrm>
            <a:off x="7323138" y="3643313"/>
            <a:ext cx="71437" cy="500062"/>
          </a:xfrm>
          <a:custGeom>
            <a:avLst/>
            <a:gdLst/>
            <a:ahLst/>
            <a:cxnLst>
              <a:cxn ang="0">
                <a:pos x="71437" y="500062"/>
              </a:cxn>
              <a:cxn ang="0">
                <a:pos x="0" y="0"/>
              </a:cxn>
            </a:cxnLst>
            <a:rect l="0" t="0" r="r" b="b"/>
            <a:pathLst>
              <a:path w="71754" h="500379">
                <a:moveTo>
                  <a:pt x="71437" y="500062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4" name="object 43"/>
          <p:cNvSpPr>
            <a:spLocks/>
          </p:cNvSpPr>
          <p:nvPr/>
        </p:nvSpPr>
        <p:spPr bwMode="auto">
          <a:xfrm>
            <a:off x="6162675" y="3590925"/>
            <a:ext cx="319088" cy="247650"/>
          </a:xfrm>
          <a:custGeom>
            <a:avLst/>
            <a:gdLst/>
            <a:ahLst/>
            <a:cxnLst>
              <a:cxn ang="0">
                <a:pos x="318935" y="247497"/>
              </a:cxn>
              <a:cxn ang="0">
                <a:pos x="0" y="0"/>
              </a:cxn>
            </a:cxnLst>
            <a:rect l="0" t="0" r="r" b="b"/>
            <a:pathLst>
              <a:path w="319404" h="247650">
                <a:moveTo>
                  <a:pt x="318935" y="247497"/>
                </a:moveTo>
                <a:lnTo>
                  <a:pt x="0" y="0"/>
                </a:lnTo>
              </a:path>
            </a:pathLst>
          </a:custGeom>
          <a:noFill/>
          <a:ln w="2857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5" name="object 44"/>
          <p:cNvSpPr>
            <a:spLocks/>
          </p:cNvSpPr>
          <p:nvPr/>
        </p:nvSpPr>
        <p:spPr bwMode="auto">
          <a:xfrm>
            <a:off x="6734175" y="3465513"/>
            <a:ext cx="409575" cy="373062"/>
          </a:xfrm>
          <a:custGeom>
            <a:avLst/>
            <a:gdLst/>
            <a:ahLst/>
            <a:cxnLst>
              <a:cxn ang="0">
                <a:pos x="409498" y="0"/>
              </a:cxn>
              <a:cxn ang="0">
                <a:pos x="0" y="373773"/>
              </a:cxn>
            </a:cxnLst>
            <a:rect l="0" t="0" r="r" b="b"/>
            <a:pathLst>
              <a:path w="409575" h="374014">
                <a:moveTo>
                  <a:pt x="409498" y="0"/>
                </a:moveTo>
                <a:lnTo>
                  <a:pt x="0" y="373773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6" name="object 45"/>
          <p:cNvSpPr>
            <a:spLocks noChangeArrowheads="1"/>
          </p:cNvSpPr>
          <p:nvPr/>
        </p:nvSpPr>
        <p:spPr bwMode="auto">
          <a:xfrm>
            <a:off x="5811838" y="3259138"/>
            <a:ext cx="452437" cy="454025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77" name="object 46"/>
          <p:cNvSpPr>
            <a:spLocks noChangeArrowheads="1"/>
          </p:cNvSpPr>
          <p:nvPr/>
        </p:nvSpPr>
        <p:spPr bwMode="auto">
          <a:xfrm>
            <a:off x="5857875" y="3286125"/>
            <a:ext cx="357188" cy="357188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78" name="object 47"/>
          <p:cNvSpPr>
            <a:spLocks/>
          </p:cNvSpPr>
          <p:nvPr/>
        </p:nvSpPr>
        <p:spPr bwMode="auto">
          <a:xfrm>
            <a:off x="5857875" y="3286125"/>
            <a:ext cx="357188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9" name="object 48"/>
          <p:cNvSpPr>
            <a:spLocks/>
          </p:cNvSpPr>
          <p:nvPr/>
        </p:nvSpPr>
        <p:spPr bwMode="auto">
          <a:xfrm>
            <a:off x="5429250" y="3590925"/>
            <a:ext cx="481013" cy="160338"/>
          </a:xfrm>
          <a:custGeom>
            <a:avLst/>
            <a:gdLst/>
            <a:ahLst/>
            <a:cxnLst>
              <a:cxn ang="0">
                <a:pos x="0" y="159461"/>
              </a:cxn>
              <a:cxn ang="0">
                <a:pos x="480936" y="0"/>
              </a:cxn>
            </a:cxnLst>
            <a:rect l="0" t="0" r="r" b="b"/>
            <a:pathLst>
              <a:path w="481329" h="160020">
                <a:moveTo>
                  <a:pt x="0" y="159461"/>
                </a:moveTo>
                <a:lnTo>
                  <a:pt x="480936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0" name="object 49"/>
          <p:cNvSpPr>
            <a:spLocks noChangeArrowheads="1"/>
          </p:cNvSpPr>
          <p:nvPr/>
        </p:nvSpPr>
        <p:spPr bwMode="auto">
          <a:xfrm>
            <a:off x="7740650" y="3617913"/>
            <a:ext cx="452438" cy="452437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81" name="object 50"/>
          <p:cNvSpPr>
            <a:spLocks noChangeArrowheads="1"/>
          </p:cNvSpPr>
          <p:nvPr/>
        </p:nvSpPr>
        <p:spPr bwMode="auto">
          <a:xfrm>
            <a:off x="7786688" y="3643313"/>
            <a:ext cx="357187" cy="357187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82" name="object 51"/>
          <p:cNvSpPr>
            <a:spLocks/>
          </p:cNvSpPr>
          <p:nvPr/>
        </p:nvSpPr>
        <p:spPr bwMode="auto">
          <a:xfrm>
            <a:off x="7786688" y="3643313"/>
            <a:ext cx="357187" cy="357187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3" name="object 52"/>
          <p:cNvSpPr>
            <a:spLocks noChangeArrowheads="1"/>
          </p:cNvSpPr>
          <p:nvPr/>
        </p:nvSpPr>
        <p:spPr bwMode="auto">
          <a:xfrm>
            <a:off x="7169150" y="4116388"/>
            <a:ext cx="452438" cy="454025"/>
          </a:xfrm>
          <a:prstGeom prst="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84" name="object 53"/>
          <p:cNvSpPr>
            <a:spLocks noChangeArrowheads="1"/>
          </p:cNvSpPr>
          <p:nvPr/>
        </p:nvSpPr>
        <p:spPr bwMode="auto">
          <a:xfrm>
            <a:off x="7215188" y="4143375"/>
            <a:ext cx="357187" cy="357188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85" name="object 54"/>
          <p:cNvSpPr>
            <a:spLocks/>
          </p:cNvSpPr>
          <p:nvPr/>
        </p:nvSpPr>
        <p:spPr bwMode="auto">
          <a:xfrm>
            <a:off x="7215188" y="4143375"/>
            <a:ext cx="357187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6" name="object 55"/>
          <p:cNvSpPr>
            <a:spLocks/>
          </p:cNvSpPr>
          <p:nvPr/>
        </p:nvSpPr>
        <p:spPr bwMode="auto">
          <a:xfrm>
            <a:off x="7572375" y="4000500"/>
            <a:ext cx="393700" cy="322263"/>
          </a:xfrm>
          <a:custGeom>
            <a:avLst/>
            <a:gdLst/>
            <a:ahLst/>
            <a:cxnLst>
              <a:cxn ang="0">
                <a:pos x="0" y="321475"/>
              </a:cxn>
              <a:cxn ang="0">
                <a:pos x="392912" y="0"/>
              </a:cxn>
            </a:cxnLst>
            <a:rect l="0" t="0" r="r" b="b"/>
            <a:pathLst>
              <a:path w="393065" h="321945">
                <a:moveTo>
                  <a:pt x="0" y="321475"/>
                </a:moveTo>
                <a:lnTo>
                  <a:pt x="392912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7" name="object 56"/>
          <p:cNvSpPr>
            <a:spLocks/>
          </p:cNvSpPr>
          <p:nvPr/>
        </p:nvSpPr>
        <p:spPr bwMode="auto">
          <a:xfrm>
            <a:off x="6734175" y="4090988"/>
            <a:ext cx="481013" cy="231775"/>
          </a:xfrm>
          <a:custGeom>
            <a:avLst/>
            <a:gdLst/>
            <a:ahLst/>
            <a:cxnLst>
              <a:cxn ang="0">
                <a:pos x="480936" y="230898"/>
              </a:cxn>
              <a:cxn ang="0">
                <a:pos x="0" y="0"/>
              </a:cxn>
            </a:cxnLst>
            <a:rect l="0" t="0" r="r" b="b"/>
            <a:pathLst>
              <a:path w="481329" h="231139">
                <a:moveTo>
                  <a:pt x="480936" y="230898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8" name="object 57"/>
          <p:cNvSpPr>
            <a:spLocks/>
          </p:cNvSpPr>
          <p:nvPr/>
        </p:nvSpPr>
        <p:spPr bwMode="auto">
          <a:xfrm>
            <a:off x="6786563" y="3822700"/>
            <a:ext cx="1000125" cy="142875"/>
          </a:xfrm>
          <a:custGeom>
            <a:avLst/>
            <a:gdLst/>
            <a:ahLst/>
            <a:cxnLst>
              <a:cxn ang="0">
                <a:pos x="1000137" y="0"/>
              </a:cxn>
              <a:cxn ang="0">
                <a:pos x="0" y="142875"/>
              </a:cxn>
            </a:cxnLst>
            <a:rect l="0" t="0" r="r" b="b"/>
            <a:pathLst>
              <a:path w="1000125" h="142875">
                <a:moveTo>
                  <a:pt x="1000137" y="0"/>
                </a:moveTo>
                <a:lnTo>
                  <a:pt x="0" y="142875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9" name="object 58"/>
          <p:cNvSpPr>
            <a:spLocks noChangeArrowheads="1"/>
          </p:cNvSpPr>
          <p:nvPr/>
        </p:nvSpPr>
        <p:spPr bwMode="auto">
          <a:xfrm>
            <a:off x="6383338" y="3760788"/>
            <a:ext cx="452437" cy="450850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90" name="object 59"/>
          <p:cNvSpPr>
            <a:spLocks noChangeArrowheads="1"/>
          </p:cNvSpPr>
          <p:nvPr/>
        </p:nvSpPr>
        <p:spPr bwMode="auto">
          <a:xfrm>
            <a:off x="6429375" y="3786188"/>
            <a:ext cx="357188" cy="357187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91" name="object 60"/>
          <p:cNvSpPr>
            <a:spLocks/>
          </p:cNvSpPr>
          <p:nvPr/>
        </p:nvSpPr>
        <p:spPr bwMode="auto">
          <a:xfrm>
            <a:off x="6429375" y="3786188"/>
            <a:ext cx="357188" cy="357187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92" name="object 61"/>
          <p:cNvSpPr>
            <a:spLocks/>
          </p:cNvSpPr>
          <p:nvPr/>
        </p:nvSpPr>
        <p:spPr bwMode="auto">
          <a:xfrm>
            <a:off x="7500938" y="3463925"/>
            <a:ext cx="465137" cy="179388"/>
          </a:xfrm>
          <a:custGeom>
            <a:avLst/>
            <a:gdLst/>
            <a:ahLst/>
            <a:cxnLst>
              <a:cxn ang="0">
                <a:pos x="464350" y="178600"/>
              </a:cxn>
              <a:cxn ang="0">
                <a:pos x="0" y="0"/>
              </a:cxn>
            </a:cxnLst>
            <a:rect l="0" t="0" r="r" b="b"/>
            <a:pathLst>
              <a:path w="464820" h="179070">
                <a:moveTo>
                  <a:pt x="464350" y="17860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93" name="object 62"/>
          <p:cNvSpPr>
            <a:spLocks/>
          </p:cNvSpPr>
          <p:nvPr/>
        </p:nvSpPr>
        <p:spPr bwMode="auto">
          <a:xfrm>
            <a:off x="6164263" y="3592513"/>
            <a:ext cx="319087" cy="247650"/>
          </a:xfrm>
          <a:custGeom>
            <a:avLst/>
            <a:gdLst/>
            <a:ahLst/>
            <a:cxnLst>
              <a:cxn ang="0">
                <a:pos x="318935" y="247497"/>
              </a:cxn>
              <a:cxn ang="0">
                <a:pos x="0" y="0"/>
              </a:cxn>
            </a:cxnLst>
            <a:rect l="0" t="0" r="r" b="b"/>
            <a:pathLst>
              <a:path w="319404" h="247650">
                <a:moveTo>
                  <a:pt x="318935" y="247497"/>
                </a:moveTo>
                <a:lnTo>
                  <a:pt x="0" y="0"/>
                </a:lnTo>
              </a:path>
            </a:pathLst>
          </a:custGeom>
          <a:noFill/>
          <a:ln w="57149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" name="object 63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7: Centrality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Analysis</a:t>
            </a:r>
          </a:p>
        </p:txBody>
      </p:sp>
      <p:sp>
        <p:nvSpPr>
          <p:cNvPr id="18495" name="object 6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6CF1C838-A795-4F2F-B3EA-7BC2E6D69700}" type="slidenum">
              <a:rPr lang="th-TH"/>
              <a:pPr marL="25400"/>
              <a:t>12</a:t>
            </a:fld>
            <a:endParaRPr lang="th-TH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object 2"/>
          <p:cNvSpPr>
            <a:spLocks noChangeArrowheads="1"/>
          </p:cNvSpPr>
          <p:nvPr/>
        </p:nvSpPr>
        <p:spPr bwMode="auto">
          <a:xfrm>
            <a:off x="258763" y="254000"/>
            <a:ext cx="3668712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58" name="object 3"/>
          <p:cNvSpPr>
            <a:spLocks noChangeArrowheads="1"/>
          </p:cNvSpPr>
          <p:nvPr/>
        </p:nvSpPr>
        <p:spPr bwMode="auto">
          <a:xfrm>
            <a:off x="3443288" y="254000"/>
            <a:ext cx="2874962" cy="7540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Betweenness</a:t>
            </a:r>
            <a:r>
              <a:rPr spc="-80" dirty="0"/>
              <a:t> </a:t>
            </a:r>
            <a:r>
              <a:rPr spc="-5" dirty="0"/>
              <a:t>Centrality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08313" y="2493963"/>
            <a:ext cx="1809750" cy="520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906780" algn="l"/>
                <a:tab pos="1284605" algn="l"/>
              </a:tabLst>
              <a:defRPr/>
            </a:pPr>
            <a:r>
              <a:rPr i="1" spc="-5" dirty="0">
                <a:latin typeface="Times New Roman"/>
                <a:cs typeface="Times New Roman"/>
              </a:rPr>
              <a:t>C</a:t>
            </a:r>
            <a:r>
              <a:rPr sz="2775" i="1" spc="7" baseline="-21021" dirty="0">
                <a:latin typeface="Times New Roman"/>
                <a:cs typeface="Times New Roman"/>
              </a:rPr>
              <a:t>B</a:t>
            </a:r>
            <a:r>
              <a:rPr dirty="0">
                <a:latin typeface="Times New Roman"/>
                <a:cs typeface="Times New Roman"/>
              </a:rPr>
              <a:t>(</a:t>
            </a:r>
            <a:r>
              <a:rPr i="1" dirty="0">
                <a:latin typeface="Times New Roman"/>
                <a:cs typeface="Times New Roman"/>
              </a:rPr>
              <a:t>i</a:t>
            </a:r>
            <a:r>
              <a:rPr dirty="0">
                <a:latin typeface="Times New Roman"/>
                <a:cs typeface="Times New Roman"/>
              </a:rPr>
              <a:t>)	=	</a:t>
            </a:r>
            <a:r>
              <a:rPr spc="-5" dirty="0">
                <a:latin typeface="Symbol"/>
                <a:cs typeface="Symbol"/>
              </a:rPr>
              <a:t></a:t>
            </a:r>
            <a:r>
              <a:rPr sz="2775" i="1" spc="-7" baseline="-25525" dirty="0">
                <a:latin typeface="Times New Roman"/>
                <a:cs typeface="Times New Roman"/>
              </a:rPr>
              <a:t>j</a:t>
            </a:r>
            <a:r>
              <a:rPr sz="2775" spc="7" baseline="-25525" dirty="0">
                <a:latin typeface="Times New Roman"/>
                <a:cs typeface="Times New Roman"/>
              </a:rPr>
              <a:t>≠</a:t>
            </a:r>
            <a:r>
              <a:rPr sz="2775" i="1" spc="7" baseline="-25525" dirty="0">
                <a:latin typeface="Times New Roman"/>
                <a:cs typeface="Times New Roman"/>
              </a:rPr>
              <a:t>k</a:t>
            </a:r>
            <a:endParaRPr sz="2775" baseline="-2552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75213" y="2252663"/>
            <a:ext cx="711200" cy="503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i="1" dirty="0">
                <a:latin typeface="Times New Roman"/>
                <a:cs typeface="Times New Roman"/>
              </a:rPr>
              <a:t>g</a:t>
            </a:r>
            <a:r>
              <a:rPr sz="2775" i="1" spc="-7" baseline="-21021" dirty="0">
                <a:latin typeface="Times New Roman"/>
                <a:cs typeface="Times New Roman"/>
              </a:rPr>
              <a:t>j</a:t>
            </a:r>
            <a:r>
              <a:rPr sz="2775" i="1" spc="7" baseline="-21021" dirty="0">
                <a:latin typeface="Times New Roman"/>
                <a:cs typeface="Times New Roman"/>
              </a:rPr>
              <a:t>k</a:t>
            </a:r>
            <a:r>
              <a:rPr dirty="0">
                <a:latin typeface="Times New Roman"/>
                <a:cs typeface="Times New Roman"/>
              </a:rPr>
              <a:t>(</a:t>
            </a:r>
            <a:r>
              <a:rPr i="1" dirty="0">
                <a:latin typeface="Times New Roman"/>
                <a:cs typeface="Times New Roman"/>
              </a:rPr>
              <a:t>i</a:t>
            </a:r>
            <a:r>
              <a:rPr dirty="0"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9462" name="object 7"/>
          <p:cNvSpPr txBox="1">
            <a:spLocks noChangeArrowheads="1"/>
          </p:cNvSpPr>
          <p:nvPr/>
        </p:nvSpPr>
        <p:spPr bwMode="auto">
          <a:xfrm>
            <a:off x="5043488" y="2755900"/>
            <a:ext cx="2032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i="1">
                <a:latin typeface="Times New Roman" pitchFamily="18" charset="0"/>
                <a:cs typeface="Times New Roman" pitchFamily="18" charset="0"/>
              </a:rPr>
              <a:t>g</a:t>
            </a:r>
            <a:endParaRPr lang="th-TH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21288" y="2965450"/>
            <a:ext cx="196850" cy="2936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50" i="1" spc="-5" dirty="0">
                <a:latin typeface="Times New Roman"/>
                <a:cs typeface="Times New Roman"/>
              </a:rPr>
              <a:t>j</a:t>
            </a:r>
            <a:r>
              <a:rPr sz="1850" i="1" spc="5" dirty="0">
                <a:latin typeface="Times New Roman"/>
                <a:cs typeface="Times New Roman"/>
              </a:rPr>
              <a:t>k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9464" name="object 9"/>
          <p:cNvSpPr>
            <a:spLocks/>
          </p:cNvSpPr>
          <p:nvPr/>
        </p:nvSpPr>
        <p:spPr bwMode="auto">
          <a:xfrm>
            <a:off x="4884738" y="2735263"/>
            <a:ext cx="692150" cy="1587"/>
          </a:xfrm>
          <a:custGeom>
            <a:avLst/>
            <a:gdLst/>
            <a:ahLst/>
            <a:cxnLst>
              <a:cxn ang="0">
                <a:pos x="0" y="1587"/>
              </a:cxn>
              <a:cxn ang="0">
                <a:pos x="690892" y="0"/>
              </a:cxn>
            </a:cxnLst>
            <a:rect l="0" t="0" r="r" b="b"/>
            <a:pathLst>
              <a:path w="691514" h="1905">
                <a:moveTo>
                  <a:pt x="0" y="1587"/>
                </a:moveTo>
                <a:lnTo>
                  <a:pt x="69089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5080000" y="1385888"/>
            <a:ext cx="3233738" cy="638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>
                <a:solidFill>
                  <a:srgbClr val="C0504D"/>
                </a:solidFill>
                <a:latin typeface="Calibri" pitchFamily="34" charset="0"/>
                <a:cs typeface="Cordia New" pitchFamily="34" charset="-34"/>
              </a:rPr>
              <a:t>Number of shortest paths  connecting </a:t>
            </a:r>
            <a:r>
              <a:rPr lang="th-TH" sz="2000" i="1">
                <a:solidFill>
                  <a:srgbClr val="C0504D"/>
                </a:solidFill>
                <a:latin typeface="Times New Roman" pitchFamily="18" charset="0"/>
                <a:cs typeface="Times New Roman" pitchFamily="18" charset="0"/>
              </a:rPr>
              <a:t>jk </a:t>
            </a:r>
            <a:r>
              <a:rPr lang="th-TH" sz="2000">
                <a:solidFill>
                  <a:srgbClr val="C0504D"/>
                </a:solidFill>
                <a:latin typeface="Calibri" pitchFamily="34" charset="0"/>
                <a:cs typeface="Cordia New" pitchFamily="34" charset="-34"/>
              </a:rPr>
              <a:t>passing through </a:t>
            </a:r>
            <a:r>
              <a:rPr lang="th-TH" sz="2000" i="1">
                <a:solidFill>
                  <a:srgbClr val="C0504D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th-TH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6" name="object 11"/>
          <p:cNvSpPr>
            <a:spLocks/>
          </p:cNvSpPr>
          <p:nvPr/>
        </p:nvSpPr>
        <p:spPr bwMode="auto">
          <a:xfrm>
            <a:off x="5232400" y="2000250"/>
            <a:ext cx="196850" cy="247650"/>
          </a:xfrm>
          <a:custGeom>
            <a:avLst/>
            <a:gdLst/>
            <a:ahLst/>
            <a:cxnLst>
              <a:cxn ang="0">
                <a:pos x="196672" y="0"/>
              </a:cxn>
              <a:cxn ang="0">
                <a:pos x="0" y="246392"/>
              </a:cxn>
            </a:cxnLst>
            <a:rect l="0" t="0" r="r" b="b"/>
            <a:pathLst>
              <a:path w="196850" h="247014">
                <a:moveTo>
                  <a:pt x="196672" y="0"/>
                </a:moveTo>
                <a:lnTo>
                  <a:pt x="0" y="246392"/>
                </a:lnTo>
              </a:path>
            </a:pathLst>
          </a:custGeom>
          <a:noFill/>
          <a:ln w="28575">
            <a:solidFill>
              <a:srgbClr val="C0504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7" name="object 12"/>
          <p:cNvSpPr>
            <a:spLocks/>
          </p:cNvSpPr>
          <p:nvPr/>
        </p:nvSpPr>
        <p:spPr bwMode="auto">
          <a:xfrm>
            <a:off x="5232400" y="2147888"/>
            <a:ext cx="93663" cy="98425"/>
          </a:xfrm>
          <a:custGeom>
            <a:avLst/>
            <a:gdLst/>
            <a:ahLst/>
            <a:cxnLst>
              <a:cxn ang="0">
                <a:pos x="92557" y="62382"/>
              </a:cxn>
              <a:cxn ang="0">
                <a:pos x="0" y="98196"/>
              </a:cxn>
              <a:cxn ang="0">
                <a:pos x="14389" y="0"/>
              </a:cxn>
            </a:cxnLst>
            <a:rect l="0" t="0" r="r" b="b"/>
            <a:pathLst>
              <a:path w="92710" h="98425">
                <a:moveTo>
                  <a:pt x="92557" y="62382"/>
                </a:moveTo>
                <a:lnTo>
                  <a:pt x="0" y="98196"/>
                </a:lnTo>
                <a:lnTo>
                  <a:pt x="14389" y="0"/>
                </a:lnTo>
              </a:path>
            </a:pathLst>
          </a:custGeom>
          <a:noFill/>
          <a:ln w="28575">
            <a:solidFill>
              <a:srgbClr val="C0504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8" name="object 13"/>
          <p:cNvSpPr>
            <a:spLocks/>
          </p:cNvSpPr>
          <p:nvPr/>
        </p:nvSpPr>
        <p:spPr bwMode="auto">
          <a:xfrm>
            <a:off x="4946650" y="2865438"/>
            <a:ext cx="539750" cy="428625"/>
          </a:xfrm>
          <a:custGeom>
            <a:avLst/>
            <a:gdLst/>
            <a:ahLst/>
            <a:cxnLst>
              <a:cxn ang="0">
                <a:pos x="468566" y="0"/>
              </a:cxn>
              <a:cxn ang="0">
                <a:pos x="71437" y="0"/>
              </a:cxn>
              <a:cxn ang="0">
                <a:pos x="43628" y="5613"/>
              </a:cxn>
              <a:cxn ang="0">
                <a:pos x="20921" y="20921"/>
              </a:cxn>
              <a:cxn ang="0">
                <a:pos x="5613" y="43628"/>
              </a:cxn>
              <a:cxn ang="0">
                <a:pos x="0" y="71437"/>
              </a:cxn>
              <a:cxn ang="0">
                <a:pos x="0" y="357187"/>
              </a:cxn>
              <a:cxn ang="0">
                <a:pos x="5613" y="384996"/>
              </a:cxn>
              <a:cxn ang="0">
                <a:pos x="20921" y="407703"/>
              </a:cxn>
              <a:cxn ang="0">
                <a:pos x="43628" y="423011"/>
              </a:cxn>
              <a:cxn ang="0">
                <a:pos x="71437" y="428625"/>
              </a:cxn>
              <a:cxn ang="0">
                <a:pos x="468566" y="428625"/>
              </a:cxn>
              <a:cxn ang="0">
                <a:pos x="496369" y="423011"/>
              </a:cxn>
              <a:cxn ang="0">
                <a:pos x="519077" y="407703"/>
              </a:cxn>
              <a:cxn ang="0">
                <a:pos x="534389" y="384996"/>
              </a:cxn>
              <a:cxn ang="0">
                <a:pos x="540004" y="357187"/>
              </a:cxn>
              <a:cxn ang="0">
                <a:pos x="540004" y="71437"/>
              </a:cxn>
              <a:cxn ang="0">
                <a:pos x="534389" y="43628"/>
              </a:cxn>
              <a:cxn ang="0">
                <a:pos x="519077" y="20921"/>
              </a:cxn>
              <a:cxn ang="0">
                <a:pos x="496369" y="5613"/>
              </a:cxn>
              <a:cxn ang="0">
                <a:pos x="468566" y="0"/>
              </a:cxn>
            </a:cxnLst>
            <a:rect l="0" t="0" r="r" b="b"/>
            <a:pathLst>
              <a:path w="540385" h="428625">
                <a:moveTo>
                  <a:pt x="468566" y="0"/>
                </a:moveTo>
                <a:lnTo>
                  <a:pt x="71437" y="0"/>
                </a:lnTo>
                <a:lnTo>
                  <a:pt x="43628" y="5613"/>
                </a:lnTo>
                <a:lnTo>
                  <a:pt x="20921" y="20921"/>
                </a:lnTo>
                <a:lnTo>
                  <a:pt x="5613" y="43628"/>
                </a:lnTo>
                <a:lnTo>
                  <a:pt x="0" y="71437"/>
                </a:lnTo>
                <a:lnTo>
                  <a:pt x="0" y="357187"/>
                </a:lnTo>
                <a:lnTo>
                  <a:pt x="5613" y="384996"/>
                </a:lnTo>
                <a:lnTo>
                  <a:pt x="20921" y="407703"/>
                </a:lnTo>
                <a:lnTo>
                  <a:pt x="43628" y="423011"/>
                </a:lnTo>
                <a:lnTo>
                  <a:pt x="71437" y="428625"/>
                </a:lnTo>
                <a:lnTo>
                  <a:pt x="468566" y="428625"/>
                </a:lnTo>
                <a:lnTo>
                  <a:pt x="496369" y="423011"/>
                </a:lnTo>
                <a:lnTo>
                  <a:pt x="519077" y="407703"/>
                </a:lnTo>
                <a:lnTo>
                  <a:pt x="534389" y="384996"/>
                </a:lnTo>
                <a:lnTo>
                  <a:pt x="540004" y="357187"/>
                </a:lnTo>
                <a:lnTo>
                  <a:pt x="540004" y="71437"/>
                </a:lnTo>
                <a:lnTo>
                  <a:pt x="534389" y="43628"/>
                </a:lnTo>
                <a:lnTo>
                  <a:pt x="519077" y="20921"/>
                </a:lnTo>
                <a:lnTo>
                  <a:pt x="496369" y="5613"/>
                </a:lnTo>
                <a:lnTo>
                  <a:pt x="468566" y="0"/>
                </a:lnTo>
                <a:close/>
              </a:path>
            </a:pathLst>
          </a:custGeom>
          <a:solidFill>
            <a:srgbClr val="FF0000">
              <a:alpha val="10196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9" name="object 14"/>
          <p:cNvSpPr>
            <a:spLocks/>
          </p:cNvSpPr>
          <p:nvPr/>
        </p:nvSpPr>
        <p:spPr bwMode="auto">
          <a:xfrm>
            <a:off x="5276850" y="3336925"/>
            <a:ext cx="133350" cy="331788"/>
          </a:xfrm>
          <a:custGeom>
            <a:avLst/>
            <a:gdLst/>
            <a:ahLst/>
            <a:cxnLst>
              <a:cxn ang="0">
                <a:pos x="132372" y="330923"/>
              </a:cxn>
              <a:cxn ang="0">
                <a:pos x="0" y="0"/>
              </a:cxn>
            </a:cxnLst>
            <a:rect l="0" t="0" r="r" b="b"/>
            <a:pathLst>
              <a:path w="132714" h="331470">
                <a:moveTo>
                  <a:pt x="132372" y="330923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C0504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0" name="object 15"/>
          <p:cNvSpPr>
            <a:spLocks/>
          </p:cNvSpPr>
          <p:nvPr/>
        </p:nvSpPr>
        <p:spPr bwMode="auto">
          <a:xfrm>
            <a:off x="5262563" y="3336925"/>
            <a:ext cx="93662" cy="98425"/>
          </a:xfrm>
          <a:custGeom>
            <a:avLst/>
            <a:gdLst/>
            <a:ahLst/>
            <a:cxnLst>
              <a:cxn ang="0">
                <a:pos x="0" y="98171"/>
              </a:cxn>
              <a:cxn ang="0">
                <a:pos x="14592" y="0"/>
              </a:cxn>
              <a:cxn ang="0">
                <a:pos x="92862" y="61023"/>
              </a:cxn>
            </a:cxnLst>
            <a:rect l="0" t="0" r="r" b="b"/>
            <a:pathLst>
              <a:path w="93345" h="98425">
                <a:moveTo>
                  <a:pt x="0" y="98171"/>
                </a:moveTo>
                <a:lnTo>
                  <a:pt x="14592" y="0"/>
                </a:lnTo>
                <a:lnTo>
                  <a:pt x="92862" y="61023"/>
                </a:lnTo>
              </a:path>
            </a:pathLst>
          </a:custGeom>
          <a:noFill/>
          <a:ln w="28575">
            <a:solidFill>
              <a:srgbClr val="C0504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1" name="object 16"/>
          <p:cNvSpPr>
            <a:spLocks/>
          </p:cNvSpPr>
          <p:nvPr/>
        </p:nvSpPr>
        <p:spPr bwMode="auto">
          <a:xfrm>
            <a:off x="4840288" y="2320925"/>
            <a:ext cx="755650" cy="428625"/>
          </a:xfrm>
          <a:custGeom>
            <a:avLst/>
            <a:gdLst/>
            <a:ahLst/>
            <a:cxnLst>
              <a:cxn ang="0">
                <a:pos x="684555" y="0"/>
              </a:cxn>
              <a:cxn ang="0">
                <a:pos x="71437" y="0"/>
              </a:cxn>
              <a:cxn ang="0">
                <a:pos x="43628" y="5613"/>
              </a:cxn>
              <a:cxn ang="0">
                <a:pos x="20921" y="20921"/>
              </a:cxn>
              <a:cxn ang="0">
                <a:pos x="5613" y="43628"/>
              </a:cxn>
              <a:cxn ang="0">
                <a:pos x="0" y="71437"/>
              </a:cxn>
              <a:cxn ang="0">
                <a:pos x="0" y="357187"/>
              </a:cxn>
              <a:cxn ang="0">
                <a:pos x="5613" y="384996"/>
              </a:cxn>
              <a:cxn ang="0">
                <a:pos x="20921" y="407703"/>
              </a:cxn>
              <a:cxn ang="0">
                <a:pos x="43628" y="423011"/>
              </a:cxn>
              <a:cxn ang="0">
                <a:pos x="71437" y="428625"/>
              </a:cxn>
              <a:cxn ang="0">
                <a:pos x="684555" y="428625"/>
              </a:cxn>
              <a:cxn ang="0">
                <a:pos x="712366" y="423011"/>
              </a:cxn>
              <a:cxn ang="0">
                <a:pos x="735077" y="407703"/>
              </a:cxn>
              <a:cxn ang="0">
                <a:pos x="750390" y="384996"/>
              </a:cxn>
              <a:cxn ang="0">
                <a:pos x="756005" y="357187"/>
              </a:cxn>
              <a:cxn ang="0">
                <a:pos x="756005" y="71437"/>
              </a:cxn>
              <a:cxn ang="0">
                <a:pos x="750390" y="43628"/>
              </a:cxn>
              <a:cxn ang="0">
                <a:pos x="735077" y="20921"/>
              </a:cxn>
              <a:cxn ang="0">
                <a:pos x="712366" y="5613"/>
              </a:cxn>
              <a:cxn ang="0">
                <a:pos x="684555" y="0"/>
              </a:cxn>
            </a:cxnLst>
            <a:rect l="0" t="0" r="r" b="b"/>
            <a:pathLst>
              <a:path w="756285" h="428625">
                <a:moveTo>
                  <a:pt x="684555" y="0"/>
                </a:moveTo>
                <a:lnTo>
                  <a:pt x="71437" y="0"/>
                </a:lnTo>
                <a:lnTo>
                  <a:pt x="43628" y="5613"/>
                </a:lnTo>
                <a:lnTo>
                  <a:pt x="20921" y="20921"/>
                </a:lnTo>
                <a:lnTo>
                  <a:pt x="5613" y="43628"/>
                </a:lnTo>
                <a:lnTo>
                  <a:pt x="0" y="71437"/>
                </a:lnTo>
                <a:lnTo>
                  <a:pt x="0" y="357187"/>
                </a:lnTo>
                <a:lnTo>
                  <a:pt x="5613" y="384996"/>
                </a:lnTo>
                <a:lnTo>
                  <a:pt x="20921" y="407703"/>
                </a:lnTo>
                <a:lnTo>
                  <a:pt x="43628" y="423011"/>
                </a:lnTo>
                <a:lnTo>
                  <a:pt x="71437" y="428625"/>
                </a:lnTo>
                <a:lnTo>
                  <a:pt x="684555" y="428625"/>
                </a:lnTo>
                <a:lnTo>
                  <a:pt x="712366" y="423011"/>
                </a:lnTo>
                <a:lnTo>
                  <a:pt x="735077" y="407703"/>
                </a:lnTo>
                <a:lnTo>
                  <a:pt x="750390" y="384996"/>
                </a:lnTo>
                <a:lnTo>
                  <a:pt x="756005" y="357187"/>
                </a:lnTo>
                <a:lnTo>
                  <a:pt x="756005" y="71437"/>
                </a:lnTo>
                <a:lnTo>
                  <a:pt x="750390" y="43628"/>
                </a:lnTo>
                <a:lnTo>
                  <a:pt x="735077" y="20921"/>
                </a:lnTo>
                <a:lnTo>
                  <a:pt x="712366" y="5613"/>
                </a:lnTo>
                <a:lnTo>
                  <a:pt x="684555" y="0"/>
                </a:lnTo>
                <a:close/>
              </a:path>
            </a:pathLst>
          </a:custGeom>
          <a:solidFill>
            <a:srgbClr val="FF0000">
              <a:alpha val="10196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" name="object 17"/>
          <p:cNvSpPr txBox="1"/>
          <p:nvPr/>
        </p:nvSpPr>
        <p:spPr>
          <a:xfrm>
            <a:off x="-381000" y="4343400"/>
            <a:ext cx="8153400" cy="1235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849688"/>
            <a:r>
              <a:rPr lang="th-TH" sz="2000">
                <a:solidFill>
                  <a:srgbClr val="C0504D"/>
                </a:solidFill>
                <a:latin typeface="Calibri" pitchFamily="34" charset="0"/>
                <a:cs typeface="Cordia New" pitchFamily="34" charset="-34"/>
              </a:rPr>
              <a:t>Total number of shortest paths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3849688"/>
            <a:r>
              <a:rPr lang="th-TH">
                <a:latin typeface="Calibri" pitchFamily="34" charset="0"/>
                <a:cs typeface="Cordia New" pitchFamily="34" charset="-34"/>
              </a:rPr>
              <a:t>Normalization:</a:t>
            </a:r>
            <a:r>
              <a:rPr lang="th-TH" sz="4200" i="1" baseline="-3800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th-TH" sz="4200" baseline="-38000">
                <a:latin typeface="Symbol" pitchFamily="18" charset="2"/>
                <a:cs typeface="Cordia New" pitchFamily="34" charset="-34"/>
              </a:rPr>
              <a:t></a:t>
            </a:r>
            <a:r>
              <a:rPr lang="th-TH" sz="4200" baseline="-380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h-TH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th-TH" sz="2700" i="1" baseline="-2100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th-TH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h-TH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th-TH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849688">
              <a:spcBef>
                <a:spcPts val="600"/>
              </a:spcBef>
            </a:pPr>
            <a:r>
              <a:rPr lang="th-TH" sz="2700" i="1" baseline="4100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th-TH" sz="4200" baseline="41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h-TH" sz="4200" i="1" baseline="41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th-TH" sz="4200" baseline="41000">
                <a:latin typeface="Times New Roman" pitchFamily="18" charset="0"/>
                <a:cs typeface="Times New Roman" pitchFamily="18" charset="0"/>
              </a:rPr>
              <a:t>)	=</a:t>
            </a:r>
            <a:r>
              <a:rPr lang="th-TH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h-TH" i="1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th-TH">
                <a:latin typeface="Times New Roman" pitchFamily="18" charset="0"/>
                <a:cs typeface="Times New Roman" pitchFamily="18" charset="0"/>
              </a:rPr>
              <a:t>– 1)(</a:t>
            </a:r>
            <a:r>
              <a:rPr lang="th-TH" i="1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th-TH">
                <a:latin typeface="Times New Roman" pitchFamily="18" charset="0"/>
                <a:cs typeface="Times New Roman" pitchFamily="18" charset="0"/>
              </a:rPr>
              <a:t>– 2) / 2</a:t>
            </a:r>
          </a:p>
        </p:txBody>
      </p:sp>
      <p:sp>
        <p:nvSpPr>
          <p:cNvPr id="19473" name="object 18"/>
          <p:cNvSpPr>
            <a:spLocks/>
          </p:cNvSpPr>
          <p:nvPr/>
        </p:nvSpPr>
        <p:spPr bwMode="auto">
          <a:xfrm>
            <a:off x="4297363" y="5270500"/>
            <a:ext cx="2382837" cy="1588"/>
          </a:xfrm>
          <a:custGeom>
            <a:avLst/>
            <a:gdLst/>
            <a:ahLst/>
            <a:cxnLst>
              <a:cxn ang="0">
                <a:pos x="0" y="1587"/>
              </a:cxn>
              <a:cxn ang="0">
                <a:pos x="2383663" y="0"/>
              </a:cxn>
            </a:cxnLst>
            <a:rect l="0" t="0" r="r" b="b"/>
            <a:pathLst>
              <a:path w="2383790" h="1904">
                <a:moveTo>
                  <a:pt x="0" y="1587"/>
                </a:moveTo>
                <a:lnTo>
                  <a:pt x="2383663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7: Centrality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Analysis</a:t>
            </a:r>
          </a:p>
        </p:txBody>
      </p:sp>
      <p:sp>
        <p:nvSpPr>
          <p:cNvPr id="19475" name="object 2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6943C754-78D9-4CD1-839C-7D2ADAD82B66}" type="slidenum">
              <a:rPr lang="th-TH"/>
              <a:pPr marL="25400"/>
              <a:t>13</a:t>
            </a:fld>
            <a:endParaRPr lang="th-TH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object 2"/>
          <p:cNvSpPr>
            <a:spLocks noChangeArrowheads="1"/>
          </p:cNvSpPr>
          <p:nvPr/>
        </p:nvSpPr>
        <p:spPr bwMode="auto">
          <a:xfrm>
            <a:off x="258763" y="254000"/>
            <a:ext cx="1944687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82" name="object 3"/>
          <p:cNvSpPr>
            <a:spLocks noChangeArrowheads="1"/>
          </p:cNvSpPr>
          <p:nvPr/>
        </p:nvSpPr>
        <p:spPr bwMode="auto">
          <a:xfrm>
            <a:off x="1585913" y="254000"/>
            <a:ext cx="3668712" cy="7540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83" name="object 4"/>
          <p:cNvSpPr>
            <a:spLocks noChangeArrowheads="1"/>
          </p:cNvSpPr>
          <p:nvPr/>
        </p:nvSpPr>
        <p:spPr bwMode="auto">
          <a:xfrm>
            <a:off x="4637088" y="254000"/>
            <a:ext cx="2881312" cy="7540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Node Betweenness:</a:t>
            </a:r>
            <a:r>
              <a:rPr spc="-55" dirty="0"/>
              <a:t> </a:t>
            </a:r>
            <a:r>
              <a:rPr spc="-5" dirty="0"/>
              <a:t>Example</a:t>
            </a:r>
          </a:p>
        </p:txBody>
      </p:sp>
      <p:sp>
        <p:nvSpPr>
          <p:cNvPr id="20485" name="object 6"/>
          <p:cNvSpPr>
            <a:spLocks noChangeArrowheads="1"/>
          </p:cNvSpPr>
          <p:nvPr/>
        </p:nvSpPr>
        <p:spPr bwMode="auto">
          <a:xfrm>
            <a:off x="3559175" y="1403350"/>
            <a:ext cx="523875" cy="52228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86" name="object 7"/>
          <p:cNvSpPr>
            <a:spLocks noChangeArrowheads="1"/>
          </p:cNvSpPr>
          <p:nvPr/>
        </p:nvSpPr>
        <p:spPr bwMode="auto">
          <a:xfrm>
            <a:off x="3890963" y="1441450"/>
            <a:ext cx="144462" cy="38576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87" name="object 8"/>
          <p:cNvSpPr>
            <a:spLocks noChangeArrowheads="1"/>
          </p:cNvSpPr>
          <p:nvPr/>
        </p:nvSpPr>
        <p:spPr bwMode="auto">
          <a:xfrm>
            <a:off x="3606800" y="1441450"/>
            <a:ext cx="141288" cy="182563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88" name="object 9"/>
          <p:cNvSpPr>
            <a:spLocks noChangeArrowheads="1"/>
          </p:cNvSpPr>
          <p:nvPr/>
        </p:nvSpPr>
        <p:spPr bwMode="auto">
          <a:xfrm>
            <a:off x="3606800" y="1662113"/>
            <a:ext cx="103188" cy="1651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89" name="object 10"/>
          <p:cNvSpPr>
            <a:spLocks noChangeArrowheads="1"/>
          </p:cNvSpPr>
          <p:nvPr/>
        </p:nvSpPr>
        <p:spPr bwMode="auto">
          <a:xfrm>
            <a:off x="3605213" y="1428750"/>
            <a:ext cx="428625" cy="428625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90" name="object 11"/>
          <p:cNvSpPr>
            <a:spLocks/>
          </p:cNvSpPr>
          <p:nvPr/>
        </p:nvSpPr>
        <p:spPr bwMode="auto">
          <a:xfrm>
            <a:off x="3605213" y="1428750"/>
            <a:ext cx="428625" cy="428625"/>
          </a:xfrm>
          <a:custGeom>
            <a:avLst/>
            <a:gdLst/>
            <a:ahLst/>
            <a:cxnLst>
              <a:cxn ang="0">
                <a:pos x="0" y="214312"/>
              </a:cxn>
              <a:cxn ang="0">
                <a:pos x="5660" y="165171"/>
              </a:cxn>
              <a:cxn ang="0">
                <a:pos x="21782" y="120062"/>
              </a:cxn>
              <a:cxn ang="0">
                <a:pos x="47081" y="80269"/>
              </a:cxn>
              <a:cxn ang="0">
                <a:pos x="80269" y="47081"/>
              </a:cxn>
              <a:cxn ang="0">
                <a:pos x="120062" y="21782"/>
              </a:cxn>
              <a:cxn ang="0">
                <a:pos x="165171" y="5660"/>
              </a:cxn>
              <a:cxn ang="0">
                <a:pos x="214312" y="0"/>
              </a:cxn>
              <a:cxn ang="0">
                <a:pos x="263453" y="5660"/>
              </a:cxn>
              <a:cxn ang="0">
                <a:pos x="308562" y="21782"/>
              </a:cxn>
              <a:cxn ang="0">
                <a:pos x="348355" y="47081"/>
              </a:cxn>
              <a:cxn ang="0">
                <a:pos x="381543" y="80269"/>
              </a:cxn>
              <a:cxn ang="0">
                <a:pos x="406842" y="120062"/>
              </a:cxn>
              <a:cxn ang="0">
                <a:pos x="422964" y="165171"/>
              </a:cxn>
              <a:cxn ang="0">
                <a:pos x="428625" y="214312"/>
              </a:cxn>
              <a:cxn ang="0">
                <a:pos x="422964" y="263453"/>
              </a:cxn>
              <a:cxn ang="0">
                <a:pos x="406842" y="308562"/>
              </a:cxn>
              <a:cxn ang="0">
                <a:pos x="381543" y="348355"/>
              </a:cxn>
              <a:cxn ang="0">
                <a:pos x="348355" y="381543"/>
              </a:cxn>
              <a:cxn ang="0">
                <a:pos x="308562" y="406842"/>
              </a:cxn>
              <a:cxn ang="0">
                <a:pos x="263453" y="422964"/>
              </a:cxn>
              <a:cxn ang="0">
                <a:pos x="214312" y="428625"/>
              </a:cxn>
              <a:cxn ang="0">
                <a:pos x="165171" y="422964"/>
              </a:cxn>
              <a:cxn ang="0">
                <a:pos x="120062" y="406842"/>
              </a:cxn>
              <a:cxn ang="0">
                <a:pos x="80269" y="381543"/>
              </a:cxn>
              <a:cxn ang="0">
                <a:pos x="47081" y="348355"/>
              </a:cxn>
              <a:cxn ang="0">
                <a:pos x="21782" y="308562"/>
              </a:cxn>
              <a:cxn ang="0">
                <a:pos x="5660" y="263453"/>
              </a:cxn>
              <a:cxn ang="0">
                <a:pos x="0" y="214312"/>
              </a:cxn>
            </a:cxnLst>
            <a:rect l="0" t="0" r="r" b="b"/>
            <a:pathLst>
              <a:path w="428625" h="428625">
                <a:moveTo>
                  <a:pt x="0" y="214312"/>
                </a:moveTo>
                <a:lnTo>
                  <a:pt x="5660" y="165171"/>
                </a:lnTo>
                <a:lnTo>
                  <a:pt x="21782" y="120062"/>
                </a:lnTo>
                <a:lnTo>
                  <a:pt x="47081" y="80269"/>
                </a:lnTo>
                <a:lnTo>
                  <a:pt x="80269" y="47081"/>
                </a:lnTo>
                <a:lnTo>
                  <a:pt x="120062" y="21782"/>
                </a:lnTo>
                <a:lnTo>
                  <a:pt x="165171" y="5660"/>
                </a:lnTo>
                <a:lnTo>
                  <a:pt x="214312" y="0"/>
                </a:lnTo>
                <a:lnTo>
                  <a:pt x="263453" y="5660"/>
                </a:lnTo>
                <a:lnTo>
                  <a:pt x="308562" y="21782"/>
                </a:lnTo>
                <a:lnTo>
                  <a:pt x="348355" y="47081"/>
                </a:lnTo>
                <a:lnTo>
                  <a:pt x="381543" y="80269"/>
                </a:lnTo>
                <a:lnTo>
                  <a:pt x="406842" y="120062"/>
                </a:lnTo>
                <a:lnTo>
                  <a:pt x="422964" y="165171"/>
                </a:lnTo>
                <a:lnTo>
                  <a:pt x="428625" y="214312"/>
                </a:lnTo>
                <a:lnTo>
                  <a:pt x="422964" y="263453"/>
                </a:lnTo>
                <a:lnTo>
                  <a:pt x="406842" y="308562"/>
                </a:lnTo>
                <a:lnTo>
                  <a:pt x="381543" y="348355"/>
                </a:lnTo>
                <a:lnTo>
                  <a:pt x="348355" y="381543"/>
                </a:lnTo>
                <a:lnTo>
                  <a:pt x="308562" y="406842"/>
                </a:lnTo>
                <a:lnTo>
                  <a:pt x="263453" y="422964"/>
                </a:lnTo>
                <a:lnTo>
                  <a:pt x="214312" y="428625"/>
                </a:lnTo>
                <a:lnTo>
                  <a:pt x="165171" y="422964"/>
                </a:lnTo>
                <a:lnTo>
                  <a:pt x="120062" y="406842"/>
                </a:lnTo>
                <a:lnTo>
                  <a:pt x="80269" y="381543"/>
                </a:lnTo>
                <a:lnTo>
                  <a:pt x="47081" y="348355"/>
                </a:lnTo>
                <a:lnTo>
                  <a:pt x="21782" y="308562"/>
                </a:lnTo>
                <a:lnTo>
                  <a:pt x="5660" y="263453"/>
                </a:lnTo>
                <a:lnTo>
                  <a:pt x="0" y="214312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1" name="object 12"/>
          <p:cNvSpPr txBox="1">
            <a:spLocks noChangeArrowheads="1"/>
          </p:cNvSpPr>
          <p:nvPr/>
        </p:nvSpPr>
        <p:spPr bwMode="auto">
          <a:xfrm>
            <a:off x="3756025" y="1508125"/>
            <a:ext cx="128588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 b="1">
                <a:latin typeface="Calibri" pitchFamily="34" charset="0"/>
                <a:cs typeface="Cordia New" pitchFamily="34" charset="-34"/>
              </a:rPr>
              <a:t>3</a:t>
            </a:r>
            <a:endParaRPr lang="th-TH" sz="16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92" name="object 13"/>
          <p:cNvSpPr>
            <a:spLocks noChangeArrowheads="1"/>
          </p:cNvSpPr>
          <p:nvPr/>
        </p:nvSpPr>
        <p:spPr bwMode="auto">
          <a:xfrm>
            <a:off x="2813050" y="1439863"/>
            <a:ext cx="450850" cy="452437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93" name="object 14"/>
          <p:cNvSpPr>
            <a:spLocks noChangeArrowheads="1"/>
          </p:cNvSpPr>
          <p:nvPr/>
        </p:nvSpPr>
        <p:spPr bwMode="auto">
          <a:xfrm>
            <a:off x="2822575" y="1443038"/>
            <a:ext cx="430213" cy="385762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94" name="object 15"/>
          <p:cNvSpPr>
            <a:spLocks noChangeArrowheads="1"/>
          </p:cNvSpPr>
          <p:nvPr/>
        </p:nvSpPr>
        <p:spPr bwMode="auto">
          <a:xfrm>
            <a:off x="2857500" y="1466850"/>
            <a:ext cx="357188" cy="35560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95" name="object 16"/>
          <p:cNvSpPr>
            <a:spLocks/>
          </p:cNvSpPr>
          <p:nvPr/>
        </p:nvSpPr>
        <p:spPr bwMode="auto">
          <a:xfrm>
            <a:off x="2857500" y="1466850"/>
            <a:ext cx="357188" cy="357188"/>
          </a:xfrm>
          <a:custGeom>
            <a:avLst/>
            <a:gdLst/>
            <a:ahLst/>
            <a:cxnLst>
              <a:cxn ang="0">
                <a:pos x="0" y="178193"/>
              </a:cxn>
              <a:cxn ang="0">
                <a:pos x="6365" y="130823"/>
              </a:cxn>
              <a:cxn ang="0">
                <a:pos x="24328" y="88256"/>
              </a:cxn>
              <a:cxn ang="0">
                <a:pos x="52192" y="52192"/>
              </a:cxn>
              <a:cxn ang="0">
                <a:pos x="88256" y="24328"/>
              </a:cxn>
              <a:cxn ang="0">
                <a:pos x="130823" y="6365"/>
              </a:cxn>
              <a:cxn ang="0">
                <a:pos x="178193" y="0"/>
              </a:cxn>
              <a:cxn ang="0">
                <a:pos x="225569" y="6365"/>
              </a:cxn>
              <a:cxn ang="0">
                <a:pos x="268139" y="24328"/>
              </a:cxn>
              <a:cxn ang="0">
                <a:pos x="304206" y="52192"/>
              </a:cxn>
              <a:cxn ang="0">
                <a:pos x="332070" y="88256"/>
              </a:cxn>
              <a:cxn ang="0">
                <a:pos x="350034" y="130823"/>
              </a:cxn>
              <a:cxn ang="0">
                <a:pos x="356400" y="178193"/>
              </a:cxn>
              <a:cxn ang="0">
                <a:pos x="350034" y="225564"/>
              </a:cxn>
              <a:cxn ang="0">
                <a:pos x="332070" y="268130"/>
              </a:cxn>
              <a:cxn ang="0">
                <a:pos x="304206" y="304195"/>
              </a:cxn>
              <a:cxn ang="0">
                <a:pos x="268139" y="332058"/>
              </a:cxn>
              <a:cxn ang="0">
                <a:pos x="225569" y="350022"/>
              </a:cxn>
              <a:cxn ang="0">
                <a:pos x="178193" y="356387"/>
              </a:cxn>
              <a:cxn ang="0">
                <a:pos x="130823" y="350022"/>
              </a:cxn>
              <a:cxn ang="0">
                <a:pos x="88256" y="332058"/>
              </a:cxn>
              <a:cxn ang="0">
                <a:pos x="52192" y="304195"/>
              </a:cxn>
              <a:cxn ang="0">
                <a:pos x="24328" y="268130"/>
              </a:cxn>
              <a:cxn ang="0">
                <a:pos x="6365" y="225564"/>
              </a:cxn>
              <a:cxn ang="0">
                <a:pos x="0" y="178193"/>
              </a:cxn>
            </a:cxnLst>
            <a:rect l="0" t="0" r="r" b="b"/>
            <a:pathLst>
              <a:path w="356869" h="356869">
                <a:moveTo>
                  <a:pt x="0" y="178193"/>
                </a:moveTo>
                <a:lnTo>
                  <a:pt x="6365" y="130823"/>
                </a:lnTo>
                <a:lnTo>
                  <a:pt x="24328" y="88256"/>
                </a:lnTo>
                <a:lnTo>
                  <a:pt x="52192" y="52192"/>
                </a:lnTo>
                <a:lnTo>
                  <a:pt x="88256" y="24328"/>
                </a:lnTo>
                <a:lnTo>
                  <a:pt x="130823" y="6365"/>
                </a:lnTo>
                <a:lnTo>
                  <a:pt x="178193" y="0"/>
                </a:lnTo>
                <a:lnTo>
                  <a:pt x="225569" y="6365"/>
                </a:lnTo>
                <a:lnTo>
                  <a:pt x="268139" y="24328"/>
                </a:lnTo>
                <a:lnTo>
                  <a:pt x="304206" y="52192"/>
                </a:lnTo>
                <a:lnTo>
                  <a:pt x="332070" y="88256"/>
                </a:lnTo>
                <a:lnTo>
                  <a:pt x="350034" y="130823"/>
                </a:lnTo>
                <a:lnTo>
                  <a:pt x="356400" y="178193"/>
                </a:lnTo>
                <a:lnTo>
                  <a:pt x="350034" y="225564"/>
                </a:lnTo>
                <a:lnTo>
                  <a:pt x="332070" y="268130"/>
                </a:lnTo>
                <a:lnTo>
                  <a:pt x="304206" y="304195"/>
                </a:lnTo>
                <a:lnTo>
                  <a:pt x="268139" y="332058"/>
                </a:lnTo>
                <a:lnTo>
                  <a:pt x="225569" y="350022"/>
                </a:lnTo>
                <a:lnTo>
                  <a:pt x="178193" y="356387"/>
                </a:lnTo>
                <a:lnTo>
                  <a:pt x="130823" y="350022"/>
                </a:lnTo>
                <a:lnTo>
                  <a:pt x="88256" y="332058"/>
                </a:lnTo>
                <a:lnTo>
                  <a:pt x="52192" y="304195"/>
                </a:lnTo>
                <a:lnTo>
                  <a:pt x="24328" y="268130"/>
                </a:lnTo>
                <a:lnTo>
                  <a:pt x="6365" y="225564"/>
                </a:lnTo>
                <a:lnTo>
                  <a:pt x="0" y="178193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6" name="object 17"/>
          <p:cNvSpPr txBox="1">
            <a:spLocks noChangeArrowheads="1"/>
          </p:cNvSpPr>
          <p:nvPr/>
        </p:nvSpPr>
        <p:spPr bwMode="auto">
          <a:xfrm>
            <a:off x="2971800" y="1509713"/>
            <a:ext cx="13017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 b="1">
                <a:latin typeface="Calibri" pitchFamily="34" charset="0"/>
                <a:cs typeface="Cordia New" pitchFamily="34" charset="-34"/>
              </a:rPr>
              <a:t>0</a:t>
            </a:r>
            <a:endParaRPr lang="th-TH" sz="16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97" name="object 18"/>
          <p:cNvSpPr>
            <a:spLocks noChangeArrowheads="1"/>
          </p:cNvSpPr>
          <p:nvPr/>
        </p:nvSpPr>
        <p:spPr bwMode="auto">
          <a:xfrm>
            <a:off x="6223000" y="1436688"/>
            <a:ext cx="452438" cy="452437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98" name="object 19"/>
          <p:cNvSpPr>
            <a:spLocks noChangeArrowheads="1"/>
          </p:cNvSpPr>
          <p:nvPr/>
        </p:nvSpPr>
        <p:spPr bwMode="auto">
          <a:xfrm>
            <a:off x="6234113" y="1439863"/>
            <a:ext cx="430212" cy="38735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99" name="object 20"/>
          <p:cNvSpPr>
            <a:spLocks noChangeArrowheads="1"/>
          </p:cNvSpPr>
          <p:nvPr/>
        </p:nvSpPr>
        <p:spPr bwMode="auto">
          <a:xfrm>
            <a:off x="6269038" y="1463675"/>
            <a:ext cx="357187" cy="357188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00" name="object 21"/>
          <p:cNvSpPr>
            <a:spLocks/>
          </p:cNvSpPr>
          <p:nvPr/>
        </p:nvSpPr>
        <p:spPr bwMode="auto">
          <a:xfrm>
            <a:off x="6269038" y="1463675"/>
            <a:ext cx="357187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5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1" name="object 22"/>
          <p:cNvSpPr txBox="1">
            <a:spLocks noChangeArrowheads="1"/>
          </p:cNvSpPr>
          <p:nvPr/>
        </p:nvSpPr>
        <p:spPr bwMode="auto">
          <a:xfrm>
            <a:off x="6383338" y="1506538"/>
            <a:ext cx="128587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 b="1">
                <a:latin typeface="Calibri" pitchFamily="34" charset="0"/>
                <a:cs typeface="Cordia New" pitchFamily="34" charset="-34"/>
              </a:rPr>
              <a:t>0</a:t>
            </a:r>
            <a:endParaRPr lang="th-TH" sz="16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02" name="object 23"/>
          <p:cNvSpPr>
            <a:spLocks noChangeArrowheads="1"/>
          </p:cNvSpPr>
          <p:nvPr/>
        </p:nvSpPr>
        <p:spPr bwMode="auto">
          <a:xfrm>
            <a:off x="4383088" y="1331913"/>
            <a:ext cx="666750" cy="66675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03" name="object 24"/>
          <p:cNvSpPr>
            <a:spLocks noChangeArrowheads="1"/>
          </p:cNvSpPr>
          <p:nvPr/>
        </p:nvSpPr>
        <p:spPr bwMode="auto">
          <a:xfrm>
            <a:off x="4429125" y="1357313"/>
            <a:ext cx="571500" cy="571500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04" name="object 25"/>
          <p:cNvSpPr>
            <a:spLocks/>
          </p:cNvSpPr>
          <p:nvPr/>
        </p:nvSpPr>
        <p:spPr bwMode="auto">
          <a:xfrm>
            <a:off x="4429125" y="1357313"/>
            <a:ext cx="571500" cy="571500"/>
          </a:xfrm>
          <a:custGeom>
            <a:avLst/>
            <a:gdLst/>
            <a:ahLst/>
            <a:cxnLst>
              <a:cxn ang="0">
                <a:pos x="0" y="285750"/>
              </a:cxn>
              <a:cxn ang="0">
                <a:pos x="3740" y="239401"/>
              </a:cxn>
              <a:cxn ang="0">
                <a:pos x="14568" y="195432"/>
              </a:cxn>
              <a:cxn ang="0">
                <a:pos x="31895" y="154433"/>
              </a:cxn>
              <a:cxn ang="0">
                <a:pos x="55134" y="116991"/>
              </a:cxn>
              <a:cxn ang="0">
                <a:pos x="83696" y="83696"/>
              </a:cxn>
              <a:cxn ang="0">
                <a:pos x="116991" y="55134"/>
              </a:cxn>
              <a:cxn ang="0">
                <a:pos x="154433" y="31895"/>
              </a:cxn>
              <a:cxn ang="0">
                <a:pos x="195432" y="14568"/>
              </a:cxn>
              <a:cxn ang="0">
                <a:pos x="239401" y="3740"/>
              </a:cxn>
              <a:cxn ang="0">
                <a:pos x="285750" y="0"/>
              </a:cxn>
              <a:cxn ang="0">
                <a:pos x="332101" y="3740"/>
              </a:cxn>
              <a:cxn ang="0">
                <a:pos x="376071" y="14568"/>
              </a:cxn>
              <a:cxn ang="0">
                <a:pos x="417071" y="31895"/>
              </a:cxn>
              <a:cxn ang="0">
                <a:pos x="454513" y="55134"/>
              </a:cxn>
              <a:cxn ang="0">
                <a:pos x="487808" y="83696"/>
              </a:cxn>
              <a:cxn ang="0">
                <a:pos x="516368" y="116991"/>
              </a:cxn>
              <a:cxn ang="0">
                <a:pos x="539606" y="154433"/>
              </a:cxn>
              <a:cxn ang="0">
                <a:pos x="556932" y="195432"/>
              </a:cxn>
              <a:cxn ang="0">
                <a:pos x="567760" y="239401"/>
              </a:cxn>
              <a:cxn ang="0">
                <a:pos x="571500" y="285750"/>
              </a:cxn>
              <a:cxn ang="0">
                <a:pos x="567760" y="332101"/>
              </a:cxn>
              <a:cxn ang="0">
                <a:pos x="556932" y="376071"/>
              </a:cxn>
              <a:cxn ang="0">
                <a:pos x="539606" y="417071"/>
              </a:cxn>
              <a:cxn ang="0">
                <a:pos x="516368" y="454513"/>
              </a:cxn>
              <a:cxn ang="0">
                <a:pos x="487808" y="487808"/>
              </a:cxn>
              <a:cxn ang="0">
                <a:pos x="454513" y="516368"/>
              </a:cxn>
              <a:cxn ang="0">
                <a:pos x="417071" y="539606"/>
              </a:cxn>
              <a:cxn ang="0">
                <a:pos x="376071" y="556932"/>
              </a:cxn>
              <a:cxn ang="0">
                <a:pos x="332101" y="567760"/>
              </a:cxn>
              <a:cxn ang="0">
                <a:pos x="285750" y="571500"/>
              </a:cxn>
              <a:cxn ang="0">
                <a:pos x="239401" y="567760"/>
              </a:cxn>
              <a:cxn ang="0">
                <a:pos x="195432" y="556932"/>
              </a:cxn>
              <a:cxn ang="0">
                <a:pos x="154433" y="539606"/>
              </a:cxn>
              <a:cxn ang="0">
                <a:pos x="116991" y="516368"/>
              </a:cxn>
              <a:cxn ang="0">
                <a:pos x="83696" y="487808"/>
              </a:cxn>
              <a:cxn ang="0">
                <a:pos x="55134" y="454513"/>
              </a:cxn>
              <a:cxn ang="0">
                <a:pos x="31895" y="417071"/>
              </a:cxn>
              <a:cxn ang="0">
                <a:pos x="14568" y="376071"/>
              </a:cxn>
              <a:cxn ang="0">
                <a:pos x="3740" y="332101"/>
              </a:cxn>
              <a:cxn ang="0">
                <a:pos x="0" y="285750"/>
              </a:cxn>
            </a:cxnLst>
            <a:rect l="0" t="0" r="r" b="b"/>
            <a:pathLst>
              <a:path w="571500" h="571500">
                <a:moveTo>
                  <a:pt x="0" y="285750"/>
                </a:moveTo>
                <a:lnTo>
                  <a:pt x="3740" y="239401"/>
                </a:lnTo>
                <a:lnTo>
                  <a:pt x="14568" y="195432"/>
                </a:lnTo>
                <a:lnTo>
                  <a:pt x="31895" y="154433"/>
                </a:lnTo>
                <a:lnTo>
                  <a:pt x="55134" y="116991"/>
                </a:lnTo>
                <a:lnTo>
                  <a:pt x="83696" y="83696"/>
                </a:lnTo>
                <a:lnTo>
                  <a:pt x="116991" y="55134"/>
                </a:lnTo>
                <a:lnTo>
                  <a:pt x="154433" y="31895"/>
                </a:lnTo>
                <a:lnTo>
                  <a:pt x="195432" y="14568"/>
                </a:lnTo>
                <a:lnTo>
                  <a:pt x="239401" y="3740"/>
                </a:lnTo>
                <a:lnTo>
                  <a:pt x="285750" y="0"/>
                </a:lnTo>
                <a:lnTo>
                  <a:pt x="332101" y="3740"/>
                </a:lnTo>
                <a:lnTo>
                  <a:pt x="376071" y="14568"/>
                </a:lnTo>
                <a:lnTo>
                  <a:pt x="417071" y="31895"/>
                </a:lnTo>
                <a:lnTo>
                  <a:pt x="454513" y="55134"/>
                </a:lnTo>
                <a:lnTo>
                  <a:pt x="487808" y="83696"/>
                </a:lnTo>
                <a:lnTo>
                  <a:pt x="516368" y="116991"/>
                </a:lnTo>
                <a:lnTo>
                  <a:pt x="539606" y="154433"/>
                </a:lnTo>
                <a:lnTo>
                  <a:pt x="556932" y="195432"/>
                </a:lnTo>
                <a:lnTo>
                  <a:pt x="567760" y="239401"/>
                </a:lnTo>
                <a:lnTo>
                  <a:pt x="571500" y="285750"/>
                </a:lnTo>
                <a:lnTo>
                  <a:pt x="567760" y="332101"/>
                </a:lnTo>
                <a:lnTo>
                  <a:pt x="556932" y="376071"/>
                </a:lnTo>
                <a:lnTo>
                  <a:pt x="539606" y="417071"/>
                </a:lnTo>
                <a:lnTo>
                  <a:pt x="516368" y="454513"/>
                </a:lnTo>
                <a:lnTo>
                  <a:pt x="487808" y="487808"/>
                </a:lnTo>
                <a:lnTo>
                  <a:pt x="454513" y="516368"/>
                </a:lnTo>
                <a:lnTo>
                  <a:pt x="417071" y="539606"/>
                </a:lnTo>
                <a:lnTo>
                  <a:pt x="376071" y="556932"/>
                </a:lnTo>
                <a:lnTo>
                  <a:pt x="332101" y="567760"/>
                </a:lnTo>
                <a:lnTo>
                  <a:pt x="285750" y="571500"/>
                </a:lnTo>
                <a:lnTo>
                  <a:pt x="239401" y="567760"/>
                </a:lnTo>
                <a:lnTo>
                  <a:pt x="195432" y="556932"/>
                </a:lnTo>
                <a:lnTo>
                  <a:pt x="154433" y="539606"/>
                </a:lnTo>
                <a:lnTo>
                  <a:pt x="116991" y="516368"/>
                </a:lnTo>
                <a:lnTo>
                  <a:pt x="83696" y="487808"/>
                </a:lnTo>
                <a:lnTo>
                  <a:pt x="55134" y="454513"/>
                </a:lnTo>
                <a:lnTo>
                  <a:pt x="31895" y="417071"/>
                </a:lnTo>
                <a:lnTo>
                  <a:pt x="14568" y="376071"/>
                </a:lnTo>
                <a:lnTo>
                  <a:pt x="3740" y="332101"/>
                </a:lnTo>
                <a:lnTo>
                  <a:pt x="0" y="285750"/>
                </a:lnTo>
                <a:close/>
              </a:path>
            </a:pathLst>
          </a:custGeom>
          <a:noFill/>
          <a:ln w="12700">
            <a:solidFill>
              <a:srgbClr val="BD4A4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5" name="object 26"/>
          <p:cNvSpPr txBox="1">
            <a:spLocks noChangeArrowheads="1"/>
          </p:cNvSpPr>
          <p:nvPr/>
        </p:nvSpPr>
        <p:spPr bwMode="auto">
          <a:xfrm>
            <a:off x="4651375" y="1508125"/>
            <a:ext cx="128588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 b="1">
                <a:latin typeface="Calibri" pitchFamily="34" charset="0"/>
                <a:cs typeface="Cordia New" pitchFamily="34" charset="-34"/>
              </a:rPr>
              <a:t>4</a:t>
            </a:r>
            <a:endParaRPr lang="th-TH" sz="16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06" name="object 27"/>
          <p:cNvSpPr>
            <a:spLocks/>
          </p:cNvSpPr>
          <p:nvPr/>
        </p:nvSpPr>
        <p:spPr bwMode="auto">
          <a:xfrm>
            <a:off x="3214688" y="1643063"/>
            <a:ext cx="390525" cy="1587"/>
          </a:xfrm>
          <a:custGeom>
            <a:avLst/>
            <a:gdLst/>
            <a:ahLst/>
            <a:cxnLst>
              <a:cxn ang="0">
                <a:pos x="0" y="1612"/>
              </a:cxn>
              <a:cxn ang="0">
                <a:pos x="390766" y="0"/>
              </a:cxn>
            </a:cxnLst>
            <a:rect l="0" t="0" r="r" b="b"/>
            <a:pathLst>
              <a:path w="391160" h="1905">
                <a:moveTo>
                  <a:pt x="0" y="1612"/>
                </a:moveTo>
                <a:lnTo>
                  <a:pt x="390766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7" name="object 28"/>
          <p:cNvSpPr>
            <a:spLocks/>
          </p:cNvSpPr>
          <p:nvPr/>
        </p:nvSpPr>
        <p:spPr bwMode="auto">
          <a:xfrm>
            <a:off x="4033838" y="1643063"/>
            <a:ext cx="395287" cy="1587"/>
          </a:xfrm>
          <a:custGeom>
            <a:avLst/>
            <a:gdLst/>
            <a:ahLst/>
            <a:cxnLst>
              <a:cxn ang="0">
                <a:pos x="395046" y="1587"/>
              </a:cxn>
              <a:cxn ang="0">
                <a:pos x="0" y="0"/>
              </a:cxn>
            </a:cxnLst>
            <a:rect l="0" t="0" r="r" b="b"/>
            <a:pathLst>
              <a:path w="395604" h="1905">
                <a:moveTo>
                  <a:pt x="395046" y="1587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8" name="object 29"/>
          <p:cNvSpPr>
            <a:spLocks/>
          </p:cNvSpPr>
          <p:nvPr/>
        </p:nvSpPr>
        <p:spPr bwMode="auto">
          <a:xfrm>
            <a:off x="5840413" y="1641475"/>
            <a:ext cx="428625" cy="1588"/>
          </a:xfrm>
          <a:custGeom>
            <a:avLst/>
            <a:gdLst/>
            <a:ahLst/>
            <a:cxnLst>
              <a:cxn ang="0">
                <a:pos x="428904" y="0"/>
              </a:cxn>
              <a:cxn ang="0">
                <a:pos x="0" y="1219"/>
              </a:cxn>
            </a:cxnLst>
            <a:rect l="0" t="0" r="r" b="b"/>
            <a:pathLst>
              <a:path w="429260" h="1269">
                <a:moveTo>
                  <a:pt x="428904" y="0"/>
                </a:moveTo>
                <a:lnTo>
                  <a:pt x="0" y="1219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9" name="object 30"/>
          <p:cNvSpPr>
            <a:spLocks noChangeArrowheads="1"/>
          </p:cNvSpPr>
          <p:nvPr/>
        </p:nvSpPr>
        <p:spPr bwMode="auto">
          <a:xfrm>
            <a:off x="5365750" y="1403350"/>
            <a:ext cx="523875" cy="522288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10" name="object 31"/>
          <p:cNvSpPr>
            <a:spLocks noChangeArrowheads="1"/>
          </p:cNvSpPr>
          <p:nvPr/>
        </p:nvSpPr>
        <p:spPr bwMode="auto">
          <a:xfrm>
            <a:off x="5697538" y="1441450"/>
            <a:ext cx="144462" cy="38576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11" name="object 32"/>
          <p:cNvSpPr>
            <a:spLocks noChangeArrowheads="1"/>
          </p:cNvSpPr>
          <p:nvPr/>
        </p:nvSpPr>
        <p:spPr bwMode="auto">
          <a:xfrm>
            <a:off x="5411788" y="1441450"/>
            <a:ext cx="142875" cy="182563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12" name="object 33"/>
          <p:cNvSpPr>
            <a:spLocks noChangeArrowheads="1"/>
          </p:cNvSpPr>
          <p:nvPr/>
        </p:nvSpPr>
        <p:spPr bwMode="auto">
          <a:xfrm>
            <a:off x="5411788" y="1663700"/>
            <a:ext cx="104775" cy="163513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13" name="object 34"/>
          <p:cNvSpPr>
            <a:spLocks noChangeArrowheads="1"/>
          </p:cNvSpPr>
          <p:nvPr/>
        </p:nvSpPr>
        <p:spPr bwMode="auto">
          <a:xfrm>
            <a:off x="5411788" y="1428750"/>
            <a:ext cx="428625" cy="428625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14" name="object 35"/>
          <p:cNvSpPr>
            <a:spLocks/>
          </p:cNvSpPr>
          <p:nvPr/>
        </p:nvSpPr>
        <p:spPr bwMode="auto">
          <a:xfrm>
            <a:off x="5411788" y="1428750"/>
            <a:ext cx="428625" cy="428625"/>
          </a:xfrm>
          <a:custGeom>
            <a:avLst/>
            <a:gdLst/>
            <a:ahLst/>
            <a:cxnLst>
              <a:cxn ang="0">
                <a:pos x="0" y="214312"/>
              </a:cxn>
              <a:cxn ang="0">
                <a:pos x="5660" y="165171"/>
              </a:cxn>
              <a:cxn ang="0">
                <a:pos x="21782" y="120062"/>
              </a:cxn>
              <a:cxn ang="0">
                <a:pos x="47081" y="80269"/>
              </a:cxn>
              <a:cxn ang="0">
                <a:pos x="80269" y="47081"/>
              </a:cxn>
              <a:cxn ang="0">
                <a:pos x="120062" y="21782"/>
              </a:cxn>
              <a:cxn ang="0">
                <a:pos x="165171" y="5660"/>
              </a:cxn>
              <a:cxn ang="0">
                <a:pos x="214312" y="0"/>
              </a:cxn>
              <a:cxn ang="0">
                <a:pos x="263453" y="5660"/>
              </a:cxn>
              <a:cxn ang="0">
                <a:pos x="308562" y="21782"/>
              </a:cxn>
              <a:cxn ang="0">
                <a:pos x="348355" y="47081"/>
              </a:cxn>
              <a:cxn ang="0">
                <a:pos x="381543" y="80269"/>
              </a:cxn>
              <a:cxn ang="0">
                <a:pos x="406842" y="120062"/>
              </a:cxn>
              <a:cxn ang="0">
                <a:pos x="422964" y="165171"/>
              </a:cxn>
              <a:cxn ang="0">
                <a:pos x="428625" y="214312"/>
              </a:cxn>
              <a:cxn ang="0">
                <a:pos x="422964" y="263453"/>
              </a:cxn>
              <a:cxn ang="0">
                <a:pos x="406842" y="308562"/>
              </a:cxn>
              <a:cxn ang="0">
                <a:pos x="381543" y="348355"/>
              </a:cxn>
              <a:cxn ang="0">
                <a:pos x="348355" y="381543"/>
              </a:cxn>
              <a:cxn ang="0">
                <a:pos x="308562" y="406842"/>
              </a:cxn>
              <a:cxn ang="0">
                <a:pos x="263453" y="422964"/>
              </a:cxn>
              <a:cxn ang="0">
                <a:pos x="214312" y="428625"/>
              </a:cxn>
              <a:cxn ang="0">
                <a:pos x="165171" y="422964"/>
              </a:cxn>
              <a:cxn ang="0">
                <a:pos x="120062" y="406842"/>
              </a:cxn>
              <a:cxn ang="0">
                <a:pos x="80269" y="381543"/>
              </a:cxn>
              <a:cxn ang="0">
                <a:pos x="47081" y="348355"/>
              </a:cxn>
              <a:cxn ang="0">
                <a:pos x="21782" y="308562"/>
              </a:cxn>
              <a:cxn ang="0">
                <a:pos x="5660" y="263453"/>
              </a:cxn>
              <a:cxn ang="0">
                <a:pos x="0" y="214312"/>
              </a:cxn>
            </a:cxnLst>
            <a:rect l="0" t="0" r="r" b="b"/>
            <a:pathLst>
              <a:path w="428625" h="428625">
                <a:moveTo>
                  <a:pt x="0" y="214312"/>
                </a:moveTo>
                <a:lnTo>
                  <a:pt x="5660" y="165171"/>
                </a:lnTo>
                <a:lnTo>
                  <a:pt x="21782" y="120062"/>
                </a:lnTo>
                <a:lnTo>
                  <a:pt x="47081" y="80269"/>
                </a:lnTo>
                <a:lnTo>
                  <a:pt x="80269" y="47081"/>
                </a:lnTo>
                <a:lnTo>
                  <a:pt x="120062" y="21782"/>
                </a:lnTo>
                <a:lnTo>
                  <a:pt x="165171" y="5660"/>
                </a:lnTo>
                <a:lnTo>
                  <a:pt x="214312" y="0"/>
                </a:lnTo>
                <a:lnTo>
                  <a:pt x="263453" y="5660"/>
                </a:lnTo>
                <a:lnTo>
                  <a:pt x="308562" y="21782"/>
                </a:lnTo>
                <a:lnTo>
                  <a:pt x="348355" y="47081"/>
                </a:lnTo>
                <a:lnTo>
                  <a:pt x="381543" y="80269"/>
                </a:lnTo>
                <a:lnTo>
                  <a:pt x="406842" y="120062"/>
                </a:lnTo>
                <a:lnTo>
                  <a:pt x="422964" y="165171"/>
                </a:lnTo>
                <a:lnTo>
                  <a:pt x="428625" y="214312"/>
                </a:lnTo>
                <a:lnTo>
                  <a:pt x="422964" y="263453"/>
                </a:lnTo>
                <a:lnTo>
                  <a:pt x="406842" y="308562"/>
                </a:lnTo>
                <a:lnTo>
                  <a:pt x="381543" y="348355"/>
                </a:lnTo>
                <a:lnTo>
                  <a:pt x="348355" y="381543"/>
                </a:lnTo>
                <a:lnTo>
                  <a:pt x="308562" y="406842"/>
                </a:lnTo>
                <a:lnTo>
                  <a:pt x="263453" y="422964"/>
                </a:lnTo>
                <a:lnTo>
                  <a:pt x="214312" y="428625"/>
                </a:lnTo>
                <a:lnTo>
                  <a:pt x="165171" y="422964"/>
                </a:lnTo>
                <a:lnTo>
                  <a:pt x="120062" y="406842"/>
                </a:lnTo>
                <a:lnTo>
                  <a:pt x="80269" y="381543"/>
                </a:lnTo>
                <a:lnTo>
                  <a:pt x="47081" y="348355"/>
                </a:lnTo>
                <a:lnTo>
                  <a:pt x="21782" y="308562"/>
                </a:lnTo>
                <a:lnTo>
                  <a:pt x="5660" y="263453"/>
                </a:lnTo>
                <a:lnTo>
                  <a:pt x="0" y="214312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15" name="object 36"/>
          <p:cNvSpPr txBox="1">
            <a:spLocks noChangeArrowheads="1"/>
          </p:cNvSpPr>
          <p:nvPr/>
        </p:nvSpPr>
        <p:spPr bwMode="auto">
          <a:xfrm>
            <a:off x="5561013" y="1508125"/>
            <a:ext cx="130175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 b="1">
                <a:latin typeface="Calibri" pitchFamily="34" charset="0"/>
                <a:cs typeface="Cordia New" pitchFamily="34" charset="-34"/>
              </a:rPr>
              <a:t>3</a:t>
            </a:r>
            <a:endParaRPr lang="th-TH" sz="16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516" name="object 37"/>
          <p:cNvSpPr>
            <a:spLocks/>
          </p:cNvSpPr>
          <p:nvPr/>
        </p:nvSpPr>
        <p:spPr bwMode="auto">
          <a:xfrm>
            <a:off x="5000625" y="1643063"/>
            <a:ext cx="411163" cy="1587"/>
          </a:xfrm>
          <a:custGeom>
            <a:avLst/>
            <a:gdLst/>
            <a:ahLst/>
            <a:cxnLst>
              <a:cxn ang="0">
                <a:pos x="410972" y="1587"/>
              </a:cxn>
              <a:cxn ang="0">
                <a:pos x="0" y="0"/>
              </a:cxn>
            </a:cxnLst>
            <a:rect l="0" t="0" r="r" b="b"/>
            <a:pathLst>
              <a:path w="411479" h="1905">
                <a:moveTo>
                  <a:pt x="410972" y="1587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" name="object 38"/>
          <p:cNvSpPr txBox="1"/>
          <p:nvPr/>
        </p:nvSpPr>
        <p:spPr>
          <a:xfrm>
            <a:off x="536575" y="1987550"/>
            <a:ext cx="7816850" cy="2686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411413">
              <a:tabLst>
                <a:tab pos="3221038" algn="l"/>
                <a:tab pos="4127500" algn="l"/>
                <a:tab pos="5019675" algn="l"/>
                <a:tab pos="5842000" algn="l"/>
              </a:tabLst>
            </a:pPr>
            <a:r>
              <a:rPr lang="th-TH" sz="2000">
                <a:latin typeface="Calibri" pitchFamily="34" charset="0"/>
                <a:cs typeface="Cordia New" pitchFamily="34" charset="-34"/>
              </a:rPr>
              <a:t>A	B	C	D	E</a:t>
            </a:r>
          </a:p>
          <a:p>
            <a:pPr marL="2411413">
              <a:spcBef>
                <a:spcPts val="25"/>
              </a:spcBef>
              <a:tabLst>
                <a:tab pos="3221038" algn="l"/>
                <a:tab pos="4127500" algn="l"/>
                <a:tab pos="5019675" algn="l"/>
                <a:tab pos="5842000" algn="l"/>
              </a:tabLst>
            </a:pPr>
            <a:endParaRPr lang="th-TH" sz="2200">
              <a:latin typeface="Times New Roman" pitchFamily="18" charset="0"/>
              <a:cs typeface="Times New Roman" pitchFamily="18" charset="0"/>
            </a:endParaRPr>
          </a:p>
          <a:p>
            <a:pPr marL="2411413">
              <a:buFont typeface="Arial" charset="0"/>
              <a:buChar char="•"/>
              <a:tabLst>
                <a:tab pos="3221038" algn="l"/>
                <a:tab pos="4127500" algn="l"/>
                <a:tab pos="5019675" algn="l"/>
                <a:tab pos="58420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A lies between no two other vertices</a:t>
            </a:r>
          </a:p>
          <a:p>
            <a:pPr marL="2411413">
              <a:spcBef>
                <a:spcPts val="575"/>
              </a:spcBef>
              <a:buFont typeface="Arial" charset="0"/>
              <a:buChar char="•"/>
              <a:tabLst>
                <a:tab pos="3221038" algn="l"/>
                <a:tab pos="4127500" algn="l"/>
                <a:tab pos="5019675" algn="l"/>
                <a:tab pos="58420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B lies between A and 3 other vertices: C, D, and E</a:t>
            </a:r>
          </a:p>
          <a:p>
            <a:pPr marL="2411413">
              <a:spcBef>
                <a:spcPts val="575"/>
              </a:spcBef>
              <a:buFont typeface="Arial" charset="0"/>
              <a:buChar char="•"/>
              <a:tabLst>
                <a:tab pos="3221038" algn="l"/>
                <a:tab pos="4127500" algn="l"/>
                <a:tab pos="5019675" algn="l"/>
                <a:tab pos="58420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C lies between 4 pairs vertices: (A,D), (A,E), (B,D), and  (B,E)</a:t>
            </a:r>
          </a:p>
          <a:p>
            <a:pPr marL="2411413">
              <a:spcBef>
                <a:spcPts val="575"/>
              </a:spcBef>
              <a:tabLst>
                <a:tab pos="3221038" algn="l"/>
                <a:tab pos="4127500" algn="l"/>
                <a:tab pos="5019675" algn="l"/>
                <a:tab pos="5842000" algn="l"/>
              </a:tabLst>
            </a:pPr>
            <a:r>
              <a:rPr lang="th-TH" sz="2400">
                <a:cs typeface="Arial" charset="0"/>
              </a:rPr>
              <a:t>•	</a:t>
            </a:r>
            <a:r>
              <a:rPr lang="th-TH" sz="2400">
                <a:latin typeface="Tahoma" pitchFamily="34" charset="0"/>
                <a:cs typeface="Tahoma" pitchFamily="34" charset="0"/>
              </a:rPr>
              <a:t>…</a:t>
            </a:r>
          </a:p>
        </p:txBody>
      </p:sp>
      <p:sp>
        <p:nvSpPr>
          <p:cNvPr id="39" name="object 39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7: Centrality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Analysis</a:t>
            </a:r>
          </a:p>
        </p:txBody>
      </p:sp>
      <p:sp>
        <p:nvSpPr>
          <p:cNvPr id="20519" name="object 4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BCC668F9-D140-4780-8253-23CBD5F3F060}" type="slidenum">
              <a:rPr lang="th-TH"/>
              <a:pPr marL="25400"/>
              <a:t>14</a:t>
            </a:fld>
            <a:endParaRPr lang="th-TH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7613650" cy="24177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What if it is not so important to have many “direct”  friends?</a:t>
            </a:r>
          </a:p>
          <a:p>
            <a:pPr marL="355600" indent="-342900">
              <a:spcBef>
                <a:spcPts val="575"/>
              </a:spcBef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Or be “between” others</a:t>
            </a:r>
          </a:p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endParaRPr lang="th-TH" sz="35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But one still wants to be in the “</a:t>
            </a:r>
            <a:r>
              <a:rPr lang="th-TH" sz="24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middle</a:t>
            </a:r>
            <a:r>
              <a:rPr lang="th-TH" sz="2400">
                <a:latin typeface="Tahoma" pitchFamily="34" charset="0"/>
                <a:cs typeface="Tahoma" pitchFamily="34" charset="0"/>
              </a:rPr>
              <a:t>” of things, not  too far from the center</a:t>
            </a:r>
          </a:p>
        </p:txBody>
      </p:sp>
      <p:sp>
        <p:nvSpPr>
          <p:cNvPr id="21506" name="object 3"/>
          <p:cNvSpPr>
            <a:spLocks noChangeArrowheads="1"/>
          </p:cNvSpPr>
          <p:nvPr/>
        </p:nvSpPr>
        <p:spPr bwMode="auto">
          <a:xfrm>
            <a:off x="258763" y="254000"/>
            <a:ext cx="5273675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Closeness</a:t>
            </a:r>
            <a:r>
              <a:rPr spc="-90" dirty="0"/>
              <a:t> </a:t>
            </a:r>
            <a:r>
              <a:rPr spc="-5" dirty="0"/>
              <a:t>Centrality</a:t>
            </a:r>
          </a:p>
        </p:txBody>
      </p:sp>
      <p:sp>
        <p:nvSpPr>
          <p:cNvPr id="5" name="object 5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7: Centrality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Analysis</a:t>
            </a:r>
          </a:p>
        </p:txBody>
      </p:sp>
      <p:sp>
        <p:nvSpPr>
          <p:cNvPr id="21509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66C9A432-4E8A-43CF-B947-F158C43097E9}" type="slidenum">
              <a:rPr lang="th-TH"/>
              <a:pPr marL="25400"/>
              <a:t>15</a:t>
            </a:fld>
            <a:endParaRPr lang="th-TH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7980363" cy="735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Closeness is based on the length of the average shortest  path between a vertex and all vertices in the graph</a:t>
            </a:r>
          </a:p>
        </p:txBody>
      </p:sp>
      <p:sp>
        <p:nvSpPr>
          <p:cNvPr id="22530" name="object 3"/>
          <p:cNvSpPr>
            <a:spLocks noChangeArrowheads="1"/>
          </p:cNvSpPr>
          <p:nvPr/>
        </p:nvSpPr>
        <p:spPr bwMode="auto">
          <a:xfrm>
            <a:off x="258763" y="254000"/>
            <a:ext cx="5273675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Closeness</a:t>
            </a:r>
            <a:r>
              <a:rPr spc="-90" dirty="0"/>
              <a:t> </a:t>
            </a:r>
            <a:r>
              <a:rPr spc="-5" dirty="0"/>
              <a:t>Centrality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08313" y="3103563"/>
            <a:ext cx="1135062" cy="503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921385" algn="l"/>
              </a:tabLst>
              <a:defRPr/>
            </a:pPr>
            <a:r>
              <a:rPr i="1" spc="-5" dirty="0">
                <a:latin typeface="Times New Roman"/>
                <a:cs typeface="Times New Roman"/>
              </a:rPr>
              <a:t>C</a:t>
            </a:r>
            <a:r>
              <a:rPr sz="2775" i="1" spc="7" baseline="-21021" dirty="0">
                <a:latin typeface="Times New Roman"/>
                <a:cs typeface="Times New Roman"/>
              </a:rPr>
              <a:t>C</a:t>
            </a:r>
            <a:r>
              <a:rPr dirty="0">
                <a:latin typeface="Times New Roman"/>
                <a:cs typeface="Times New Roman"/>
              </a:rPr>
              <a:t>(</a:t>
            </a:r>
            <a:r>
              <a:rPr i="1" dirty="0">
                <a:latin typeface="Times New Roman"/>
                <a:cs typeface="Times New Roman"/>
              </a:rPr>
              <a:t>i</a:t>
            </a:r>
            <a:r>
              <a:rPr dirty="0">
                <a:latin typeface="Times New Roman"/>
                <a:cs typeface="Times New Roman"/>
              </a:rPr>
              <a:t>)	=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9125" y="2863850"/>
            <a:ext cx="1287463" cy="520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latin typeface="Symbol"/>
                <a:cs typeface="Symbol"/>
              </a:rPr>
              <a:t></a:t>
            </a:r>
            <a:r>
              <a:rPr sz="2775" i="1" baseline="-25525" dirty="0">
                <a:latin typeface="Times New Roman"/>
                <a:cs typeface="Times New Roman"/>
              </a:rPr>
              <a:t>j</a:t>
            </a:r>
            <a:r>
              <a:rPr sz="2775" baseline="-25525" dirty="0">
                <a:latin typeface="Times New Roman"/>
                <a:cs typeface="Times New Roman"/>
              </a:rPr>
              <a:t>≠</a:t>
            </a:r>
            <a:r>
              <a:rPr sz="2775" i="1" baseline="-25525" dirty="0">
                <a:latin typeface="Times New Roman"/>
                <a:cs typeface="Times New Roman"/>
              </a:rPr>
              <a:t>i</a:t>
            </a:r>
            <a:r>
              <a:rPr sz="2775" i="1" spc="-150" baseline="-25525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d</a:t>
            </a:r>
            <a:r>
              <a:rPr dirty="0">
                <a:latin typeface="Times New Roman"/>
                <a:cs typeface="Times New Roman"/>
              </a:rPr>
              <a:t>(</a:t>
            </a:r>
            <a:r>
              <a:rPr i="1" dirty="0">
                <a:latin typeface="Times New Roman"/>
                <a:cs typeface="Times New Roman"/>
              </a:rPr>
              <a:t>i</a:t>
            </a:r>
            <a:r>
              <a:rPr dirty="0">
                <a:latin typeface="Times New Roman"/>
                <a:cs typeface="Times New Roman"/>
              </a:rPr>
              <a:t>,</a:t>
            </a:r>
            <a:r>
              <a:rPr i="1" dirty="0">
                <a:latin typeface="Times New Roman"/>
                <a:cs typeface="Times New Roman"/>
              </a:rPr>
              <a:t>j</a:t>
            </a:r>
            <a:r>
              <a:rPr dirty="0"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30750" y="3367088"/>
            <a:ext cx="735013" cy="438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i="1" dirty="0">
                <a:latin typeface="Times New Roman"/>
                <a:cs typeface="Times New Roman"/>
              </a:rPr>
              <a:t>n </a:t>
            </a:r>
            <a:r>
              <a:rPr dirty="0">
                <a:latin typeface="Times New Roman"/>
                <a:cs typeface="Times New Roman"/>
              </a:rPr>
              <a:t>–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2535" name="object 8"/>
          <p:cNvSpPr>
            <a:spLocks/>
          </p:cNvSpPr>
          <p:nvPr/>
        </p:nvSpPr>
        <p:spPr bwMode="auto">
          <a:xfrm>
            <a:off x="4441825" y="3344863"/>
            <a:ext cx="13144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14462" y="0"/>
              </a:cxn>
            </a:cxnLst>
            <a:rect l="0" t="0" r="r" b="b"/>
            <a:pathLst>
              <a:path w="1314450">
                <a:moveTo>
                  <a:pt x="0" y="0"/>
                </a:moveTo>
                <a:lnTo>
                  <a:pt x="131446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6" name="object 9"/>
          <p:cNvSpPr>
            <a:spLocks/>
          </p:cNvSpPr>
          <p:nvPr/>
        </p:nvSpPr>
        <p:spPr bwMode="auto">
          <a:xfrm>
            <a:off x="4356100" y="2852738"/>
            <a:ext cx="74613" cy="936625"/>
          </a:xfrm>
          <a:custGeom>
            <a:avLst/>
            <a:gdLst/>
            <a:ahLst/>
            <a:cxnLst>
              <a:cxn ang="0">
                <a:pos x="74917" y="936104"/>
              </a:cxn>
              <a:cxn ang="0">
                <a:pos x="45755" y="930217"/>
              </a:cxn>
              <a:cxn ang="0">
                <a:pos x="21942" y="914161"/>
              </a:cxn>
              <a:cxn ang="0">
                <a:pos x="5887" y="890348"/>
              </a:cxn>
              <a:cxn ang="0">
                <a:pos x="0" y="861187"/>
              </a:cxn>
              <a:cxn ang="0">
                <a:pos x="0" y="74917"/>
              </a:cxn>
              <a:cxn ang="0">
                <a:pos x="5887" y="45755"/>
              </a:cxn>
              <a:cxn ang="0">
                <a:pos x="21942" y="21942"/>
              </a:cxn>
              <a:cxn ang="0">
                <a:pos x="45755" y="5887"/>
              </a:cxn>
              <a:cxn ang="0">
                <a:pos x="74917" y="0"/>
              </a:cxn>
            </a:cxnLst>
            <a:rect l="0" t="0" r="r" b="b"/>
            <a:pathLst>
              <a:path w="74929" h="936625">
                <a:moveTo>
                  <a:pt x="74917" y="936104"/>
                </a:moveTo>
                <a:lnTo>
                  <a:pt x="45755" y="930217"/>
                </a:lnTo>
                <a:lnTo>
                  <a:pt x="21942" y="914161"/>
                </a:lnTo>
                <a:lnTo>
                  <a:pt x="5887" y="890348"/>
                </a:lnTo>
                <a:lnTo>
                  <a:pt x="0" y="861187"/>
                </a:lnTo>
                <a:lnTo>
                  <a:pt x="0" y="74917"/>
                </a:lnTo>
                <a:lnTo>
                  <a:pt x="5887" y="45755"/>
                </a:lnTo>
                <a:lnTo>
                  <a:pt x="21942" y="21942"/>
                </a:lnTo>
                <a:lnTo>
                  <a:pt x="45755" y="5887"/>
                </a:lnTo>
                <a:lnTo>
                  <a:pt x="74917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7" name="object 10"/>
          <p:cNvSpPr>
            <a:spLocks/>
          </p:cNvSpPr>
          <p:nvPr/>
        </p:nvSpPr>
        <p:spPr bwMode="auto">
          <a:xfrm>
            <a:off x="5792788" y="2852738"/>
            <a:ext cx="74612" cy="936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154" y="5887"/>
              </a:cxn>
              <a:cxn ang="0">
                <a:pos x="52963" y="21942"/>
              </a:cxn>
              <a:cxn ang="0">
                <a:pos x="69017" y="45755"/>
              </a:cxn>
              <a:cxn ang="0">
                <a:pos x="74904" y="74917"/>
              </a:cxn>
              <a:cxn ang="0">
                <a:pos x="74904" y="861187"/>
              </a:cxn>
              <a:cxn ang="0">
                <a:pos x="69017" y="890348"/>
              </a:cxn>
              <a:cxn ang="0">
                <a:pos x="52963" y="914161"/>
              </a:cxn>
              <a:cxn ang="0">
                <a:pos x="29154" y="930217"/>
              </a:cxn>
              <a:cxn ang="0">
                <a:pos x="0" y="936104"/>
              </a:cxn>
            </a:cxnLst>
            <a:rect l="0" t="0" r="r" b="b"/>
            <a:pathLst>
              <a:path w="74929" h="936625">
                <a:moveTo>
                  <a:pt x="0" y="0"/>
                </a:moveTo>
                <a:lnTo>
                  <a:pt x="29154" y="5887"/>
                </a:lnTo>
                <a:lnTo>
                  <a:pt x="52963" y="21942"/>
                </a:lnTo>
                <a:lnTo>
                  <a:pt x="69017" y="45755"/>
                </a:lnTo>
                <a:lnTo>
                  <a:pt x="74904" y="74917"/>
                </a:lnTo>
                <a:lnTo>
                  <a:pt x="74904" y="861187"/>
                </a:lnTo>
                <a:lnTo>
                  <a:pt x="69017" y="890348"/>
                </a:lnTo>
                <a:lnTo>
                  <a:pt x="52963" y="914161"/>
                </a:lnTo>
                <a:lnTo>
                  <a:pt x="29154" y="930217"/>
                </a:lnTo>
                <a:lnTo>
                  <a:pt x="0" y="936104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/>
          <p:nvPr/>
        </p:nvSpPr>
        <p:spPr>
          <a:xfrm>
            <a:off x="5946775" y="2713038"/>
            <a:ext cx="263525" cy="295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50" spc="5" dirty="0">
                <a:latin typeface="Times New Roman"/>
                <a:cs typeface="Times New Roman"/>
              </a:rPr>
              <a:t>–1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7: Centrality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Analysis</a:t>
            </a:r>
          </a:p>
        </p:txBody>
      </p:sp>
      <p:sp>
        <p:nvSpPr>
          <p:cNvPr id="22540" name="object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8EDEBCF3-622A-4F75-915C-39C1BD23DBA5}" type="slidenum">
              <a:rPr lang="th-TH"/>
              <a:pPr marL="25400"/>
              <a:t>16</a:t>
            </a:fld>
            <a:endParaRPr lang="th-TH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object 2"/>
          <p:cNvSpPr>
            <a:spLocks noChangeArrowheads="1"/>
          </p:cNvSpPr>
          <p:nvPr/>
        </p:nvSpPr>
        <p:spPr bwMode="auto">
          <a:xfrm>
            <a:off x="258763" y="254000"/>
            <a:ext cx="5146675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Closeness:</a:t>
            </a:r>
            <a:r>
              <a:rPr spc="-75" dirty="0"/>
              <a:t> </a:t>
            </a:r>
            <a:r>
              <a:rPr spc="-5" dirty="0"/>
              <a:t>Example</a:t>
            </a:r>
          </a:p>
        </p:txBody>
      </p:sp>
      <p:sp>
        <p:nvSpPr>
          <p:cNvPr id="23555" name="object 4"/>
          <p:cNvSpPr>
            <a:spLocks noChangeArrowheads="1"/>
          </p:cNvSpPr>
          <p:nvPr/>
        </p:nvSpPr>
        <p:spPr bwMode="auto">
          <a:xfrm>
            <a:off x="1616075" y="1403350"/>
            <a:ext cx="522288" cy="5222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56" name="object 5"/>
          <p:cNvSpPr>
            <a:spLocks noChangeArrowheads="1"/>
          </p:cNvSpPr>
          <p:nvPr/>
        </p:nvSpPr>
        <p:spPr bwMode="auto">
          <a:xfrm>
            <a:off x="1947863" y="1441450"/>
            <a:ext cx="273050" cy="3857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57" name="object 6"/>
          <p:cNvSpPr>
            <a:spLocks noChangeArrowheads="1"/>
          </p:cNvSpPr>
          <p:nvPr/>
        </p:nvSpPr>
        <p:spPr bwMode="auto">
          <a:xfrm>
            <a:off x="1531938" y="1441450"/>
            <a:ext cx="271462" cy="38576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58" name="object 7"/>
          <p:cNvSpPr>
            <a:spLocks noChangeArrowheads="1"/>
          </p:cNvSpPr>
          <p:nvPr/>
        </p:nvSpPr>
        <p:spPr bwMode="auto">
          <a:xfrm>
            <a:off x="1660525" y="1428750"/>
            <a:ext cx="428625" cy="42862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59" name="object 8"/>
          <p:cNvSpPr>
            <a:spLocks/>
          </p:cNvSpPr>
          <p:nvPr/>
        </p:nvSpPr>
        <p:spPr bwMode="auto">
          <a:xfrm>
            <a:off x="1660525" y="1428750"/>
            <a:ext cx="428625" cy="428625"/>
          </a:xfrm>
          <a:custGeom>
            <a:avLst/>
            <a:gdLst/>
            <a:ahLst/>
            <a:cxnLst>
              <a:cxn ang="0">
                <a:pos x="0" y="214312"/>
              </a:cxn>
              <a:cxn ang="0">
                <a:pos x="5660" y="165171"/>
              </a:cxn>
              <a:cxn ang="0">
                <a:pos x="21782" y="120062"/>
              </a:cxn>
              <a:cxn ang="0">
                <a:pos x="47081" y="80269"/>
              </a:cxn>
              <a:cxn ang="0">
                <a:pos x="80269" y="47081"/>
              </a:cxn>
              <a:cxn ang="0">
                <a:pos x="120062" y="21782"/>
              </a:cxn>
              <a:cxn ang="0">
                <a:pos x="165171" y="5660"/>
              </a:cxn>
              <a:cxn ang="0">
                <a:pos x="214312" y="0"/>
              </a:cxn>
              <a:cxn ang="0">
                <a:pos x="263453" y="5660"/>
              </a:cxn>
              <a:cxn ang="0">
                <a:pos x="308562" y="21782"/>
              </a:cxn>
              <a:cxn ang="0">
                <a:pos x="348355" y="47081"/>
              </a:cxn>
              <a:cxn ang="0">
                <a:pos x="381543" y="80269"/>
              </a:cxn>
              <a:cxn ang="0">
                <a:pos x="406842" y="120062"/>
              </a:cxn>
              <a:cxn ang="0">
                <a:pos x="422964" y="165171"/>
              </a:cxn>
              <a:cxn ang="0">
                <a:pos x="428625" y="214312"/>
              </a:cxn>
              <a:cxn ang="0">
                <a:pos x="422964" y="263453"/>
              </a:cxn>
              <a:cxn ang="0">
                <a:pos x="406842" y="308562"/>
              </a:cxn>
              <a:cxn ang="0">
                <a:pos x="381543" y="348355"/>
              </a:cxn>
              <a:cxn ang="0">
                <a:pos x="348355" y="381543"/>
              </a:cxn>
              <a:cxn ang="0">
                <a:pos x="308562" y="406842"/>
              </a:cxn>
              <a:cxn ang="0">
                <a:pos x="263453" y="422964"/>
              </a:cxn>
              <a:cxn ang="0">
                <a:pos x="214312" y="428625"/>
              </a:cxn>
              <a:cxn ang="0">
                <a:pos x="165171" y="422964"/>
              </a:cxn>
              <a:cxn ang="0">
                <a:pos x="120062" y="406842"/>
              </a:cxn>
              <a:cxn ang="0">
                <a:pos x="80269" y="381543"/>
              </a:cxn>
              <a:cxn ang="0">
                <a:pos x="47081" y="348355"/>
              </a:cxn>
              <a:cxn ang="0">
                <a:pos x="21782" y="308562"/>
              </a:cxn>
              <a:cxn ang="0">
                <a:pos x="5660" y="263453"/>
              </a:cxn>
              <a:cxn ang="0">
                <a:pos x="0" y="214312"/>
              </a:cxn>
            </a:cxnLst>
            <a:rect l="0" t="0" r="r" b="b"/>
            <a:pathLst>
              <a:path w="428625" h="428625">
                <a:moveTo>
                  <a:pt x="0" y="214312"/>
                </a:moveTo>
                <a:lnTo>
                  <a:pt x="5660" y="165171"/>
                </a:lnTo>
                <a:lnTo>
                  <a:pt x="21782" y="120062"/>
                </a:lnTo>
                <a:lnTo>
                  <a:pt x="47081" y="80269"/>
                </a:lnTo>
                <a:lnTo>
                  <a:pt x="80269" y="47081"/>
                </a:lnTo>
                <a:lnTo>
                  <a:pt x="120062" y="21782"/>
                </a:lnTo>
                <a:lnTo>
                  <a:pt x="165171" y="5660"/>
                </a:lnTo>
                <a:lnTo>
                  <a:pt x="214312" y="0"/>
                </a:lnTo>
                <a:lnTo>
                  <a:pt x="263453" y="5660"/>
                </a:lnTo>
                <a:lnTo>
                  <a:pt x="308562" y="21782"/>
                </a:lnTo>
                <a:lnTo>
                  <a:pt x="348355" y="47081"/>
                </a:lnTo>
                <a:lnTo>
                  <a:pt x="381543" y="80269"/>
                </a:lnTo>
                <a:lnTo>
                  <a:pt x="406842" y="120062"/>
                </a:lnTo>
                <a:lnTo>
                  <a:pt x="422964" y="165171"/>
                </a:lnTo>
                <a:lnTo>
                  <a:pt x="428625" y="214312"/>
                </a:lnTo>
                <a:lnTo>
                  <a:pt x="422964" y="263453"/>
                </a:lnTo>
                <a:lnTo>
                  <a:pt x="406842" y="308562"/>
                </a:lnTo>
                <a:lnTo>
                  <a:pt x="381543" y="348355"/>
                </a:lnTo>
                <a:lnTo>
                  <a:pt x="348355" y="381543"/>
                </a:lnTo>
                <a:lnTo>
                  <a:pt x="308562" y="406842"/>
                </a:lnTo>
                <a:lnTo>
                  <a:pt x="263453" y="422964"/>
                </a:lnTo>
                <a:lnTo>
                  <a:pt x="214312" y="428625"/>
                </a:lnTo>
                <a:lnTo>
                  <a:pt x="165171" y="422964"/>
                </a:lnTo>
                <a:lnTo>
                  <a:pt x="120062" y="406842"/>
                </a:lnTo>
                <a:lnTo>
                  <a:pt x="80269" y="381543"/>
                </a:lnTo>
                <a:lnTo>
                  <a:pt x="47081" y="348355"/>
                </a:lnTo>
                <a:lnTo>
                  <a:pt x="21782" y="308562"/>
                </a:lnTo>
                <a:lnTo>
                  <a:pt x="5660" y="263453"/>
                </a:lnTo>
                <a:lnTo>
                  <a:pt x="0" y="214312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1681163" y="1508125"/>
            <a:ext cx="388937" cy="2682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Calibri"/>
                <a:cs typeface="Calibri"/>
              </a:rPr>
              <a:t>0.57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561" name="object 10"/>
          <p:cNvSpPr>
            <a:spLocks noChangeArrowheads="1"/>
          </p:cNvSpPr>
          <p:nvPr/>
        </p:nvSpPr>
        <p:spPr bwMode="auto">
          <a:xfrm>
            <a:off x="868363" y="1439863"/>
            <a:ext cx="450850" cy="452437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62" name="object 11"/>
          <p:cNvSpPr>
            <a:spLocks noChangeArrowheads="1"/>
          </p:cNvSpPr>
          <p:nvPr/>
        </p:nvSpPr>
        <p:spPr bwMode="auto">
          <a:xfrm>
            <a:off x="800100" y="1443038"/>
            <a:ext cx="587375" cy="385762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63" name="object 12"/>
          <p:cNvSpPr>
            <a:spLocks noChangeArrowheads="1"/>
          </p:cNvSpPr>
          <p:nvPr/>
        </p:nvSpPr>
        <p:spPr bwMode="auto">
          <a:xfrm>
            <a:off x="914400" y="1466850"/>
            <a:ext cx="355600" cy="35560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64" name="object 13"/>
          <p:cNvSpPr>
            <a:spLocks/>
          </p:cNvSpPr>
          <p:nvPr/>
        </p:nvSpPr>
        <p:spPr bwMode="auto">
          <a:xfrm>
            <a:off x="914400" y="1466850"/>
            <a:ext cx="357188" cy="357188"/>
          </a:xfrm>
          <a:custGeom>
            <a:avLst/>
            <a:gdLst/>
            <a:ahLst/>
            <a:cxnLst>
              <a:cxn ang="0">
                <a:pos x="0" y="178193"/>
              </a:cxn>
              <a:cxn ang="0">
                <a:pos x="6365" y="130823"/>
              </a:cxn>
              <a:cxn ang="0">
                <a:pos x="24328" y="88256"/>
              </a:cxn>
              <a:cxn ang="0">
                <a:pos x="52192" y="52192"/>
              </a:cxn>
              <a:cxn ang="0">
                <a:pos x="88256" y="24328"/>
              </a:cxn>
              <a:cxn ang="0">
                <a:pos x="130823" y="6365"/>
              </a:cxn>
              <a:cxn ang="0">
                <a:pos x="178193" y="0"/>
              </a:cxn>
              <a:cxn ang="0">
                <a:pos x="225576" y="6365"/>
              </a:cxn>
              <a:cxn ang="0">
                <a:pos x="268143" y="24328"/>
              </a:cxn>
              <a:cxn ang="0">
                <a:pos x="304207" y="52192"/>
              </a:cxn>
              <a:cxn ang="0">
                <a:pos x="332071" y="88256"/>
              </a:cxn>
              <a:cxn ang="0">
                <a:pos x="350034" y="130823"/>
              </a:cxn>
              <a:cxn ang="0">
                <a:pos x="356400" y="178193"/>
              </a:cxn>
              <a:cxn ang="0">
                <a:pos x="350034" y="225564"/>
              </a:cxn>
              <a:cxn ang="0">
                <a:pos x="332071" y="268130"/>
              </a:cxn>
              <a:cxn ang="0">
                <a:pos x="304207" y="304195"/>
              </a:cxn>
              <a:cxn ang="0">
                <a:pos x="268143" y="332058"/>
              </a:cxn>
              <a:cxn ang="0">
                <a:pos x="225576" y="350022"/>
              </a:cxn>
              <a:cxn ang="0">
                <a:pos x="178206" y="356387"/>
              </a:cxn>
              <a:cxn ang="0">
                <a:pos x="130823" y="350022"/>
              </a:cxn>
              <a:cxn ang="0">
                <a:pos x="88256" y="332058"/>
              </a:cxn>
              <a:cxn ang="0">
                <a:pos x="52192" y="304195"/>
              </a:cxn>
              <a:cxn ang="0">
                <a:pos x="24328" y="268130"/>
              </a:cxn>
              <a:cxn ang="0">
                <a:pos x="6365" y="225564"/>
              </a:cxn>
              <a:cxn ang="0">
                <a:pos x="0" y="178193"/>
              </a:cxn>
            </a:cxnLst>
            <a:rect l="0" t="0" r="r" b="b"/>
            <a:pathLst>
              <a:path w="356869" h="356869">
                <a:moveTo>
                  <a:pt x="0" y="178193"/>
                </a:moveTo>
                <a:lnTo>
                  <a:pt x="6365" y="130823"/>
                </a:lnTo>
                <a:lnTo>
                  <a:pt x="24328" y="88256"/>
                </a:lnTo>
                <a:lnTo>
                  <a:pt x="52192" y="52192"/>
                </a:lnTo>
                <a:lnTo>
                  <a:pt x="88256" y="24328"/>
                </a:lnTo>
                <a:lnTo>
                  <a:pt x="130823" y="6365"/>
                </a:lnTo>
                <a:lnTo>
                  <a:pt x="178193" y="0"/>
                </a:lnTo>
                <a:lnTo>
                  <a:pt x="225576" y="6365"/>
                </a:lnTo>
                <a:lnTo>
                  <a:pt x="268143" y="24328"/>
                </a:lnTo>
                <a:lnTo>
                  <a:pt x="304207" y="52192"/>
                </a:lnTo>
                <a:lnTo>
                  <a:pt x="332071" y="88256"/>
                </a:lnTo>
                <a:lnTo>
                  <a:pt x="350034" y="130823"/>
                </a:lnTo>
                <a:lnTo>
                  <a:pt x="356400" y="178193"/>
                </a:lnTo>
                <a:lnTo>
                  <a:pt x="350034" y="225564"/>
                </a:lnTo>
                <a:lnTo>
                  <a:pt x="332071" y="268130"/>
                </a:lnTo>
                <a:lnTo>
                  <a:pt x="304207" y="304195"/>
                </a:lnTo>
                <a:lnTo>
                  <a:pt x="268143" y="332058"/>
                </a:lnTo>
                <a:lnTo>
                  <a:pt x="225576" y="350022"/>
                </a:lnTo>
                <a:lnTo>
                  <a:pt x="178206" y="356387"/>
                </a:lnTo>
                <a:lnTo>
                  <a:pt x="130823" y="350022"/>
                </a:lnTo>
                <a:lnTo>
                  <a:pt x="88256" y="332058"/>
                </a:lnTo>
                <a:lnTo>
                  <a:pt x="52192" y="304195"/>
                </a:lnTo>
                <a:lnTo>
                  <a:pt x="24328" y="268130"/>
                </a:lnTo>
                <a:lnTo>
                  <a:pt x="6365" y="225564"/>
                </a:lnTo>
                <a:lnTo>
                  <a:pt x="0" y="178193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" name="object 14"/>
          <p:cNvSpPr txBox="1"/>
          <p:nvPr/>
        </p:nvSpPr>
        <p:spPr>
          <a:xfrm>
            <a:off x="949325" y="1509713"/>
            <a:ext cx="285750" cy="2682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Calibri"/>
                <a:cs typeface="Calibri"/>
              </a:rPr>
              <a:t>0.</a:t>
            </a:r>
            <a:r>
              <a:rPr sz="1600" b="1" dirty="0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566" name="object 15"/>
          <p:cNvSpPr>
            <a:spLocks noChangeArrowheads="1"/>
          </p:cNvSpPr>
          <p:nvPr/>
        </p:nvSpPr>
        <p:spPr bwMode="auto">
          <a:xfrm>
            <a:off x="4278313" y="1436688"/>
            <a:ext cx="452437" cy="452437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67" name="object 16"/>
          <p:cNvSpPr>
            <a:spLocks noChangeArrowheads="1"/>
          </p:cNvSpPr>
          <p:nvPr/>
        </p:nvSpPr>
        <p:spPr bwMode="auto">
          <a:xfrm>
            <a:off x="4211638" y="1439863"/>
            <a:ext cx="587375" cy="38735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68" name="object 17"/>
          <p:cNvSpPr>
            <a:spLocks noChangeArrowheads="1"/>
          </p:cNvSpPr>
          <p:nvPr/>
        </p:nvSpPr>
        <p:spPr bwMode="auto">
          <a:xfrm>
            <a:off x="4324350" y="1463675"/>
            <a:ext cx="357188" cy="357188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69" name="object 18"/>
          <p:cNvSpPr>
            <a:spLocks/>
          </p:cNvSpPr>
          <p:nvPr/>
        </p:nvSpPr>
        <p:spPr bwMode="auto">
          <a:xfrm>
            <a:off x="4324350" y="1463675"/>
            <a:ext cx="358775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5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>
            <a:off x="4360863" y="1506538"/>
            <a:ext cx="285750" cy="2682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Calibri"/>
                <a:cs typeface="Calibri"/>
              </a:rPr>
              <a:t>0.4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571" name="object 20"/>
          <p:cNvSpPr>
            <a:spLocks noChangeArrowheads="1"/>
          </p:cNvSpPr>
          <p:nvPr/>
        </p:nvSpPr>
        <p:spPr bwMode="auto">
          <a:xfrm>
            <a:off x="2438400" y="1331913"/>
            <a:ext cx="666750" cy="66675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72" name="object 21"/>
          <p:cNvSpPr>
            <a:spLocks noChangeArrowheads="1"/>
          </p:cNvSpPr>
          <p:nvPr/>
        </p:nvSpPr>
        <p:spPr bwMode="auto">
          <a:xfrm>
            <a:off x="2971800" y="1441450"/>
            <a:ext cx="144463" cy="385763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73" name="object 22"/>
          <p:cNvSpPr>
            <a:spLocks noChangeArrowheads="1"/>
          </p:cNvSpPr>
          <p:nvPr/>
        </p:nvSpPr>
        <p:spPr bwMode="auto">
          <a:xfrm>
            <a:off x="2427288" y="1441450"/>
            <a:ext cx="141287" cy="385763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74" name="object 23"/>
          <p:cNvSpPr>
            <a:spLocks noChangeArrowheads="1"/>
          </p:cNvSpPr>
          <p:nvPr/>
        </p:nvSpPr>
        <p:spPr bwMode="auto">
          <a:xfrm>
            <a:off x="2484438" y="1357313"/>
            <a:ext cx="571500" cy="5715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75" name="object 24"/>
          <p:cNvSpPr>
            <a:spLocks/>
          </p:cNvSpPr>
          <p:nvPr/>
        </p:nvSpPr>
        <p:spPr bwMode="auto">
          <a:xfrm>
            <a:off x="2484438" y="1357313"/>
            <a:ext cx="571500" cy="571500"/>
          </a:xfrm>
          <a:custGeom>
            <a:avLst/>
            <a:gdLst/>
            <a:ahLst/>
            <a:cxnLst>
              <a:cxn ang="0">
                <a:pos x="0" y="285750"/>
              </a:cxn>
              <a:cxn ang="0">
                <a:pos x="3740" y="239401"/>
              </a:cxn>
              <a:cxn ang="0">
                <a:pos x="14568" y="195432"/>
              </a:cxn>
              <a:cxn ang="0">
                <a:pos x="31895" y="154433"/>
              </a:cxn>
              <a:cxn ang="0">
                <a:pos x="55134" y="116991"/>
              </a:cxn>
              <a:cxn ang="0">
                <a:pos x="83696" y="83696"/>
              </a:cxn>
              <a:cxn ang="0">
                <a:pos x="116991" y="55134"/>
              </a:cxn>
              <a:cxn ang="0">
                <a:pos x="154433" y="31895"/>
              </a:cxn>
              <a:cxn ang="0">
                <a:pos x="195432" y="14568"/>
              </a:cxn>
              <a:cxn ang="0">
                <a:pos x="239401" y="3740"/>
              </a:cxn>
              <a:cxn ang="0">
                <a:pos x="285750" y="0"/>
              </a:cxn>
              <a:cxn ang="0">
                <a:pos x="332101" y="3740"/>
              </a:cxn>
              <a:cxn ang="0">
                <a:pos x="376071" y="14568"/>
              </a:cxn>
              <a:cxn ang="0">
                <a:pos x="417071" y="31895"/>
              </a:cxn>
              <a:cxn ang="0">
                <a:pos x="454513" y="55134"/>
              </a:cxn>
              <a:cxn ang="0">
                <a:pos x="487808" y="83696"/>
              </a:cxn>
              <a:cxn ang="0">
                <a:pos x="516368" y="116991"/>
              </a:cxn>
              <a:cxn ang="0">
                <a:pos x="539606" y="154433"/>
              </a:cxn>
              <a:cxn ang="0">
                <a:pos x="556932" y="195432"/>
              </a:cxn>
              <a:cxn ang="0">
                <a:pos x="567760" y="239401"/>
              </a:cxn>
              <a:cxn ang="0">
                <a:pos x="571500" y="285750"/>
              </a:cxn>
              <a:cxn ang="0">
                <a:pos x="567760" y="332101"/>
              </a:cxn>
              <a:cxn ang="0">
                <a:pos x="556932" y="376071"/>
              </a:cxn>
              <a:cxn ang="0">
                <a:pos x="539606" y="417071"/>
              </a:cxn>
              <a:cxn ang="0">
                <a:pos x="516368" y="454513"/>
              </a:cxn>
              <a:cxn ang="0">
                <a:pos x="487808" y="487808"/>
              </a:cxn>
              <a:cxn ang="0">
                <a:pos x="454513" y="516368"/>
              </a:cxn>
              <a:cxn ang="0">
                <a:pos x="417071" y="539606"/>
              </a:cxn>
              <a:cxn ang="0">
                <a:pos x="376071" y="556932"/>
              </a:cxn>
              <a:cxn ang="0">
                <a:pos x="332101" y="567760"/>
              </a:cxn>
              <a:cxn ang="0">
                <a:pos x="285750" y="571500"/>
              </a:cxn>
              <a:cxn ang="0">
                <a:pos x="239401" y="567760"/>
              </a:cxn>
              <a:cxn ang="0">
                <a:pos x="195432" y="556932"/>
              </a:cxn>
              <a:cxn ang="0">
                <a:pos x="154433" y="539606"/>
              </a:cxn>
              <a:cxn ang="0">
                <a:pos x="116991" y="516368"/>
              </a:cxn>
              <a:cxn ang="0">
                <a:pos x="83696" y="487808"/>
              </a:cxn>
              <a:cxn ang="0">
                <a:pos x="55134" y="454513"/>
              </a:cxn>
              <a:cxn ang="0">
                <a:pos x="31895" y="417071"/>
              </a:cxn>
              <a:cxn ang="0">
                <a:pos x="14568" y="376071"/>
              </a:cxn>
              <a:cxn ang="0">
                <a:pos x="3740" y="332101"/>
              </a:cxn>
              <a:cxn ang="0">
                <a:pos x="0" y="285750"/>
              </a:cxn>
            </a:cxnLst>
            <a:rect l="0" t="0" r="r" b="b"/>
            <a:pathLst>
              <a:path w="571500" h="571500">
                <a:moveTo>
                  <a:pt x="0" y="285750"/>
                </a:moveTo>
                <a:lnTo>
                  <a:pt x="3740" y="239401"/>
                </a:lnTo>
                <a:lnTo>
                  <a:pt x="14568" y="195432"/>
                </a:lnTo>
                <a:lnTo>
                  <a:pt x="31895" y="154433"/>
                </a:lnTo>
                <a:lnTo>
                  <a:pt x="55134" y="116991"/>
                </a:lnTo>
                <a:lnTo>
                  <a:pt x="83696" y="83696"/>
                </a:lnTo>
                <a:lnTo>
                  <a:pt x="116991" y="55134"/>
                </a:lnTo>
                <a:lnTo>
                  <a:pt x="154433" y="31895"/>
                </a:lnTo>
                <a:lnTo>
                  <a:pt x="195432" y="14568"/>
                </a:lnTo>
                <a:lnTo>
                  <a:pt x="239401" y="3740"/>
                </a:lnTo>
                <a:lnTo>
                  <a:pt x="285750" y="0"/>
                </a:lnTo>
                <a:lnTo>
                  <a:pt x="332101" y="3740"/>
                </a:lnTo>
                <a:lnTo>
                  <a:pt x="376071" y="14568"/>
                </a:lnTo>
                <a:lnTo>
                  <a:pt x="417071" y="31895"/>
                </a:lnTo>
                <a:lnTo>
                  <a:pt x="454513" y="55134"/>
                </a:lnTo>
                <a:lnTo>
                  <a:pt x="487808" y="83696"/>
                </a:lnTo>
                <a:lnTo>
                  <a:pt x="516368" y="116991"/>
                </a:lnTo>
                <a:lnTo>
                  <a:pt x="539606" y="154433"/>
                </a:lnTo>
                <a:lnTo>
                  <a:pt x="556932" y="195432"/>
                </a:lnTo>
                <a:lnTo>
                  <a:pt x="567760" y="239401"/>
                </a:lnTo>
                <a:lnTo>
                  <a:pt x="571500" y="285750"/>
                </a:lnTo>
                <a:lnTo>
                  <a:pt x="567760" y="332101"/>
                </a:lnTo>
                <a:lnTo>
                  <a:pt x="556932" y="376071"/>
                </a:lnTo>
                <a:lnTo>
                  <a:pt x="539606" y="417071"/>
                </a:lnTo>
                <a:lnTo>
                  <a:pt x="516368" y="454513"/>
                </a:lnTo>
                <a:lnTo>
                  <a:pt x="487808" y="487808"/>
                </a:lnTo>
                <a:lnTo>
                  <a:pt x="454513" y="516368"/>
                </a:lnTo>
                <a:lnTo>
                  <a:pt x="417071" y="539606"/>
                </a:lnTo>
                <a:lnTo>
                  <a:pt x="376071" y="556932"/>
                </a:lnTo>
                <a:lnTo>
                  <a:pt x="332101" y="567760"/>
                </a:lnTo>
                <a:lnTo>
                  <a:pt x="285750" y="571500"/>
                </a:lnTo>
                <a:lnTo>
                  <a:pt x="239401" y="567760"/>
                </a:lnTo>
                <a:lnTo>
                  <a:pt x="195432" y="556932"/>
                </a:lnTo>
                <a:lnTo>
                  <a:pt x="154433" y="539606"/>
                </a:lnTo>
                <a:lnTo>
                  <a:pt x="116991" y="516368"/>
                </a:lnTo>
                <a:lnTo>
                  <a:pt x="83696" y="487808"/>
                </a:lnTo>
                <a:lnTo>
                  <a:pt x="55134" y="454513"/>
                </a:lnTo>
                <a:lnTo>
                  <a:pt x="31895" y="417071"/>
                </a:lnTo>
                <a:lnTo>
                  <a:pt x="14568" y="376071"/>
                </a:lnTo>
                <a:lnTo>
                  <a:pt x="3740" y="332101"/>
                </a:lnTo>
                <a:lnTo>
                  <a:pt x="0" y="285750"/>
                </a:lnTo>
                <a:close/>
              </a:path>
            </a:pathLst>
          </a:custGeom>
          <a:noFill/>
          <a:ln w="12700">
            <a:solidFill>
              <a:srgbClr val="BD4A4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" name="object 25"/>
          <p:cNvSpPr txBox="1"/>
          <p:nvPr/>
        </p:nvSpPr>
        <p:spPr>
          <a:xfrm>
            <a:off x="2576513" y="1508125"/>
            <a:ext cx="388937" cy="2682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Calibri"/>
                <a:cs typeface="Calibri"/>
              </a:rPr>
              <a:t>0.67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577" name="object 26"/>
          <p:cNvSpPr>
            <a:spLocks/>
          </p:cNvSpPr>
          <p:nvPr/>
        </p:nvSpPr>
        <p:spPr bwMode="auto">
          <a:xfrm>
            <a:off x="1270000" y="1643063"/>
            <a:ext cx="392113" cy="1587"/>
          </a:xfrm>
          <a:custGeom>
            <a:avLst/>
            <a:gdLst/>
            <a:ahLst/>
            <a:cxnLst>
              <a:cxn ang="0">
                <a:pos x="0" y="1612"/>
              </a:cxn>
              <a:cxn ang="0">
                <a:pos x="390766" y="0"/>
              </a:cxn>
            </a:cxnLst>
            <a:rect l="0" t="0" r="r" b="b"/>
            <a:pathLst>
              <a:path w="391160" h="1905">
                <a:moveTo>
                  <a:pt x="0" y="1612"/>
                </a:moveTo>
                <a:lnTo>
                  <a:pt x="390766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8" name="object 27"/>
          <p:cNvSpPr>
            <a:spLocks/>
          </p:cNvSpPr>
          <p:nvPr/>
        </p:nvSpPr>
        <p:spPr bwMode="auto">
          <a:xfrm>
            <a:off x="2089150" y="1643063"/>
            <a:ext cx="396875" cy="1587"/>
          </a:xfrm>
          <a:custGeom>
            <a:avLst/>
            <a:gdLst/>
            <a:ahLst/>
            <a:cxnLst>
              <a:cxn ang="0">
                <a:pos x="395046" y="1587"/>
              </a:cxn>
              <a:cxn ang="0">
                <a:pos x="0" y="0"/>
              </a:cxn>
            </a:cxnLst>
            <a:rect l="0" t="0" r="r" b="b"/>
            <a:pathLst>
              <a:path w="395605" h="1905">
                <a:moveTo>
                  <a:pt x="395046" y="1587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9" name="object 28"/>
          <p:cNvSpPr>
            <a:spLocks/>
          </p:cNvSpPr>
          <p:nvPr/>
        </p:nvSpPr>
        <p:spPr bwMode="auto">
          <a:xfrm>
            <a:off x="3895725" y="1641475"/>
            <a:ext cx="430213" cy="1588"/>
          </a:xfrm>
          <a:custGeom>
            <a:avLst/>
            <a:gdLst/>
            <a:ahLst/>
            <a:cxnLst>
              <a:cxn ang="0">
                <a:pos x="428904" y="0"/>
              </a:cxn>
              <a:cxn ang="0">
                <a:pos x="0" y="1219"/>
              </a:cxn>
            </a:cxnLst>
            <a:rect l="0" t="0" r="r" b="b"/>
            <a:pathLst>
              <a:path w="429260" h="1269">
                <a:moveTo>
                  <a:pt x="428904" y="0"/>
                </a:moveTo>
                <a:lnTo>
                  <a:pt x="0" y="1219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80" name="object 29"/>
          <p:cNvSpPr>
            <a:spLocks noChangeArrowheads="1"/>
          </p:cNvSpPr>
          <p:nvPr/>
        </p:nvSpPr>
        <p:spPr bwMode="auto">
          <a:xfrm>
            <a:off x="3421063" y="1403350"/>
            <a:ext cx="523875" cy="522288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81" name="object 30"/>
          <p:cNvSpPr>
            <a:spLocks noChangeArrowheads="1"/>
          </p:cNvSpPr>
          <p:nvPr/>
        </p:nvSpPr>
        <p:spPr bwMode="auto">
          <a:xfrm>
            <a:off x="3752850" y="1441450"/>
            <a:ext cx="274638" cy="3857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82" name="object 31"/>
          <p:cNvSpPr>
            <a:spLocks noChangeArrowheads="1"/>
          </p:cNvSpPr>
          <p:nvPr/>
        </p:nvSpPr>
        <p:spPr bwMode="auto">
          <a:xfrm>
            <a:off x="3338513" y="1441450"/>
            <a:ext cx="271462" cy="38576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83" name="object 32"/>
          <p:cNvSpPr>
            <a:spLocks noChangeArrowheads="1"/>
          </p:cNvSpPr>
          <p:nvPr/>
        </p:nvSpPr>
        <p:spPr bwMode="auto">
          <a:xfrm>
            <a:off x="3467100" y="1428750"/>
            <a:ext cx="428625" cy="428625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84" name="object 33"/>
          <p:cNvSpPr>
            <a:spLocks/>
          </p:cNvSpPr>
          <p:nvPr/>
        </p:nvSpPr>
        <p:spPr bwMode="auto">
          <a:xfrm>
            <a:off x="3467100" y="1428750"/>
            <a:ext cx="428625" cy="428625"/>
          </a:xfrm>
          <a:custGeom>
            <a:avLst/>
            <a:gdLst/>
            <a:ahLst/>
            <a:cxnLst>
              <a:cxn ang="0">
                <a:pos x="0" y="214312"/>
              </a:cxn>
              <a:cxn ang="0">
                <a:pos x="5660" y="165171"/>
              </a:cxn>
              <a:cxn ang="0">
                <a:pos x="21782" y="120062"/>
              </a:cxn>
              <a:cxn ang="0">
                <a:pos x="47081" y="80269"/>
              </a:cxn>
              <a:cxn ang="0">
                <a:pos x="80269" y="47081"/>
              </a:cxn>
              <a:cxn ang="0">
                <a:pos x="120062" y="21782"/>
              </a:cxn>
              <a:cxn ang="0">
                <a:pos x="165171" y="5660"/>
              </a:cxn>
              <a:cxn ang="0">
                <a:pos x="214312" y="0"/>
              </a:cxn>
              <a:cxn ang="0">
                <a:pos x="263453" y="5660"/>
              </a:cxn>
              <a:cxn ang="0">
                <a:pos x="308562" y="21782"/>
              </a:cxn>
              <a:cxn ang="0">
                <a:pos x="348355" y="47081"/>
              </a:cxn>
              <a:cxn ang="0">
                <a:pos x="381543" y="80269"/>
              </a:cxn>
              <a:cxn ang="0">
                <a:pos x="406842" y="120062"/>
              </a:cxn>
              <a:cxn ang="0">
                <a:pos x="422964" y="165171"/>
              </a:cxn>
              <a:cxn ang="0">
                <a:pos x="428625" y="214312"/>
              </a:cxn>
              <a:cxn ang="0">
                <a:pos x="422964" y="263453"/>
              </a:cxn>
              <a:cxn ang="0">
                <a:pos x="406842" y="308562"/>
              </a:cxn>
              <a:cxn ang="0">
                <a:pos x="381543" y="348355"/>
              </a:cxn>
              <a:cxn ang="0">
                <a:pos x="348355" y="381543"/>
              </a:cxn>
              <a:cxn ang="0">
                <a:pos x="308562" y="406842"/>
              </a:cxn>
              <a:cxn ang="0">
                <a:pos x="263453" y="422964"/>
              </a:cxn>
              <a:cxn ang="0">
                <a:pos x="214312" y="428625"/>
              </a:cxn>
              <a:cxn ang="0">
                <a:pos x="165171" y="422964"/>
              </a:cxn>
              <a:cxn ang="0">
                <a:pos x="120062" y="406842"/>
              </a:cxn>
              <a:cxn ang="0">
                <a:pos x="80269" y="381543"/>
              </a:cxn>
              <a:cxn ang="0">
                <a:pos x="47081" y="348355"/>
              </a:cxn>
              <a:cxn ang="0">
                <a:pos x="21782" y="308562"/>
              </a:cxn>
              <a:cxn ang="0">
                <a:pos x="5660" y="263453"/>
              </a:cxn>
              <a:cxn ang="0">
                <a:pos x="0" y="214312"/>
              </a:cxn>
            </a:cxnLst>
            <a:rect l="0" t="0" r="r" b="b"/>
            <a:pathLst>
              <a:path w="428625" h="428625">
                <a:moveTo>
                  <a:pt x="0" y="214312"/>
                </a:moveTo>
                <a:lnTo>
                  <a:pt x="5660" y="165171"/>
                </a:lnTo>
                <a:lnTo>
                  <a:pt x="21782" y="120062"/>
                </a:lnTo>
                <a:lnTo>
                  <a:pt x="47081" y="80269"/>
                </a:lnTo>
                <a:lnTo>
                  <a:pt x="80269" y="47081"/>
                </a:lnTo>
                <a:lnTo>
                  <a:pt x="120062" y="21782"/>
                </a:lnTo>
                <a:lnTo>
                  <a:pt x="165171" y="5660"/>
                </a:lnTo>
                <a:lnTo>
                  <a:pt x="214312" y="0"/>
                </a:lnTo>
                <a:lnTo>
                  <a:pt x="263453" y="5660"/>
                </a:lnTo>
                <a:lnTo>
                  <a:pt x="308562" y="21782"/>
                </a:lnTo>
                <a:lnTo>
                  <a:pt x="348355" y="47081"/>
                </a:lnTo>
                <a:lnTo>
                  <a:pt x="381543" y="80269"/>
                </a:lnTo>
                <a:lnTo>
                  <a:pt x="406842" y="120062"/>
                </a:lnTo>
                <a:lnTo>
                  <a:pt x="422964" y="165171"/>
                </a:lnTo>
                <a:lnTo>
                  <a:pt x="428625" y="214312"/>
                </a:lnTo>
                <a:lnTo>
                  <a:pt x="422964" y="263453"/>
                </a:lnTo>
                <a:lnTo>
                  <a:pt x="406842" y="308562"/>
                </a:lnTo>
                <a:lnTo>
                  <a:pt x="381543" y="348355"/>
                </a:lnTo>
                <a:lnTo>
                  <a:pt x="348355" y="381543"/>
                </a:lnTo>
                <a:lnTo>
                  <a:pt x="308562" y="406842"/>
                </a:lnTo>
                <a:lnTo>
                  <a:pt x="263453" y="422964"/>
                </a:lnTo>
                <a:lnTo>
                  <a:pt x="214312" y="428625"/>
                </a:lnTo>
                <a:lnTo>
                  <a:pt x="165171" y="422964"/>
                </a:lnTo>
                <a:lnTo>
                  <a:pt x="120062" y="406842"/>
                </a:lnTo>
                <a:lnTo>
                  <a:pt x="80269" y="381543"/>
                </a:lnTo>
                <a:lnTo>
                  <a:pt x="47081" y="348355"/>
                </a:lnTo>
                <a:lnTo>
                  <a:pt x="21782" y="308562"/>
                </a:lnTo>
                <a:lnTo>
                  <a:pt x="5660" y="263453"/>
                </a:lnTo>
                <a:lnTo>
                  <a:pt x="0" y="214312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" name="object 34"/>
          <p:cNvSpPr txBox="1"/>
          <p:nvPr/>
        </p:nvSpPr>
        <p:spPr>
          <a:xfrm>
            <a:off x="3487738" y="1508125"/>
            <a:ext cx="388937" cy="2682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Calibri"/>
                <a:cs typeface="Calibri"/>
              </a:rPr>
              <a:t>0.57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586" name="object 35"/>
          <p:cNvSpPr>
            <a:spLocks/>
          </p:cNvSpPr>
          <p:nvPr/>
        </p:nvSpPr>
        <p:spPr bwMode="auto">
          <a:xfrm>
            <a:off x="3055938" y="1643063"/>
            <a:ext cx="412750" cy="1587"/>
          </a:xfrm>
          <a:custGeom>
            <a:avLst/>
            <a:gdLst/>
            <a:ahLst/>
            <a:cxnLst>
              <a:cxn ang="0">
                <a:pos x="410972" y="1587"/>
              </a:cxn>
              <a:cxn ang="0">
                <a:pos x="0" y="0"/>
              </a:cxn>
            </a:cxnLst>
            <a:rect l="0" t="0" r="r" b="b"/>
            <a:pathLst>
              <a:path w="411479" h="1905">
                <a:moveTo>
                  <a:pt x="410972" y="1587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" name="object 36"/>
          <p:cNvSpPr txBox="1"/>
          <p:nvPr/>
        </p:nvSpPr>
        <p:spPr>
          <a:xfrm>
            <a:off x="4421188" y="1987550"/>
            <a:ext cx="150812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588" name="object 37"/>
          <p:cNvSpPr>
            <a:spLocks noChangeArrowheads="1"/>
          </p:cNvSpPr>
          <p:nvPr/>
        </p:nvSpPr>
        <p:spPr bwMode="auto">
          <a:xfrm>
            <a:off x="4508500" y="4878388"/>
            <a:ext cx="522288" cy="523875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89" name="object 38"/>
          <p:cNvSpPr>
            <a:spLocks noChangeArrowheads="1"/>
          </p:cNvSpPr>
          <p:nvPr/>
        </p:nvSpPr>
        <p:spPr bwMode="auto">
          <a:xfrm>
            <a:off x="4838700" y="4916488"/>
            <a:ext cx="276225" cy="3873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90" name="object 39"/>
          <p:cNvSpPr>
            <a:spLocks noChangeArrowheads="1"/>
          </p:cNvSpPr>
          <p:nvPr/>
        </p:nvSpPr>
        <p:spPr bwMode="auto">
          <a:xfrm>
            <a:off x="4425950" y="4916488"/>
            <a:ext cx="271463" cy="3873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91" name="object 40"/>
          <p:cNvSpPr>
            <a:spLocks noChangeArrowheads="1"/>
          </p:cNvSpPr>
          <p:nvPr/>
        </p:nvSpPr>
        <p:spPr bwMode="auto">
          <a:xfrm>
            <a:off x="4554538" y="4905375"/>
            <a:ext cx="428625" cy="428625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92" name="object 41"/>
          <p:cNvSpPr>
            <a:spLocks/>
          </p:cNvSpPr>
          <p:nvPr/>
        </p:nvSpPr>
        <p:spPr bwMode="auto">
          <a:xfrm>
            <a:off x="4554538" y="4905375"/>
            <a:ext cx="428625" cy="428625"/>
          </a:xfrm>
          <a:custGeom>
            <a:avLst/>
            <a:gdLst/>
            <a:ahLst/>
            <a:cxnLst>
              <a:cxn ang="0">
                <a:pos x="0" y="214198"/>
              </a:cxn>
              <a:cxn ang="0">
                <a:pos x="5657" y="165083"/>
              </a:cxn>
              <a:cxn ang="0">
                <a:pos x="21770" y="119998"/>
              </a:cxn>
              <a:cxn ang="0">
                <a:pos x="47056" y="80227"/>
              </a:cxn>
              <a:cxn ang="0">
                <a:pos x="80227" y="47056"/>
              </a:cxn>
              <a:cxn ang="0">
                <a:pos x="119998" y="21770"/>
              </a:cxn>
              <a:cxn ang="0">
                <a:pos x="165083" y="5657"/>
              </a:cxn>
              <a:cxn ang="0">
                <a:pos x="214198" y="0"/>
              </a:cxn>
              <a:cxn ang="0">
                <a:pos x="263312" y="5657"/>
              </a:cxn>
              <a:cxn ang="0">
                <a:pos x="308398" y="21770"/>
              </a:cxn>
              <a:cxn ang="0">
                <a:pos x="348169" y="47056"/>
              </a:cxn>
              <a:cxn ang="0">
                <a:pos x="381340" y="80227"/>
              </a:cxn>
              <a:cxn ang="0">
                <a:pos x="406625" y="119998"/>
              </a:cxn>
              <a:cxn ang="0">
                <a:pos x="422739" y="165083"/>
              </a:cxn>
              <a:cxn ang="0">
                <a:pos x="428396" y="214198"/>
              </a:cxn>
              <a:cxn ang="0">
                <a:pos x="422739" y="263312"/>
              </a:cxn>
              <a:cxn ang="0">
                <a:pos x="406625" y="308398"/>
              </a:cxn>
              <a:cxn ang="0">
                <a:pos x="381340" y="348169"/>
              </a:cxn>
              <a:cxn ang="0">
                <a:pos x="348169" y="381340"/>
              </a:cxn>
              <a:cxn ang="0">
                <a:pos x="308398" y="406625"/>
              </a:cxn>
              <a:cxn ang="0">
                <a:pos x="263312" y="422739"/>
              </a:cxn>
              <a:cxn ang="0">
                <a:pos x="214198" y="428396"/>
              </a:cxn>
              <a:cxn ang="0">
                <a:pos x="165083" y="422739"/>
              </a:cxn>
              <a:cxn ang="0">
                <a:pos x="119998" y="406625"/>
              </a:cxn>
              <a:cxn ang="0">
                <a:pos x="80227" y="381340"/>
              </a:cxn>
              <a:cxn ang="0">
                <a:pos x="47056" y="348169"/>
              </a:cxn>
              <a:cxn ang="0">
                <a:pos x="21770" y="308398"/>
              </a:cxn>
              <a:cxn ang="0">
                <a:pos x="5657" y="263312"/>
              </a:cxn>
              <a:cxn ang="0">
                <a:pos x="0" y="214198"/>
              </a:cxn>
            </a:cxnLst>
            <a:rect l="0" t="0" r="r" b="b"/>
            <a:pathLst>
              <a:path w="428625" h="428625">
                <a:moveTo>
                  <a:pt x="0" y="214198"/>
                </a:moveTo>
                <a:lnTo>
                  <a:pt x="5657" y="165083"/>
                </a:lnTo>
                <a:lnTo>
                  <a:pt x="21770" y="119998"/>
                </a:lnTo>
                <a:lnTo>
                  <a:pt x="47056" y="80227"/>
                </a:lnTo>
                <a:lnTo>
                  <a:pt x="80227" y="47056"/>
                </a:lnTo>
                <a:lnTo>
                  <a:pt x="119998" y="21770"/>
                </a:lnTo>
                <a:lnTo>
                  <a:pt x="165083" y="5657"/>
                </a:lnTo>
                <a:lnTo>
                  <a:pt x="214198" y="0"/>
                </a:lnTo>
                <a:lnTo>
                  <a:pt x="263312" y="5657"/>
                </a:lnTo>
                <a:lnTo>
                  <a:pt x="308398" y="21770"/>
                </a:lnTo>
                <a:lnTo>
                  <a:pt x="348169" y="47056"/>
                </a:lnTo>
                <a:lnTo>
                  <a:pt x="381340" y="80227"/>
                </a:lnTo>
                <a:lnTo>
                  <a:pt x="406625" y="119998"/>
                </a:lnTo>
                <a:lnTo>
                  <a:pt x="422739" y="165083"/>
                </a:lnTo>
                <a:lnTo>
                  <a:pt x="428396" y="214198"/>
                </a:lnTo>
                <a:lnTo>
                  <a:pt x="422739" y="263312"/>
                </a:lnTo>
                <a:lnTo>
                  <a:pt x="406625" y="308398"/>
                </a:lnTo>
                <a:lnTo>
                  <a:pt x="381340" y="348169"/>
                </a:lnTo>
                <a:lnTo>
                  <a:pt x="348169" y="381340"/>
                </a:lnTo>
                <a:lnTo>
                  <a:pt x="308398" y="406625"/>
                </a:lnTo>
                <a:lnTo>
                  <a:pt x="263312" y="422739"/>
                </a:lnTo>
                <a:lnTo>
                  <a:pt x="214198" y="428396"/>
                </a:lnTo>
                <a:lnTo>
                  <a:pt x="165083" y="422739"/>
                </a:lnTo>
                <a:lnTo>
                  <a:pt x="119998" y="406625"/>
                </a:lnTo>
                <a:lnTo>
                  <a:pt x="80227" y="381340"/>
                </a:lnTo>
                <a:lnTo>
                  <a:pt x="47056" y="348169"/>
                </a:lnTo>
                <a:lnTo>
                  <a:pt x="21770" y="308398"/>
                </a:lnTo>
                <a:lnTo>
                  <a:pt x="5657" y="263312"/>
                </a:lnTo>
                <a:lnTo>
                  <a:pt x="0" y="214198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" name="object 42"/>
          <p:cNvSpPr txBox="1"/>
          <p:nvPr/>
        </p:nvSpPr>
        <p:spPr>
          <a:xfrm>
            <a:off x="4573588" y="4984750"/>
            <a:ext cx="388937" cy="266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Calibri"/>
                <a:cs typeface="Calibri"/>
              </a:rPr>
              <a:t>0.55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594" name="object 43"/>
          <p:cNvSpPr>
            <a:spLocks noChangeArrowheads="1"/>
          </p:cNvSpPr>
          <p:nvPr/>
        </p:nvSpPr>
        <p:spPr bwMode="auto">
          <a:xfrm>
            <a:off x="3830638" y="4232275"/>
            <a:ext cx="452437" cy="452438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95" name="object 44"/>
          <p:cNvSpPr>
            <a:spLocks noChangeArrowheads="1"/>
          </p:cNvSpPr>
          <p:nvPr/>
        </p:nvSpPr>
        <p:spPr bwMode="auto">
          <a:xfrm>
            <a:off x="3763963" y="4235450"/>
            <a:ext cx="585787" cy="385763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96" name="object 45"/>
          <p:cNvSpPr>
            <a:spLocks noChangeArrowheads="1"/>
          </p:cNvSpPr>
          <p:nvPr/>
        </p:nvSpPr>
        <p:spPr bwMode="auto">
          <a:xfrm>
            <a:off x="3878263" y="4259263"/>
            <a:ext cx="355600" cy="355600"/>
          </a:xfrm>
          <a:prstGeom prst="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97" name="object 46"/>
          <p:cNvSpPr>
            <a:spLocks/>
          </p:cNvSpPr>
          <p:nvPr/>
        </p:nvSpPr>
        <p:spPr bwMode="auto">
          <a:xfrm>
            <a:off x="3878263" y="4259263"/>
            <a:ext cx="355600" cy="357187"/>
          </a:xfrm>
          <a:custGeom>
            <a:avLst/>
            <a:gdLst/>
            <a:ahLst/>
            <a:cxnLst>
              <a:cxn ang="0">
                <a:pos x="0" y="178193"/>
              </a:cxn>
              <a:cxn ang="0">
                <a:pos x="6365" y="130823"/>
              </a:cxn>
              <a:cxn ang="0">
                <a:pos x="24328" y="88256"/>
              </a:cxn>
              <a:cxn ang="0">
                <a:pos x="52192" y="52192"/>
              </a:cxn>
              <a:cxn ang="0">
                <a:pos x="88256" y="24328"/>
              </a:cxn>
              <a:cxn ang="0">
                <a:pos x="130823" y="6365"/>
              </a:cxn>
              <a:cxn ang="0">
                <a:pos x="178193" y="0"/>
              </a:cxn>
              <a:cxn ang="0">
                <a:pos x="225569" y="6365"/>
              </a:cxn>
              <a:cxn ang="0">
                <a:pos x="268139" y="24328"/>
              </a:cxn>
              <a:cxn ang="0">
                <a:pos x="304206" y="52192"/>
              </a:cxn>
              <a:cxn ang="0">
                <a:pos x="332070" y="88256"/>
              </a:cxn>
              <a:cxn ang="0">
                <a:pos x="350034" y="130823"/>
              </a:cxn>
              <a:cxn ang="0">
                <a:pos x="356400" y="178193"/>
              </a:cxn>
              <a:cxn ang="0">
                <a:pos x="350034" y="225565"/>
              </a:cxn>
              <a:cxn ang="0">
                <a:pos x="332070" y="268134"/>
              </a:cxn>
              <a:cxn ang="0">
                <a:pos x="304206" y="304201"/>
              </a:cxn>
              <a:cxn ang="0">
                <a:pos x="268139" y="332067"/>
              </a:cxn>
              <a:cxn ang="0">
                <a:pos x="225569" y="350033"/>
              </a:cxn>
              <a:cxn ang="0">
                <a:pos x="178193" y="356400"/>
              </a:cxn>
              <a:cxn ang="0">
                <a:pos x="130823" y="350033"/>
              </a:cxn>
              <a:cxn ang="0">
                <a:pos x="88256" y="332067"/>
              </a:cxn>
              <a:cxn ang="0">
                <a:pos x="52192" y="304201"/>
              </a:cxn>
              <a:cxn ang="0">
                <a:pos x="24328" y="268134"/>
              </a:cxn>
              <a:cxn ang="0">
                <a:pos x="6365" y="225565"/>
              </a:cxn>
              <a:cxn ang="0">
                <a:pos x="0" y="178193"/>
              </a:cxn>
            </a:cxnLst>
            <a:rect l="0" t="0" r="r" b="b"/>
            <a:pathLst>
              <a:path w="356870" h="356870">
                <a:moveTo>
                  <a:pt x="0" y="178193"/>
                </a:moveTo>
                <a:lnTo>
                  <a:pt x="6365" y="130823"/>
                </a:lnTo>
                <a:lnTo>
                  <a:pt x="24328" y="88256"/>
                </a:lnTo>
                <a:lnTo>
                  <a:pt x="52192" y="52192"/>
                </a:lnTo>
                <a:lnTo>
                  <a:pt x="88256" y="24328"/>
                </a:lnTo>
                <a:lnTo>
                  <a:pt x="130823" y="6365"/>
                </a:lnTo>
                <a:lnTo>
                  <a:pt x="178193" y="0"/>
                </a:lnTo>
                <a:lnTo>
                  <a:pt x="225569" y="6365"/>
                </a:lnTo>
                <a:lnTo>
                  <a:pt x="268139" y="24328"/>
                </a:lnTo>
                <a:lnTo>
                  <a:pt x="304206" y="52192"/>
                </a:lnTo>
                <a:lnTo>
                  <a:pt x="332070" y="88256"/>
                </a:lnTo>
                <a:lnTo>
                  <a:pt x="350034" y="130823"/>
                </a:lnTo>
                <a:lnTo>
                  <a:pt x="356400" y="178193"/>
                </a:lnTo>
                <a:lnTo>
                  <a:pt x="350034" y="225565"/>
                </a:lnTo>
                <a:lnTo>
                  <a:pt x="332070" y="268134"/>
                </a:lnTo>
                <a:lnTo>
                  <a:pt x="304206" y="304201"/>
                </a:lnTo>
                <a:lnTo>
                  <a:pt x="268139" y="332067"/>
                </a:lnTo>
                <a:lnTo>
                  <a:pt x="225569" y="350033"/>
                </a:lnTo>
                <a:lnTo>
                  <a:pt x="178193" y="356400"/>
                </a:lnTo>
                <a:lnTo>
                  <a:pt x="130823" y="350033"/>
                </a:lnTo>
                <a:lnTo>
                  <a:pt x="88256" y="332067"/>
                </a:lnTo>
                <a:lnTo>
                  <a:pt x="52192" y="304201"/>
                </a:lnTo>
                <a:lnTo>
                  <a:pt x="24328" y="268134"/>
                </a:lnTo>
                <a:lnTo>
                  <a:pt x="6365" y="225565"/>
                </a:lnTo>
                <a:lnTo>
                  <a:pt x="0" y="178193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" name="object 47"/>
          <p:cNvSpPr txBox="1"/>
          <p:nvPr/>
        </p:nvSpPr>
        <p:spPr>
          <a:xfrm>
            <a:off x="992188" y="1987550"/>
            <a:ext cx="3325812" cy="2581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tabLst>
                <a:tab pos="820738" algn="l"/>
                <a:tab pos="1727200" algn="l"/>
                <a:tab pos="2619375" algn="l"/>
              </a:tabLst>
            </a:pPr>
            <a:r>
              <a:rPr lang="th-TH" sz="2000">
                <a:latin typeface="Calibri" pitchFamily="34" charset="0"/>
                <a:cs typeface="Cordia New" pitchFamily="34" charset="-34"/>
              </a:rPr>
              <a:t>A	B	C	D</a:t>
            </a:r>
          </a:p>
          <a:p>
            <a:pPr marL="12700">
              <a:spcBef>
                <a:spcPts val="1563"/>
              </a:spcBef>
              <a:tabLst>
                <a:tab pos="820738" algn="l"/>
                <a:tab pos="1727200" algn="l"/>
                <a:tab pos="2619375" algn="l"/>
              </a:tabLst>
            </a:pPr>
            <a:r>
              <a:rPr lang="th-TH" sz="2000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th-TH" sz="1900" i="1" baseline="-2100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th-TH" sz="2000">
                <a:latin typeface="Times New Roman" pitchFamily="18" charset="0"/>
                <a:cs typeface="Times New Roman" pitchFamily="18" charset="0"/>
              </a:rPr>
              <a:t>(A) = ((1+2+3+4)/4)</a:t>
            </a:r>
            <a:r>
              <a:rPr lang="th-TH" sz="1900" baseline="26000">
                <a:latin typeface="Times New Roman" pitchFamily="18" charset="0"/>
                <a:cs typeface="Times New Roman" pitchFamily="18" charset="0"/>
              </a:rPr>
              <a:t>–1 </a:t>
            </a:r>
            <a:r>
              <a:rPr lang="th-TH" sz="2000">
                <a:latin typeface="Times New Roman" pitchFamily="18" charset="0"/>
                <a:cs typeface="Times New Roman" pitchFamily="18" charset="0"/>
              </a:rPr>
              <a:t>= 0.4</a:t>
            </a:r>
          </a:p>
          <a:p>
            <a:pPr marL="12700">
              <a:spcBef>
                <a:spcPts val="1563"/>
              </a:spcBef>
              <a:tabLst>
                <a:tab pos="820738" algn="l"/>
                <a:tab pos="1727200" algn="l"/>
                <a:tab pos="2619375" algn="l"/>
              </a:tabLst>
            </a:pPr>
            <a:r>
              <a:rPr lang="th-TH" sz="2000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th-TH" sz="1900" i="1" baseline="-2100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th-TH" sz="2000">
                <a:latin typeface="Times New Roman" pitchFamily="18" charset="0"/>
                <a:cs typeface="Times New Roman" pitchFamily="18" charset="0"/>
              </a:rPr>
              <a:t>(B) = ((1+1+2+3)/4)</a:t>
            </a:r>
            <a:r>
              <a:rPr lang="th-TH" sz="1900" baseline="26000">
                <a:latin typeface="Times New Roman" pitchFamily="18" charset="0"/>
                <a:cs typeface="Times New Roman" pitchFamily="18" charset="0"/>
              </a:rPr>
              <a:t>–1 </a:t>
            </a:r>
            <a:r>
              <a:rPr lang="th-TH" sz="2000">
                <a:latin typeface="Times New Roman" pitchFamily="18" charset="0"/>
                <a:cs typeface="Times New Roman" pitchFamily="18" charset="0"/>
              </a:rPr>
              <a:t>= 0.57</a:t>
            </a:r>
          </a:p>
          <a:p>
            <a:pPr marL="12700">
              <a:spcBef>
                <a:spcPts val="1575"/>
              </a:spcBef>
              <a:tabLst>
                <a:tab pos="820738" algn="l"/>
                <a:tab pos="1727200" algn="l"/>
                <a:tab pos="2619375" algn="l"/>
              </a:tabLst>
            </a:pPr>
            <a:r>
              <a:rPr lang="th-TH" sz="2000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th-TH" sz="1900" i="1" baseline="-2100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th-TH" sz="2000">
                <a:latin typeface="Times New Roman" pitchFamily="18" charset="0"/>
                <a:cs typeface="Times New Roman" pitchFamily="18" charset="0"/>
              </a:rPr>
              <a:t>(C) = ((2+1+1+2)/4)</a:t>
            </a:r>
            <a:r>
              <a:rPr lang="th-TH" sz="1900" baseline="26000">
                <a:latin typeface="Times New Roman" pitchFamily="18" charset="0"/>
                <a:cs typeface="Times New Roman" pitchFamily="18" charset="0"/>
              </a:rPr>
              <a:t>–1 </a:t>
            </a:r>
            <a:r>
              <a:rPr lang="th-TH" sz="2000">
                <a:latin typeface="Times New Roman" pitchFamily="18" charset="0"/>
                <a:cs typeface="Times New Roman" pitchFamily="18" charset="0"/>
              </a:rPr>
              <a:t>= 0.67</a:t>
            </a:r>
          </a:p>
          <a:p>
            <a:pPr marL="12700">
              <a:lnSpc>
                <a:spcPts val="2388"/>
              </a:lnSpc>
              <a:spcBef>
                <a:spcPts val="1563"/>
              </a:spcBef>
              <a:tabLst>
                <a:tab pos="820738" algn="l"/>
                <a:tab pos="1727200" algn="l"/>
                <a:tab pos="2619375" algn="l"/>
              </a:tabLst>
            </a:pPr>
            <a:r>
              <a:rPr lang="th-TH" sz="2000" b="1" i="1">
                <a:latin typeface="Times New Roman" pitchFamily="18" charset="0"/>
                <a:cs typeface="Times New Roman" pitchFamily="18" charset="0"/>
              </a:rPr>
              <a:t>…</a:t>
            </a:r>
            <a:endParaRPr lang="th-TH" sz="2000">
              <a:latin typeface="Times New Roman" pitchFamily="18" charset="0"/>
              <a:cs typeface="Times New Roman" pitchFamily="18" charset="0"/>
            </a:endParaRPr>
          </a:p>
          <a:p>
            <a:pPr marL="12700" algn="r">
              <a:lnSpc>
                <a:spcPts val="1900"/>
              </a:lnSpc>
              <a:tabLst>
                <a:tab pos="820738" algn="l"/>
                <a:tab pos="1727200" algn="l"/>
                <a:tab pos="2619375" algn="l"/>
              </a:tabLst>
            </a:pPr>
            <a:r>
              <a:rPr lang="th-TH" sz="1600" b="1">
                <a:latin typeface="Calibri" pitchFamily="34" charset="0"/>
                <a:cs typeface="Cordia New" pitchFamily="34" charset="-34"/>
              </a:rPr>
              <a:t>0.4</a:t>
            </a:r>
            <a:endParaRPr lang="th-TH" sz="16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99" name="object 48"/>
          <p:cNvSpPr>
            <a:spLocks noChangeArrowheads="1"/>
          </p:cNvSpPr>
          <p:nvPr/>
        </p:nvSpPr>
        <p:spPr bwMode="auto">
          <a:xfrm>
            <a:off x="6688138" y="4194175"/>
            <a:ext cx="454025" cy="454025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600" name="object 49"/>
          <p:cNvSpPr>
            <a:spLocks noChangeArrowheads="1"/>
          </p:cNvSpPr>
          <p:nvPr/>
        </p:nvSpPr>
        <p:spPr bwMode="auto">
          <a:xfrm>
            <a:off x="6623050" y="4197350"/>
            <a:ext cx="585788" cy="38735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601" name="object 50"/>
          <p:cNvSpPr>
            <a:spLocks noChangeArrowheads="1"/>
          </p:cNvSpPr>
          <p:nvPr/>
        </p:nvSpPr>
        <p:spPr bwMode="auto">
          <a:xfrm>
            <a:off x="6735763" y="4221163"/>
            <a:ext cx="357187" cy="357187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602" name="object 51"/>
          <p:cNvSpPr>
            <a:spLocks/>
          </p:cNvSpPr>
          <p:nvPr/>
        </p:nvSpPr>
        <p:spPr bwMode="auto">
          <a:xfrm>
            <a:off x="6735763" y="4221163"/>
            <a:ext cx="357187" cy="357187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" name="object 52"/>
          <p:cNvSpPr txBox="1"/>
          <p:nvPr/>
        </p:nvSpPr>
        <p:spPr>
          <a:xfrm>
            <a:off x="6772275" y="4265613"/>
            <a:ext cx="285750" cy="266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Calibri"/>
                <a:cs typeface="Calibri"/>
              </a:rPr>
              <a:t>0.</a:t>
            </a:r>
            <a:r>
              <a:rPr sz="1600" b="1" dirty="0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604" name="object 53"/>
          <p:cNvSpPr>
            <a:spLocks noChangeArrowheads="1"/>
          </p:cNvSpPr>
          <p:nvPr/>
        </p:nvSpPr>
        <p:spPr bwMode="auto">
          <a:xfrm>
            <a:off x="3830638" y="5603875"/>
            <a:ext cx="454025" cy="452438"/>
          </a:xfrm>
          <a:prstGeom prst="rect">
            <a:avLst/>
          </a:prstGeom>
          <a:blipFill dpi="0" rotWithShape="1">
            <a:blip r:embed="rId2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605" name="object 54"/>
          <p:cNvSpPr>
            <a:spLocks noChangeArrowheads="1"/>
          </p:cNvSpPr>
          <p:nvPr/>
        </p:nvSpPr>
        <p:spPr bwMode="auto">
          <a:xfrm>
            <a:off x="3765550" y="5607050"/>
            <a:ext cx="585788" cy="38735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606" name="object 55"/>
          <p:cNvSpPr>
            <a:spLocks noChangeArrowheads="1"/>
          </p:cNvSpPr>
          <p:nvPr/>
        </p:nvSpPr>
        <p:spPr bwMode="auto">
          <a:xfrm>
            <a:off x="3878263" y="5630863"/>
            <a:ext cx="357187" cy="357187"/>
          </a:xfrm>
          <a:prstGeom prst="rect">
            <a:avLst/>
          </a:prstGeom>
          <a:blipFill dpi="0" rotWithShape="1">
            <a:blip r:embed="rId2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607" name="object 56"/>
          <p:cNvSpPr>
            <a:spLocks/>
          </p:cNvSpPr>
          <p:nvPr/>
        </p:nvSpPr>
        <p:spPr bwMode="auto">
          <a:xfrm>
            <a:off x="3878263" y="5630863"/>
            <a:ext cx="357187" cy="357187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7" name="object 57"/>
          <p:cNvSpPr txBox="1"/>
          <p:nvPr/>
        </p:nvSpPr>
        <p:spPr>
          <a:xfrm>
            <a:off x="3914775" y="5673725"/>
            <a:ext cx="285750" cy="2682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Calibri"/>
                <a:cs typeface="Calibri"/>
              </a:rPr>
              <a:t>0.</a:t>
            </a:r>
            <a:r>
              <a:rPr sz="1600" b="1" dirty="0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609" name="object 58"/>
          <p:cNvSpPr>
            <a:spLocks noChangeArrowheads="1"/>
          </p:cNvSpPr>
          <p:nvPr/>
        </p:nvSpPr>
        <p:spPr bwMode="auto">
          <a:xfrm>
            <a:off x="6688138" y="5638800"/>
            <a:ext cx="454025" cy="452438"/>
          </a:xfrm>
          <a:prstGeom prst="rect">
            <a:avLst/>
          </a:prstGeom>
          <a:blipFill dpi="0" rotWithShape="1">
            <a:blip r:embed="rId2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610" name="object 59"/>
          <p:cNvSpPr>
            <a:spLocks noChangeArrowheads="1"/>
          </p:cNvSpPr>
          <p:nvPr/>
        </p:nvSpPr>
        <p:spPr bwMode="auto">
          <a:xfrm>
            <a:off x="6623050" y="5640388"/>
            <a:ext cx="585788" cy="38735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611" name="object 60"/>
          <p:cNvSpPr>
            <a:spLocks noChangeArrowheads="1"/>
          </p:cNvSpPr>
          <p:nvPr/>
        </p:nvSpPr>
        <p:spPr bwMode="auto">
          <a:xfrm>
            <a:off x="6735763" y="5664200"/>
            <a:ext cx="357187" cy="357188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612" name="object 61"/>
          <p:cNvSpPr>
            <a:spLocks/>
          </p:cNvSpPr>
          <p:nvPr/>
        </p:nvSpPr>
        <p:spPr bwMode="auto">
          <a:xfrm>
            <a:off x="6735763" y="5664200"/>
            <a:ext cx="357187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" name="object 62"/>
          <p:cNvSpPr txBox="1"/>
          <p:nvPr/>
        </p:nvSpPr>
        <p:spPr>
          <a:xfrm>
            <a:off x="6772275" y="5708650"/>
            <a:ext cx="285750" cy="266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Calibri"/>
                <a:cs typeface="Calibri"/>
              </a:rPr>
              <a:t>0.4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614" name="object 63"/>
          <p:cNvSpPr>
            <a:spLocks noChangeArrowheads="1"/>
          </p:cNvSpPr>
          <p:nvPr/>
        </p:nvSpPr>
        <p:spPr bwMode="auto">
          <a:xfrm>
            <a:off x="5173663" y="4806950"/>
            <a:ext cx="668337" cy="666750"/>
          </a:xfrm>
          <a:prstGeom prst="rect">
            <a:avLst/>
          </a:prstGeom>
          <a:blipFill dpi="0" rotWithShape="1">
            <a:blip r:embed="rId2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615" name="object 64"/>
          <p:cNvSpPr>
            <a:spLocks noChangeArrowheads="1"/>
          </p:cNvSpPr>
          <p:nvPr/>
        </p:nvSpPr>
        <p:spPr bwMode="auto">
          <a:xfrm>
            <a:off x="5710238" y="4916488"/>
            <a:ext cx="90487" cy="387350"/>
          </a:xfrm>
          <a:prstGeom prst="rect">
            <a:avLst/>
          </a:prstGeom>
          <a:blipFill dpi="0" rotWithShape="1">
            <a:blip r:embed="rId2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616" name="object 65"/>
          <p:cNvSpPr>
            <a:spLocks noChangeArrowheads="1"/>
          </p:cNvSpPr>
          <p:nvPr/>
        </p:nvSpPr>
        <p:spPr bwMode="auto">
          <a:xfrm>
            <a:off x="5214938" y="4916488"/>
            <a:ext cx="88900" cy="387350"/>
          </a:xfrm>
          <a:prstGeom prst="rect">
            <a:avLst/>
          </a:prstGeom>
          <a:blipFill dpi="0" rotWithShape="1">
            <a:blip r:embed="rId3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617" name="object 66"/>
          <p:cNvSpPr>
            <a:spLocks noChangeArrowheads="1"/>
          </p:cNvSpPr>
          <p:nvPr/>
        </p:nvSpPr>
        <p:spPr bwMode="auto">
          <a:xfrm>
            <a:off x="5219700" y="4832350"/>
            <a:ext cx="573088" cy="573088"/>
          </a:xfrm>
          <a:prstGeom prst="rect">
            <a:avLst/>
          </a:prstGeom>
          <a:blipFill dpi="0" rotWithShape="1">
            <a:blip r:embed="rId3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618" name="object 67"/>
          <p:cNvSpPr>
            <a:spLocks/>
          </p:cNvSpPr>
          <p:nvPr/>
        </p:nvSpPr>
        <p:spPr bwMode="auto">
          <a:xfrm>
            <a:off x="5219700" y="4832350"/>
            <a:ext cx="573088" cy="573088"/>
          </a:xfrm>
          <a:custGeom>
            <a:avLst/>
            <a:gdLst/>
            <a:ahLst/>
            <a:cxnLst>
              <a:cxn ang="0">
                <a:pos x="0" y="286194"/>
              </a:cxn>
              <a:cxn ang="0">
                <a:pos x="3745" y="239771"/>
              </a:cxn>
              <a:cxn ang="0">
                <a:pos x="14590" y="195733"/>
              </a:cxn>
              <a:cxn ang="0">
                <a:pos x="31943" y="154670"/>
              </a:cxn>
              <a:cxn ang="0">
                <a:pos x="55217" y="117170"/>
              </a:cxn>
              <a:cxn ang="0">
                <a:pos x="83823" y="83823"/>
              </a:cxn>
              <a:cxn ang="0">
                <a:pos x="117170" y="55217"/>
              </a:cxn>
              <a:cxn ang="0">
                <a:pos x="154670" y="31943"/>
              </a:cxn>
              <a:cxn ang="0">
                <a:pos x="195733" y="14590"/>
              </a:cxn>
              <a:cxn ang="0">
                <a:pos x="239771" y="3745"/>
              </a:cxn>
              <a:cxn ang="0">
                <a:pos x="286194" y="0"/>
              </a:cxn>
              <a:cxn ang="0">
                <a:pos x="332617" y="3745"/>
              </a:cxn>
              <a:cxn ang="0">
                <a:pos x="376656" y="14590"/>
              </a:cxn>
              <a:cxn ang="0">
                <a:pos x="417721" y="31943"/>
              </a:cxn>
              <a:cxn ang="0">
                <a:pos x="455223" y="55217"/>
              </a:cxn>
              <a:cxn ang="0">
                <a:pos x="488572" y="83823"/>
              </a:cxn>
              <a:cxn ang="0">
                <a:pos x="517179" y="117170"/>
              </a:cxn>
              <a:cxn ang="0">
                <a:pos x="540455" y="154670"/>
              </a:cxn>
              <a:cxn ang="0">
                <a:pos x="557810" y="195733"/>
              </a:cxn>
              <a:cxn ang="0">
                <a:pos x="568655" y="239771"/>
              </a:cxn>
              <a:cxn ang="0">
                <a:pos x="572401" y="286194"/>
              </a:cxn>
              <a:cxn ang="0">
                <a:pos x="568655" y="332617"/>
              </a:cxn>
              <a:cxn ang="0">
                <a:pos x="557810" y="376655"/>
              </a:cxn>
              <a:cxn ang="0">
                <a:pos x="540455" y="417718"/>
              </a:cxn>
              <a:cxn ang="0">
                <a:pos x="517179" y="455218"/>
              </a:cxn>
              <a:cxn ang="0">
                <a:pos x="488572" y="488565"/>
              </a:cxn>
              <a:cxn ang="0">
                <a:pos x="455223" y="517171"/>
              </a:cxn>
              <a:cxn ang="0">
                <a:pos x="417721" y="540445"/>
              </a:cxn>
              <a:cxn ang="0">
                <a:pos x="376656" y="557798"/>
              </a:cxn>
              <a:cxn ang="0">
                <a:pos x="332617" y="568643"/>
              </a:cxn>
              <a:cxn ang="0">
                <a:pos x="286194" y="572388"/>
              </a:cxn>
              <a:cxn ang="0">
                <a:pos x="239771" y="568643"/>
              </a:cxn>
              <a:cxn ang="0">
                <a:pos x="195733" y="557798"/>
              </a:cxn>
              <a:cxn ang="0">
                <a:pos x="154670" y="540445"/>
              </a:cxn>
              <a:cxn ang="0">
                <a:pos x="117170" y="517171"/>
              </a:cxn>
              <a:cxn ang="0">
                <a:pos x="83823" y="488565"/>
              </a:cxn>
              <a:cxn ang="0">
                <a:pos x="55217" y="455218"/>
              </a:cxn>
              <a:cxn ang="0">
                <a:pos x="31943" y="417718"/>
              </a:cxn>
              <a:cxn ang="0">
                <a:pos x="14590" y="376655"/>
              </a:cxn>
              <a:cxn ang="0">
                <a:pos x="3745" y="332617"/>
              </a:cxn>
              <a:cxn ang="0">
                <a:pos x="0" y="286194"/>
              </a:cxn>
            </a:cxnLst>
            <a:rect l="0" t="0" r="r" b="b"/>
            <a:pathLst>
              <a:path w="572770" h="572770">
                <a:moveTo>
                  <a:pt x="0" y="286194"/>
                </a:moveTo>
                <a:lnTo>
                  <a:pt x="3745" y="239771"/>
                </a:lnTo>
                <a:lnTo>
                  <a:pt x="14590" y="195733"/>
                </a:lnTo>
                <a:lnTo>
                  <a:pt x="31943" y="154670"/>
                </a:lnTo>
                <a:lnTo>
                  <a:pt x="55217" y="117170"/>
                </a:lnTo>
                <a:lnTo>
                  <a:pt x="83823" y="83823"/>
                </a:lnTo>
                <a:lnTo>
                  <a:pt x="117170" y="55217"/>
                </a:lnTo>
                <a:lnTo>
                  <a:pt x="154670" y="31943"/>
                </a:lnTo>
                <a:lnTo>
                  <a:pt x="195733" y="14590"/>
                </a:lnTo>
                <a:lnTo>
                  <a:pt x="239771" y="3745"/>
                </a:lnTo>
                <a:lnTo>
                  <a:pt x="286194" y="0"/>
                </a:lnTo>
                <a:lnTo>
                  <a:pt x="332617" y="3745"/>
                </a:lnTo>
                <a:lnTo>
                  <a:pt x="376656" y="14590"/>
                </a:lnTo>
                <a:lnTo>
                  <a:pt x="417721" y="31943"/>
                </a:lnTo>
                <a:lnTo>
                  <a:pt x="455223" y="55217"/>
                </a:lnTo>
                <a:lnTo>
                  <a:pt x="488572" y="83823"/>
                </a:lnTo>
                <a:lnTo>
                  <a:pt x="517179" y="117170"/>
                </a:lnTo>
                <a:lnTo>
                  <a:pt x="540455" y="154670"/>
                </a:lnTo>
                <a:lnTo>
                  <a:pt x="557810" y="195733"/>
                </a:lnTo>
                <a:lnTo>
                  <a:pt x="568655" y="239771"/>
                </a:lnTo>
                <a:lnTo>
                  <a:pt x="572401" y="286194"/>
                </a:lnTo>
                <a:lnTo>
                  <a:pt x="568655" y="332617"/>
                </a:lnTo>
                <a:lnTo>
                  <a:pt x="557810" y="376655"/>
                </a:lnTo>
                <a:lnTo>
                  <a:pt x="540455" y="417718"/>
                </a:lnTo>
                <a:lnTo>
                  <a:pt x="517179" y="455218"/>
                </a:lnTo>
                <a:lnTo>
                  <a:pt x="488572" y="488565"/>
                </a:lnTo>
                <a:lnTo>
                  <a:pt x="455223" y="517171"/>
                </a:lnTo>
                <a:lnTo>
                  <a:pt x="417721" y="540445"/>
                </a:lnTo>
                <a:lnTo>
                  <a:pt x="376656" y="557798"/>
                </a:lnTo>
                <a:lnTo>
                  <a:pt x="332617" y="568643"/>
                </a:lnTo>
                <a:lnTo>
                  <a:pt x="286194" y="572388"/>
                </a:lnTo>
                <a:lnTo>
                  <a:pt x="239771" y="568643"/>
                </a:lnTo>
                <a:lnTo>
                  <a:pt x="195733" y="557798"/>
                </a:lnTo>
                <a:lnTo>
                  <a:pt x="154670" y="540445"/>
                </a:lnTo>
                <a:lnTo>
                  <a:pt x="117170" y="517171"/>
                </a:lnTo>
                <a:lnTo>
                  <a:pt x="83823" y="488565"/>
                </a:lnTo>
                <a:lnTo>
                  <a:pt x="55217" y="455218"/>
                </a:lnTo>
                <a:lnTo>
                  <a:pt x="31943" y="417718"/>
                </a:lnTo>
                <a:lnTo>
                  <a:pt x="14590" y="376655"/>
                </a:lnTo>
                <a:lnTo>
                  <a:pt x="3745" y="332617"/>
                </a:lnTo>
                <a:lnTo>
                  <a:pt x="0" y="286194"/>
                </a:lnTo>
                <a:close/>
              </a:path>
            </a:pathLst>
          </a:custGeom>
          <a:noFill/>
          <a:ln w="12700">
            <a:solidFill>
              <a:srgbClr val="BD4A4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" name="object 68"/>
          <p:cNvSpPr txBox="1"/>
          <p:nvPr/>
        </p:nvSpPr>
        <p:spPr>
          <a:xfrm>
            <a:off x="5364163" y="4984750"/>
            <a:ext cx="285750" cy="266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Calibri"/>
                <a:cs typeface="Calibri"/>
              </a:rPr>
              <a:t>0.</a:t>
            </a:r>
            <a:r>
              <a:rPr sz="1600" b="1" dirty="0"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620" name="object 69"/>
          <p:cNvSpPr>
            <a:spLocks/>
          </p:cNvSpPr>
          <p:nvPr/>
        </p:nvSpPr>
        <p:spPr bwMode="auto">
          <a:xfrm>
            <a:off x="4181475" y="4562475"/>
            <a:ext cx="436563" cy="406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5051" y="404609"/>
              </a:cxn>
            </a:cxnLst>
            <a:rect l="0" t="0" r="r" b="b"/>
            <a:pathLst>
              <a:path w="435610" h="405129">
                <a:moveTo>
                  <a:pt x="0" y="0"/>
                </a:moveTo>
                <a:lnTo>
                  <a:pt x="435051" y="404609"/>
                </a:lnTo>
              </a:path>
            </a:pathLst>
          </a:custGeom>
          <a:noFill/>
          <a:ln w="2857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21" name="object 70"/>
          <p:cNvSpPr>
            <a:spLocks/>
          </p:cNvSpPr>
          <p:nvPr/>
        </p:nvSpPr>
        <p:spPr bwMode="auto">
          <a:xfrm>
            <a:off x="4183063" y="5270500"/>
            <a:ext cx="434975" cy="412750"/>
          </a:xfrm>
          <a:custGeom>
            <a:avLst/>
            <a:gdLst/>
            <a:ahLst/>
            <a:cxnLst>
              <a:cxn ang="0">
                <a:pos x="0" y="412140"/>
              </a:cxn>
              <a:cxn ang="0">
                <a:pos x="434378" y="0"/>
              </a:cxn>
            </a:cxnLst>
            <a:rect l="0" t="0" r="r" b="b"/>
            <a:pathLst>
              <a:path w="434975" h="412750">
                <a:moveTo>
                  <a:pt x="0" y="412140"/>
                </a:moveTo>
                <a:lnTo>
                  <a:pt x="434378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22" name="object 71"/>
          <p:cNvSpPr>
            <a:spLocks/>
          </p:cNvSpPr>
          <p:nvPr/>
        </p:nvSpPr>
        <p:spPr bwMode="auto">
          <a:xfrm>
            <a:off x="6386513" y="5270500"/>
            <a:ext cx="401637" cy="446088"/>
          </a:xfrm>
          <a:custGeom>
            <a:avLst/>
            <a:gdLst/>
            <a:ahLst/>
            <a:cxnLst>
              <a:cxn ang="0">
                <a:pos x="401027" y="445731"/>
              </a:cxn>
              <a:cxn ang="0">
                <a:pos x="0" y="0"/>
              </a:cxn>
            </a:cxnLst>
            <a:rect l="0" t="0" r="r" b="b"/>
            <a:pathLst>
              <a:path w="401320" h="445770">
                <a:moveTo>
                  <a:pt x="401027" y="445731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23" name="object 72"/>
          <p:cNvSpPr>
            <a:spLocks/>
          </p:cNvSpPr>
          <p:nvPr/>
        </p:nvSpPr>
        <p:spPr bwMode="auto">
          <a:xfrm>
            <a:off x="4983163" y="5119688"/>
            <a:ext cx="238125" cy="0"/>
          </a:xfrm>
          <a:custGeom>
            <a:avLst/>
            <a:gdLst/>
            <a:ahLst/>
            <a:cxnLst>
              <a:cxn ang="0">
                <a:pos x="237578" y="0"/>
              </a:cxn>
              <a:cxn ang="0">
                <a:pos x="0" y="241"/>
              </a:cxn>
            </a:cxnLst>
            <a:rect l="0" t="0" r="r" b="b"/>
            <a:pathLst>
              <a:path w="238125" h="635">
                <a:moveTo>
                  <a:pt x="237578" y="0"/>
                </a:moveTo>
                <a:lnTo>
                  <a:pt x="0" y="241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24" name="object 73"/>
          <p:cNvSpPr>
            <a:spLocks/>
          </p:cNvSpPr>
          <p:nvPr/>
        </p:nvSpPr>
        <p:spPr bwMode="auto">
          <a:xfrm>
            <a:off x="6386513" y="4525963"/>
            <a:ext cx="401637" cy="441325"/>
          </a:xfrm>
          <a:custGeom>
            <a:avLst/>
            <a:gdLst/>
            <a:ahLst/>
            <a:cxnLst>
              <a:cxn ang="0">
                <a:pos x="401027" y="0"/>
              </a:cxn>
              <a:cxn ang="0">
                <a:pos x="0" y="441782"/>
              </a:cxn>
            </a:cxnLst>
            <a:rect l="0" t="0" r="r" b="b"/>
            <a:pathLst>
              <a:path w="401320" h="441960">
                <a:moveTo>
                  <a:pt x="401027" y="0"/>
                </a:moveTo>
                <a:lnTo>
                  <a:pt x="0" y="441782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25" name="object 74"/>
          <p:cNvSpPr>
            <a:spLocks/>
          </p:cNvSpPr>
          <p:nvPr/>
        </p:nvSpPr>
        <p:spPr bwMode="auto">
          <a:xfrm>
            <a:off x="4056063" y="4614863"/>
            <a:ext cx="0" cy="1016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3" y="1015174"/>
              </a:cxn>
            </a:cxnLst>
            <a:rect l="0" t="0" r="r" b="b"/>
            <a:pathLst>
              <a:path w="635" h="1015364">
                <a:moveTo>
                  <a:pt x="0" y="0"/>
                </a:moveTo>
                <a:lnTo>
                  <a:pt x="393" y="1015174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26" name="object 75"/>
          <p:cNvSpPr>
            <a:spLocks noChangeArrowheads="1"/>
          </p:cNvSpPr>
          <p:nvPr/>
        </p:nvSpPr>
        <p:spPr bwMode="auto">
          <a:xfrm>
            <a:off x="5975350" y="4878388"/>
            <a:ext cx="522288" cy="523875"/>
          </a:xfrm>
          <a:prstGeom prst="rect">
            <a:avLst/>
          </a:prstGeom>
          <a:blipFill dpi="0" rotWithShape="1">
            <a:blip r:embed="rId3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627" name="object 76"/>
          <p:cNvSpPr>
            <a:spLocks noChangeArrowheads="1"/>
          </p:cNvSpPr>
          <p:nvPr/>
        </p:nvSpPr>
        <p:spPr bwMode="auto">
          <a:xfrm>
            <a:off x="6305550" y="4916488"/>
            <a:ext cx="274638" cy="3873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628" name="object 77"/>
          <p:cNvSpPr>
            <a:spLocks noChangeArrowheads="1"/>
          </p:cNvSpPr>
          <p:nvPr/>
        </p:nvSpPr>
        <p:spPr bwMode="auto">
          <a:xfrm>
            <a:off x="5891213" y="4916488"/>
            <a:ext cx="273050" cy="3873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629" name="object 78"/>
          <p:cNvSpPr>
            <a:spLocks noChangeArrowheads="1"/>
          </p:cNvSpPr>
          <p:nvPr/>
        </p:nvSpPr>
        <p:spPr bwMode="auto">
          <a:xfrm>
            <a:off x="6021388" y="4905375"/>
            <a:ext cx="427037" cy="428625"/>
          </a:xfrm>
          <a:prstGeom prst="rect">
            <a:avLst/>
          </a:prstGeom>
          <a:blipFill dpi="0" rotWithShape="1">
            <a:blip r:embed="rId3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630" name="object 79"/>
          <p:cNvSpPr>
            <a:spLocks/>
          </p:cNvSpPr>
          <p:nvPr/>
        </p:nvSpPr>
        <p:spPr bwMode="auto">
          <a:xfrm>
            <a:off x="6021388" y="4905375"/>
            <a:ext cx="428625" cy="428625"/>
          </a:xfrm>
          <a:custGeom>
            <a:avLst/>
            <a:gdLst/>
            <a:ahLst/>
            <a:cxnLst>
              <a:cxn ang="0">
                <a:pos x="0" y="214198"/>
              </a:cxn>
              <a:cxn ang="0">
                <a:pos x="5657" y="165083"/>
              </a:cxn>
              <a:cxn ang="0">
                <a:pos x="21770" y="119998"/>
              </a:cxn>
              <a:cxn ang="0">
                <a:pos x="47056" y="80227"/>
              </a:cxn>
              <a:cxn ang="0">
                <a:pos x="80227" y="47056"/>
              </a:cxn>
              <a:cxn ang="0">
                <a:pos x="119998" y="21770"/>
              </a:cxn>
              <a:cxn ang="0">
                <a:pos x="165083" y="5657"/>
              </a:cxn>
              <a:cxn ang="0">
                <a:pos x="214198" y="0"/>
              </a:cxn>
              <a:cxn ang="0">
                <a:pos x="263312" y="5657"/>
              </a:cxn>
              <a:cxn ang="0">
                <a:pos x="308398" y="21770"/>
              </a:cxn>
              <a:cxn ang="0">
                <a:pos x="348169" y="47056"/>
              </a:cxn>
              <a:cxn ang="0">
                <a:pos x="381340" y="80227"/>
              </a:cxn>
              <a:cxn ang="0">
                <a:pos x="406625" y="119998"/>
              </a:cxn>
              <a:cxn ang="0">
                <a:pos x="422739" y="165083"/>
              </a:cxn>
              <a:cxn ang="0">
                <a:pos x="428396" y="214198"/>
              </a:cxn>
              <a:cxn ang="0">
                <a:pos x="422739" y="263312"/>
              </a:cxn>
              <a:cxn ang="0">
                <a:pos x="406625" y="308398"/>
              </a:cxn>
              <a:cxn ang="0">
                <a:pos x="381340" y="348169"/>
              </a:cxn>
              <a:cxn ang="0">
                <a:pos x="348169" y="381340"/>
              </a:cxn>
              <a:cxn ang="0">
                <a:pos x="308398" y="406625"/>
              </a:cxn>
              <a:cxn ang="0">
                <a:pos x="263312" y="422739"/>
              </a:cxn>
              <a:cxn ang="0">
                <a:pos x="214198" y="428396"/>
              </a:cxn>
              <a:cxn ang="0">
                <a:pos x="165083" y="422739"/>
              </a:cxn>
              <a:cxn ang="0">
                <a:pos x="119998" y="406625"/>
              </a:cxn>
              <a:cxn ang="0">
                <a:pos x="80227" y="381340"/>
              </a:cxn>
              <a:cxn ang="0">
                <a:pos x="47056" y="348169"/>
              </a:cxn>
              <a:cxn ang="0">
                <a:pos x="21770" y="308398"/>
              </a:cxn>
              <a:cxn ang="0">
                <a:pos x="5657" y="263312"/>
              </a:cxn>
              <a:cxn ang="0">
                <a:pos x="0" y="214198"/>
              </a:cxn>
            </a:cxnLst>
            <a:rect l="0" t="0" r="r" b="b"/>
            <a:pathLst>
              <a:path w="428625" h="428625">
                <a:moveTo>
                  <a:pt x="0" y="214198"/>
                </a:moveTo>
                <a:lnTo>
                  <a:pt x="5657" y="165083"/>
                </a:lnTo>
                <a:lnTo>
                  <a:pt x="21770" y="119998"/>
                </a:lnTo>
                <a:lnTo>
                  <a:pt x="47056" y="80227"/>
                </a:lnTo>
                <a:lnTo>
                  <a:pt x="80227" y="47056"/>
                </a:lnTo>
                <a:lnTo>
                  <a:pt x="119998" y="21770"/>
                </a:lnTo>
                <a:lnTo>
                  <a:pt x="165083" y="5657"/>
                </a:lnTo>
                <a:lnTo>
                  <a:pt x="214198" y="0"/>
                </a:lnTo>
                <a:lnTo>
                  <a:pt x="263312" y="5657"/>
                </a:lnTo>
                <a:lnTo>
                  <a:pt x="308398" y="21770"/>
                </a:lnTo>
                <a:lnTo>
                  <a:pt x="348169" y="47056"/>
                </a:lnTo>
                <a:lnTo>
                  <a:pt x="381340" y="80227"/>
                </a:lnTo>
                <a:lnTo>
                  <a:pt x="406625" y="119998"/>
                </a:lnTo>
                <a:lnTo>
                  <a:pt x="422739" y="165083"/>
                </a:lnTo>
                <a:lnTo>
                  <a:pt x="428396" y="214198"/>
                </a:lnTo>
                <a:lnTo>
                  <a:pt x="422739" y="263312"/>
                </a:lnTo>
                <a:lnTo>
                  <a:pt x="406625" y="308398"/>
                </a:lnTo>
                <a:lnTo>
                  <a:pt x="381340" y="348169"/>
                </a:lnTo>
                <a:lnTo>
                  <a:pt x="348169" y="381340"/>
                </a:lnTo>
                <a:lnTo>
                  <a:pt x="308398" y="406625"/>
                </a:lnTo>
                <a:lnTo>
                  <a:pt x="263312" y="422739"/>
                </a:lnTo>
                <a:lnTo>
                  <a:pt x="214198" y="428396"/>
                </a:lnTo>
                <a:lnTo>
                  <a:pt x="165083" y="422739"/>
                </a:lnTo>
                <a:lnTo>
                  <a:pt x="119998" y="406625"/>
                </a:lnTo>
                <a:lnTo>
                  <a:pt x="80227" y="381340"/>
                </a:lnTo>
                <a:lnTo>
                  <a:pt x="47056" y="348169"/>
                </a:lnTo>
                <a:lnTo>
                  <a:pt x="21770" y="308398"/>
                </a:lnTo>
                <a:lnTo>
                  <a:pt x="5657" y="263312"/>
                </a:lnTo>
                <a:lnTo>
                  <a:pt x="0" y="214198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" name="object 80"/>
          <p:cNvSpPr txBox="1"/>
          <p:nvPr/>
        </p:nvSpPr>
        <p:spPr>
          <a:xfrm>
            <a:off x="6040438" y="4984750"/>
            <a:ext cx="388937" cy="266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Calibri"/>
                <a:cs typeface="Calibri"/>
              </a:rPr>
              <a:t>0.55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632" name="object 81"/>
          <p:cNvSpPr>
            <a:spLocks/>
          </p:cNvSpPr>
          <p:nvPr/>
        </p:nvSpPr>
        <p:spPr bwMode="auto">
          <a:xfrm>
            <a:off x="5792788" y="5119688"/>
            <a:ext cx="228600" cy="0"/>
          </a:xfrm>
          <a:custGeom>
            <a:avLst/>
            <a:gdLst/>
            <a:ahLst/>
            <a:cxnLst>
              <a:cxn ang="0">
                <a:pos x="228231" y="241"/>
              </a:cxn>
              <a:cxn ang="0">
                <a:pos x="0" y="0"/>
              </a:cxn>
            </a:cxnLst>
            <a:rect l="0" t="0" r="r" b="b"/>
            <a:pathLst>
              <a:path w="228600" h="635">
                <a:moveTo>
                  <a:pt x="228231" y="241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33" name="object 82"/>
          <p:cNvSpPr>
            <a:spLocks/>
          </p:cNvSpPr>
          <p:nvPr/>
        </p:nvSpPr>
        <p:spPr bwMode="auto">
          <a:xfrm>
            <a:off x="6913563" y="4578350"/>
            <a:ext cx="0" cy="1085850"/>
          </a:xfrm>
          <a:custGeom>
            <a:avLst/>
            <a:gdLst/>
            <a:ahLst/>
            <a:cxnLst>
              <a:cxn ang="0">
                <a:pos x="0" y="1085824"/>
              </a:cxn>
              <a:cxn ang="0">
                <a:pos x="0" y="0"/>
              </a:cxn>
            </a:cxnLst>
            <a:rect l="0" t="0" r="r" b="b"/>
            <a:pathLst>
              <a:path h="1085850">
                <a:moveTo>
                  <a:pt x="0" y="1085824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34" name="object 83"/>
          <p:cNvSpPr>
            <a:spLocks noChangeArrowheads="1"/>
          </p:cNvSpPr>
          <p:nvPr/>
        </p:nvSpPr>
        <p:spPr bwMode="auto">
          <a:xfrm>
            <a:off x="6753225" y="2571750"/>
            <a:ext cx="595313" cy="595313"/>
          </a:xfrm>
          <a:prstGeom prst="rect">
            <a:avLst/>
          </a:prstGeom>
          <a:blipFill dpi="0" rotWithShape="1">
            <a:blip r:embed="rId3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635" name="object 84"/>
          <p:cNvSpPr>
            <a:spLocks noChangeArrowheads="1"/>
          </p:cNvSpPr>
          <p:nvPr/>
        </p:nvSpPr>
        <p:spPr bwMode="auto">
          <a:xfrm>
            <a:off x="7197725" y="2646363"/>
            <a:ext cx="68263" cy="76200"/>
          </a:xfrm>
          <a:prstGeom prst="rect">
            <a:avLst/>
          </a:prstGeom>
          <a:blipFill dpi="0" rotWithShape="1">
            <a:blip r:embed="rId3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636" name="object 85"/>
          <p:cNvSpPr>
            <a:spLocks noChangeArrowheads="1"/>
          </p:cNvSpPr>
          <p:nvPr/>
        </p:nvSpPr>
        <p:spPr bwMode="auto">
          <a:xfrm>
            <a:off x="6837363" y="2646363"/>
            <a:ext cx="65087" cy="69850"/>
          </a:xfrm>
          <a:prstGeom prst="rect">
            <a:avLst/>
          </a:prstGeom>
          <a:blipFill dpi="0" rotWithShape="1">
            <a:blip r:embed="rId3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637" name="object 86"/>
          <p:cNvSpPr>
            <a:spLocks noChangeArrowheads="1"/>
          </p:cNvSpPr>
          <p:nvPr/>
        </p:nvSpPr>
        <p:spPr bwMode="auto">
          <a:xfrm>
            <a:off x="7218363" y="2973388"/>
            <a:ext cx="47625" cy="58737"/>
          </a:xfrm>
          <a:prstGeom prst="rect">
            <a:avLst/>
          </a:prstGeom>
          <a:blipFill dpi="0" rotWithShape="1">
            <a:blip r:embed="rId3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638" name="object 87"/>
          <p:cNvSpPr>
            <a:spLocks noChangeArrowheads="1"/>
          </p:cNvSpPr>
          <p:nvPr/>
        </p:nvSpPr>
        <p:spPr bwMode="auto">
          <a:xfrm>
            <a:off x="6837363" y="2979738"/>
            <a:ext cx="42862" cy="52387"/>
          </a:xfrm>
          <a:prstGeom prst="rect">
            <a:avLst/>
          </a:prstGeom>
          <a:blipFill dpi="0" rotWithShape="1">
            <a:blip r:embed="rId3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639" name="object 88"/>
          <p:cNvSpPr>
            <a:spLocks noChangeArrowheads="1"/>
          </p:cNvSpPr>
          <p:nvPr/>
        </p:nvSpPr>
        <p:spPr bwMode="auto">
          <a:xfrm>
            <a:off x="6799263" y="2597150"/>
            <a:ext cx="500062" cy="500063"/>
          </a:xfrm>
          <a:prstGeom prst="rect">
            <a:avLst/>
          </a:prstGeom>
          <a:blipFill dpi="0" rotWithShape="1">
            <a:blip r:embed="rId3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640" name="object 89"/>
          <p:cNvSpPr>
            <a:spLocks/>
          </p:cNvSpPr>
          <p:nvPr/>
        </p:nvSpPr>
        <p:spPr bwMode="auto">
          <a:xfrm>
            <a:off x="6799263" y="2597150"/>
            <a:ext cx="500062" cy="500063"/>
          </a:xfrm>
          <a:custGeom>
            <a:avLst/>
            <a:gdLst/>
            <a:ahLst/>
            <a:cxnLst>
              <a:cxn ang="0">
                <a:pos x="0" y="250037"/>
              </a:cxn>
              <a:cxn ang="0">
                <a:pos x="4028" y="205094"/>
              </a:cxn>
              <a:cxn ang="0">
                <a:pos x="15642" y="162793"/>
              </a:cxn>
              <a:cxn ang="0">
                <a:pos x="34135" y="123840"/>
              </a:cxn>
              <a:cxn ang="0">
                <a:pos x="58803" y="88943"/>
              </a:cxn>
              <a:cxn ang="0">
                <a:pos x="88938" y="58807"/>
              </a:cxn>
              <a:cxn ang="0">
                <a:pos x="123835" y="34138"/>
              </a:cxn>
              <a:cxn ang="0">
                <a:pos x="162788" y="15643"/>
              </a:cxn>
              <a:cxn ang="0">
                <a:pos x="205090" y="4028"/>
              </a:cxn>
              <a:cxn ang="0">
                <a:pos x="250037" y="0"/>
              </a:cxn>
              <a:cxn ang="0">
                <a:pos x="294980" y="4028"/>
              </a:cxn>
              <a:cxn ang="0">
                <a:pos x="337280" y="15643"/>
              </a:cxn>
              <a:cxn ang="0">
                <a:pos x="376230" y="34138"/>
              </a:cxn>
              <a:cxn ang="0">
                <a:pos x="411126" y="58807"/>
              </a:cxn>
              <a:cxn ang="0">
                <a:pos x="441260" y="88943"/>
              </a:cxn>
              <a:cxn ang="0">
                <a:pos x="465927" y="123840"/>
              </a:cxn>
              <a:cxn ang="0">
                <a:pos x="484420" y="162793"/>
              </a:cxn>
              <a:cxn ang="0">
                <a:pos x="496034" y="205094"/>
              </a:cxn>
              <a:cxn ang="0">
                <a:pos x="500062" y="250037"/>
              </a:cxn>
              <a:cxn ang="0">
                <a:pos x="496034" y="294980"/>
              </a:cxn>
              <a:cxn ang="0">
                <a:pos x="484420" y="337281"/>
              </a:cxn>
              <a:cxn ang="0">
                <a:pos x="465927" y="376234"/>
              </a:cxn>
              <a:cxn ang="0">
                <a:pos x="441260" y="411131"/>
              </a:cxn>
              <a:cxn ang="0">
                <a:pos x="411126" y="441267"/>
              </a:cxn>
              <a:cxn ang="0">
                <a:pos x="376230" y="465936"/>
              </a:cxn>
              <a:cxn ang="0">
                <a:pos x="337280" y="484431"/>
              </a:cxn>
              <a:cxn ang="0">
                <a:pos x="294980" y="496046"/>
              </a:cxn>
              <a:cxn ang="0">
                <a:pos x="250037" y="500075"/>
              </a:cxn>
              <a:cxn ang="0">
                <a:pos x="205090" y="496046"/>
              </a:cxn>
              <a:cxn ang="0">
                <a:pos x="162788" y="484431"/>
              </a:cxn>
              <a:cxn ang="0">
                <a:pos x="123835" y="465936"/>
              </a:cxn>
              <a:cxn ang="0">
                <a:pos x="88938" y="441267"/>
              </a:cxn>
              <a:cxn ang="0">
                <a:pos x="58803" y="411131"/>
              </a:cxn>
              <a:cxn ang="0">
                <a:pos x="34135" y="376234"/>
              </a:cxn>
              <a:cxn ang="0">
                <a:pos x="15642" y="337281"/>
              </a:cxn>
              <a:cxn ang="0">
                <a:pos x="4028" y="294980"/>
              </a:cxn>
              <a:cxn ang="0">
                <a:pos x="0" y="250037"/>
              </a:cxn>
            </a:cxnLst>
            <a:rect l="0" t="0" r="r" b="b"/>
            <a:pathLst>
              <a:path w="500379" h="500380">
                <a:moveTo>
                  <a:pt x="0" y="250037"/>
                </a:moveTo>
                <a:lnTo>
                  <a:pt x="4028" y="205094"/>
                </a:lnTo>
                <a:lnTo>
                  <a:pt x="15642" y="162793"/>
                </a:lnTo>
                <a:lnTo>
                  <a:pt x="34135" y="123840"/>
                </a:lnTo>
                <a:lnTo>
                  <a:pt x="58803" y="88943"/>
                </a:lnTo>
                <a:lnTo>
                  <a:pt x="88938" y="58807"/>
                </a:lnTo>
                <a:lnTo>
                  <a:pt x="123835" y="34138"/>
                </a:lnTo>
                <a:lnTo>
                  <a:pt x="162788" y="15643"/>
                </a:lnTo>
                <a:lnTo>
                  <a:pt x="205090" y="4028"/>
                </a:lnTo>
                <a:lnTo>
                  <a:pt x="250037" y="0"/>
                </a:lnTo>
                <a:lnTo>
                  <a:pt x="294980" y="4028"/>
                </a:lnTo>
                <a:lnTo>
                  <a:pt x="337280" y="15643"/>
                </a:lnTo>
                <a:lnTo>
                  <a:pt x="376230" y="34138"/>
                </a:lnTo>
                <a:lnTo>
                  <a:pt x="411126" y="58807"/>
                </a:lnTo>
                <a:lnTo>
                  <a:pt x="441260" y="88943"/>
                </a:lnTo>
                <a:lnTo>
                  <a:pt x="465927" y="123840"/>
                </a:lnTo>
                <a:lnTo>
                  <a:pt x="484420" y="162793"/>
                </a:lnTo>
                <a:lnTo>
                  <a:pt x="496034" y="205094"/>
                </a:lnTo>
                <a:lnTo>
                  <a:pt x="500062" y="250037"/>
                </a:lnTo>
                <a:lnTo>
                  <a:pt x="496034" y="294980"/>
                </a:lnTo>
                <a:lnTo>
                  <a:pt x="484420" y="337281"/>
                </a:lnTo>
                <a:lnTo>
                  <a:pt x="465927" y="376234"/>
                </a:lnTo>
                <a:lnTo>
                  <a:pt x="441260" y="411131"/>
                </a:lnTo>
                <a:lnTo>
                  <a:pt x="411126" y="441267"/>
                </a:lnTo>
                <a:lnTo>
                  <a:pt x="376230" y="465936"/>
                </a:lnTo>
                <a:lnTo>
                  <a:pt x="337280" y="484431"/>
                </a:lnTo>
                <a:lnTo>
                  <a:pt x="294980" y="496046"/>
                </a:lnTo>
                <a:lnTo>
                  <a:pt x="250037" y="500075"/>
                </a:lnTo>
                <a:lnTo>
                  <a:pt x="205090" y="496046"/>
                </a:lnTo>
                <a:lnTo>
                  <a:pt x="162788" y="484431"/>
                </a:lnTo>
                <a:lnTo>
                  <a:pt x="123835" y="465936"/>
                </a:lnTo>
                <a:lnTo>
                  <a:pt x="88938" y="441267"/>
                </a:lnTo>
                <a:lnTo>
                  <a:pt x="58803" y="411131"/>
                </a:lnTo>
                <a:lnTo>
                  <a:pt x="34135" y="376234"/>
                </a:lnTo>
                <a:lnTo>
                  <a:pt x="15642" y="337281"/>
                </a:lnTo>
                <a:lnTo>
                  <a:pt x="4028" y="294980"/>
                </a:lnTo>
                <a:lnTo>
                  <a:pt x="0" y="250037"/>
                </a:lnTo>
                <a:close/>
              </a:path>
            </a:pathLst>
          </a:custGeom>
          <a:noFill/>
          <a:ln w="12700">
            <a:solidFill>
              <a:srgbClr val="BD4A4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41" name="object 90"/>
          <p:cNvSpPr txBox="1">
            <a:spLocks noChangeArrowheads="1"/>
          </p:cNvSpPr>
          <p:nvPr/>
        </p:nvSpPr>
        <p:spPr bwMode="auto">
          <a:xfrm>
            <a:off x="6986588" y="2713038"/>
            <a:ext cx="128587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 b="1">
                <a:latin typeface="Calibri" pitchFamily="34" charset="0"/>
                <a:cs typeface="Cordia New" pitchFamily="34" charset="-34"/>
              </a:rPr>
              <a:t>1</a:t>
            </a:r>
            <a:endParaRPr lang="th-TH" sz="16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642" name="object 91"/>
          <p:cNvSpPr>
            <a:spLocks noChangeArrowheads="1"/>
          </p:cNvSpPr>
          <p:nvPr/>
        </p:nvSpPr>
        <p:spPr bwMode="auto">
          <a:xfrm>
            <a:off x="6181725" y="2000250"/>
            <a:ext cx="523875" cy="523875"/>
          </a:xfrm>
          <a:prstGeom prst="rect">
            <a:avLst/>
          </a:prstGeom>
          <a:blipFill dpi="0" rotWithShape="1">
            <a:blip r:embed="rId4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643" name="object 92"/>
          <p:cNvSpPr>
            <a:spLocks noChangeArrowheads="1"/>
          </p:cNvSpPr>
          <p:nvPr/>
        </p:nvSpPr>
        <p:spPr bwMode="auto">
          <a:xfrm>
            <a:off x="6513513" y="2038350"/>
            <a:ext cx="274637" cy="385763"/>
          </a:xfrm>
          <a:prstGeom prst="rect">
            <a:avLst/>
          </a:prstGeom>
          <a:blipFill dpi="0" rotWithShape="1">
            <a:blip r:embed="rId4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644" name="object 93"/>
          <p:cNvSpPr>
            <a:spLocks noChangeArrowheads="1"/>
          </p:cNvSpPr>
          <p:nvPr/>
        </p:nvSpPr>
        <p:spPr bwMode="auto">
          <a:xfrm>
            <a:off x="6099175" y="2038350"/>
            <a:ext cx="271463" cy="38576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645" name="object 94"/>
          <p:cNvSpPr>
            <a:spLocks noChangeArrowheads="1"/>
          </p:cNvSpPr>
          <p:nvPr/>
        </p:nvSpPr>
        <p:spPr bwMode="auto">
          <a:xfrm>
            <a:off x="6227763" y="2025650"/>
            <a:ext cx="428625" cy="428625"/>
          </a:xfrm>
          <a:prstGeom prst="rect">
            <a:avLst/>
          </a:prstGeom>
          <a:blipFill dpi="0" rotWithShape="1">
            <a:blip r:embed="rId4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646" name="object 95"/>
          <p:cNvSpPr>
            <a:spLocks/>
          </p:cNvSpPr>
          <p:nvPr/>
        </p:nvSpPr>
        <p:spPr bwMode="auto">
          <a:xfrm>
            <a:off x="6227763" y="2025650"/>
            <a:ext cx="428625" cy="428625"/>
          </a:xfrm>
          <a:custGeom>
            <a:avLst/>
            <a:gdLst/>
            <a:ahLst/>
            <a:cxnLst>
              <a:cxn ang="0">
                <a:pos x="0" y="214198"/>
              </a:cxn>
              <a:cxn ang="0">
                <a:pos x="5657" y="165083"/>
              </a:cxn>
              <a:cxn ang="0">
                <a:pos x="21770" y="119998"/>
              </a:cxn>
              <a:cxn ang="0">
                <a:pos x="47056" y="80227"/>
              </a:cxn>
              <a:cxn ang="0">
                <a:pos x="80227" y="47056"/>
              </a:cxn>
              <a:cxn ang="0">
                <a:pos x="119998" y="21770"/>
              </a:cxn>
              <a:cxn ang="0">
                <a:pos x="165083" y="5657"/>
              </a:cxn>
              <a:cxn ang="0">
                <a:pos x="214198" y="0"/>
              </a:cxn>
              <a:cxn ang="0">
                <a:pos x="263312" y="5657"/>
              </a:cxn>
              <a:cxn ang="0">
                <a:pos x="308398" y="21770"/>
              </a:cxn>
              <a:cxn ang="0">
                <a:pos x="348169" y="47056"/>
              </a:cxn>
              <a:cxn ang="0">
                <a:pos x="381340" y="80227"/>
              </a:cxn>
              <a:cxn ang="0">
                <a:pos x="406625" y="119998"/>
              </a:cxn>
              <a:cxn ang="0">
                <a:pos x="422739" y="165083"/>
              </a:cxn>
              <a:cxn ang="0">
                <a:pos x="428396" y="214198"/>
              </a:cxn>
              <a:cxn ang="0">
                <a:pos x="422739" y="263312"/>
              </a:cxn>
              <a:cxn ang="0">
                <a:pos x="406625" y="308398"/>
              </a:cxn>
              <a:cxn ang="0">
                <a:pos x="381340" y="348169"/>
              </a:cxn>
              <a:cxn ang="0">
                <a:pos x="348169" y="381340"/>
              </a:cxn>
              <a:cxn ang="0">
                <a:pos x="308398" y="406625"/>
              </a:cxn>
              <a:cxn ang="0">
                <a:pos x="263312" y="422739"/>
              </a:cxn>
              <a:cxn ang="0">
                <a:pos x="214198" y="428396"/>
              </a:cxn>
              <a:cxn ang="0">
                <a:pos x="165083" y="422739"/>
              </a:cxn>
              <a:cxn ang="0">
                <a:pos x="119998" y="406625"/>
              </a:cxn>
              <a:cxn ang="0">
                <a:pos x="80227" y="381340"/>
              </a:cxn>
              <a:cxn ang="0">
                <a:pos x="47056" y="348169"/>
              </a:cxn>
              <a:cxn ang="0">
                <a:pos x="21770" y="308398"/>
              </a:cxn>
              <a:cxn ang="0">
                <a:pos x="5657" y="263312"/>
              </a:cxn>
              <a:cxn ang="0">
                <a:pos x="0" y="214198"/>
              </a:cxn>
            </a:cxnLst>
            <a:rect l="0" t="0" r="r" b="b"/>
            <a:pathLst>
              <a:path w="428625" h="428625">
                <a:moveTo>
                  <a:pt x="0" y="214198"/>
                </a:moveTo>
                <a:lnTo>
                  <a:pt x="5657" y="165083"/>
                </a:lnTo>
                <a:lnTo>
                  <a:pt x="21770" y="119998"/>
                </a:lnTo>
                <a:lnTo>
                  <a:pt x="47056" y="80227"/>
                </a:lnTo>
                <a:lnTo>
                  <a:pt x="80227" y="47056"/>
                </a:lnTo>
                <a:lnTo>
                  <a:pt x="119998" y="21770"/>
                </a:lnTo>
                <a:lnTo>
                  <a:pt x="165083" y="5657"/>
                </a:lnTo>
                <a:lnTo>
                  <a:pt x="214198" y="0"/>
                </a:lnTo>
                <a:lnTo>
                  <a:pt x="263312" y="5657"/>
                </a:lnTo>
                <a:lnTo>
                  <a:pt x="308398" y="21770"/>
                </a:lnTo>
                <a:lnTo>
                  <a:pt x="348169" y="47056"/>
                </a:lnTo>
                <a:lnTo>
                  <a:pt x="381340" y="80227"/>
                </a:lnTo>
                <a:lnTo>
                  <a:pt x="406625" y="119998"/>
                </a:lnTo>
                <a:lnTo>
                  <a:pt x="422739" y="165083"/>
                </a:lnTo>
                <a:lnTo>
                  <a:pt x="428396" y="214198"/>
                </a:lnTo>
                <a:lnTo>
                  <a:pt x="422739" y="263312"/>
                </a:lnTo>
                <a:lnTo>
                  <a:pt x="406625" y="308398"/>
                </a:lnTo>
                <a:lnTo>
                  <a:pt x="381340" y="348169"/>
                </a:lnTo>
                <a:lnTo>
                  <a:pt x="348169" y="381340"/>
                </a:lnTo>
                <a:lnTo>
                  <a:pt x="308398" y="406625"/>
                </a:lnTo>
                <a:lnTo>
                  <a:pt x="263312" y="422739"/>
                </a:lnTo>
                <a:lnTo>
                  <a:pt x="214198" y="428396"/>
                </a:lnTo>
                <a:lnTo>
                  <a:pt x="165083" y="422739"/>
                </a:lnTo>
                <a:lnTo>
                  <a:pt x="119998" y="406625"/>
                </a:lnTo>
                <a:lnTo>
                  <a:pt x="80227" y="381340"/>
                </a:lnTo>
                <a:lnTo>
                  <a:pt x="47056" y="348169"/>
                </a:lnTo>
                <a:lnTo>
                  <a:pt x="21770" y="308398"/>
                </a:lnTo>
                <a:lnTo>
                  <a:pt x="5657" y="263312"/>
                </a:lnTo>
                <a:lnTo>
                  <a:pt x="0" y="214198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" name="object 96"/>
          <p:cNvSpPr txBox="1"/>
          <p:nvPr/>
        </p:nvSpPr>
        <p:spPr>
          <a:xfrm>
            <a:off x="6248400" y="2105025"/>
            <a:ext cx="388938" cy="2682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Calibri"/>
                <a:cs typeface="Calibri"/>
              </a:rPr>
              <a:t>0.56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648" name="object 97"/>
          <p:cNvSpPr>
            <a:spLocks noChangeArrowheads="1"/>
          </p:cNvSpPr>
          <p:nvPr/>
        </p:nvSpPr>
        <p:spPr bwMode="auto">
          <a:xfrm>
            <a:off x="7539038" y="1890713"/>
            <a:ext cx="523875" cy="523875"/>
          </a:xfrm>
          <a:prstGeom prst="rect">
            <a:avLst/>
          </a:prstGeom>
          <a:blipFill dpi="0" rotWithShape="1">
            <a:blip r:embed="rId4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649" name="object 98"/>
          <p:cNvSpPr>
            <a:spLocks noChangeArrowheads="1"/>
          </p:cNvSpPr>
          <p:nvPr/>
        </p:nvSpPr>
        <p:spPr bwMode="auto">
          <a:xfrm>
            <a:off x="7872413" y="1928813"/>
            <a:ext cx="273050" cy="387350"/>
          </a:xfrm>
          <a:prstGeom prst="rect">
            <a:avLst/>
          </a:prstGeom>
          <a:blipFill dpi="0" rotWithShape="1">
            <a:blip r:embed="rId4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650" name="object 99"/>
          <p:cNvSpPr>
            <a:spLocks noChangeArrowheads="1"/>
          </p:cNvSpPr>
          <p:nvPr/>
        </p:nvSpPr>
        <p:spPr bwMode="auto">
          <a:xfrm>
            <a:off x="7456488" y="1928813"/>
            <a:ext cx="271462" cy="3873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651" name="object 100"/>
          <p:cNvSpPr>
            <a:spLocks noChangeArrowheads="1"/>
          </p:cNvSpPr>
          <p:nvPr/>
        </p:nvSpPr>
        <p:spPr bwMode="auto">
          <a:xfrm>
            <a:off x="7585075" y="1916113"/>
            <a:ext cx="428625" cy="428625"/>
          </a:xfrm>
          <a:prstGeom prst="rect">
            <a:avLst/>
          </a:prstGeom>
          <a:blipFill dpi="0" rotWithShape="1">
            <a:blip r:embed="rId4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652" name="object 101"/>
          <p:cNvSpPr>
            <a:spLocks/>
          </p:cNvSpPr>
          <p:nvPr/>
        </p:nvSpPr>
        <p:spPr bwMode="auto">
          <a:xfrm>
            <a:off x="7585075" y="1916113"/>
            <a:ext cx="428625" cy="428625"/>
          </a:xfrm>
          <a:custGeom>
            <a:avLst/>
            <a:gdLst/>
            <a:ahLst/>
            <a:cxnLst>
              <a:cxn ang="0">
                <a:pos x="0" y="214198"/>
              </a:cxn>
              <a:cxn ang="0">
                <a:pos x="5657" y="165083"/>
              </a:cxn>
              <a:cxn ang="0">
                <a:pos x="21770" y="119998"/>
              </a:cxn>
              <a:cxn ang="0">
                <a:pos x="47056" y="80227"/>
              </a:cxn>
              <a:cxn ang="0">
                <a:pos x="80227" y="47056"/>
              </a:cxn>
              <a:cxn ang="0">
                <a:pos x="119998" y="21770"/>
              </a:cxn>
              <a:cxn ang="0">
                <a:pos x="165083" y="5657"/>
              </a:cxn>
              <a:cxn ang="0">
                <a:pos x="214198" y="0"/>
              </a:cxn>
              <a:cxn ang="0">
                <a:pos x="263312" y="5657"/>
              </a:cxn>
              <a:cxn ang="0">
                <a:pos x="308398" y="21770"/>
              </a:cxn>
              <a:cxn ang="0">
                <a:pos x="348169" y="47056"/>
              </a:cxn>
              <a:cxn ang="0">
                <a:pos x="381340" y="80227"/>
              </a:cxn>
              <a:cxn ang="0">
                <a:pos x="406625" y="119998"/>
              </a:cxn>
              <a:cxn ang="0">
                <a:pos x="422739" y="165083"/>
              </a:cxn>
              <a:cxn ang="0">
                <a:pos x="428396" y="214198"/>
              </a:cxn>
              <a:cxn ang="0">
                <a:pos x="422739" y="263312"/>
              </a:cxn>
              <a:cxn ang="0">
                <a:pos x="406625" y="308398"/>
              </a:cxn>
              <a:cxn ang="0">
                <a:pos x="381340" y="348169"/>
              </a:cxn>
              <a:cxn ang="0">
                <a:pos x="348169" y="381340"/>
              </a:cxn>
              <a:cxn ang="0">
                <a:pos x="308398" y="406625"/>
              </a:cxn>
              <a:cxn ang="0">
                <a:pos x="263312" y="422739"/>
              </a:cxn>
              <a:cxn ang="0">
                <a:pos x="214198" y="428396"/>
              </a:cxn>
              <a:cxn ang="0">
                <a:pos x="165083" y="422739"/>
              </a:cxn>
              <a:cxn ang="0">
                <a:pos x="119998" y="406625"/>
              </a:cxn>
              <a:cxn ang="0">
                <a:pos x="80227" y="381340"/>
              </a:cxn>
              <a:cxn ang="0">
                <a:pos x="47056" y="348169"/>
              </a:cxn>
              <a:cxn ang="0">
                <a:pos x="21770" y="308398"/>
              </a:cxn>
              <a:cxn ang="0">
                <a:pos x="5657" y="263312"/>
              </a:cxn>
              <a:cxn ang="0">
                <a:pos x="0" y="214198"/>
              </a:cxn>
            </a:cxnLst>
            <a:rect l="0" t="0" r="r" b="b"/>
            <a:pathLst>
              <a:path w="428625" h="428625">
                <a:moveTo>
                  <a:pt x="0" y="214198"/>
                </a:moveTo>
                <a:lnTo>
                  <a:pt x="5657" y="165083"/>
                </a:lnTo>
                <a:lnTo>
                  <a:pt x="21770" y="119998"/>
                </a:lnTo>
                <a:lnTo>
                  <a:pt x="47056" y="80227"/>
                </a:lnTo>
                <a:lnTo>
                  <a:pt x="80227" y="47056"/>
                </a:lnTo>
                <a:lnTo>
                  <a:pt x="119998" y="21770"/>
                </a:lnTo>
                <a:lnTo>
                  <a:pt x="165083" y="5657"/>
                </a:lnTo>
                <a:lnTo>
                  <a:pt x="214198" y="0"/>
                </a:lnTo>
                <a:lnTo>
                  <a:pt x="263312" y="5657"/>
                </a:lnTo>
                <a:lnTo>
                  <a:pt x="308398" y="21770"/>
                </a:lnTo>
                <a:lnTo>
                  <a:pt x="348169" y="47056"/>
                </a:lnTo>
                <a:lnTo>
                  <a:pt x="381340" y="80227"/>
                </a:lnTo>
                <a:lnTo>
                  <a:pt x="406625" y="119998"/>
                </a:lnTo>
                <a:lnTo>
                  <a:pt x="422739" y="165083"/>
                </a:lnTo>
                <a:lnTo>
                  <a:pt x="428396" y="214198"/>
                </a:lnTo>
                <a:lnTo>
                  <a:pt x="422739" y="263312"/>
                </a:lnTo>
                <a:lnTo>
                  <a:pt x="406625" y="308398"/>
                </a:lnTo>
                <a:lnTo>
                  <a:pt x="381340" y="348169"/>
                </a:lnTo>
                <a:lnTo>
                  <a:pt x="348169" y="381340"/>
                </a:lnTo>
                <a:lnTo>
                  <a:pt x="308398" y="406625"/>
                </a:lnTo>
                <a:lnTo>
                  <a:pt x="263312" y="422739"/>
                </a:lnTo>
                <a:lnTo>
                  <a:pt x="214198" y="428396"/>
                </a:lnTo>
                <a:lnTo>
                  <a:pt x="165083" y="422739"/>
                </a:lnTo>
                <a:lnTo>
                  <a:pt x="119998" y="406625"/>
                </a:lnTo>
                <a:lnTo>
                  <a:pt x="80227" y="381340"/>
                </a:lnTo>
                <a:lnTo>
                  <a:pt x="47056" y="348169"/>
                </a:lnTo>
                <a:lnTo>
                  <a:pt x="21770" y="308398"/>
                </a:lnTo>
                <a:lnTo>
                  <a:pt x="5657" y="263312"/>
                </a:lnTo>
                <a:lnTo>
                  <a:pt x="0" y="214198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" name="object 102"/>
          <p:cNvSpPr txBox="1"/>
          <p:nvPr/>
        </p:nvSpPr>
        <p:spPr>
          <a:xfrm>
            <a:off x="7605713" y="1997075"/>
            <a:ext cx="388937" cy="266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Calibri"/>
                <a:cs typeface="Calibri"/>
              </a:rPr>
              <a:t>0.56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654" name="object 103"/>
          <p:cNvSpPr>
            <a:spLocks noChangeArrowheads="1"/>
          </p:cNvSpPr>
          <p:nvPr/>
        </p:nvSpPr>
        <p:spPr bwMode="auto">
          <a:xfrm>
            <a:off x="6181725" y="3286125"/>
            <a:ext cx="523875" cy="523875"/>
          </a:xfrm>
          <a:prstGeom prst="rect">
            <a:avLst/>
          </a:prstGeom>
          <a:blipFill dpi="0" rotWithShape="1">
            <a:blip r:embed="rId4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655" name="object 104"/>
          <p:cNvSpPr>
            <a:spLocks noChangeArrowheads="1"/>
          </p:cNvSpPr>
          <p:nvPr/>
        </p:nvSpPr>
        <p:spPr bwMode="auto">
          <a:xfrm>
            <a:off x="6515100" y="3324225"/>
            <a:ext cx="273050" cy="387350"/>
          </a:xfrm>
          <a:prstGeom prst="rect">
            <a:avLst/>
          </a:prstGeom>
          <a:blipFill dpi="0" rotWithShape="1">
            <a:blip r:embed="rId4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656" name="object 105"/>
          <p:cNvSpPr>
            <a:spLocks noChangeArrowheads="1"/>
          </p:cNvSpPr>
          <p:nvPr/>
        </p:nvSpPr>
        <p:spPr bwMode="auto">
          <a:xfrm>
            <a:off x="6099175" y="3324225"/>
            <a:ext cx="269875" cy="387350"/>
          </a:xfrm>
          <a:prstGeom prst="rect">
            <a:avLst/>
          </a:prstGeom>
          <a:blipFill dpi="0" rotWithShape="1">
            <a:blip r:embed="rId4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657" name="object 106"/>
          <p:cNvSpPr>
            <a:spLocks noChangeArrowheads="1"/>
          </p:cNvSpPr>
          <p:nvPr/>
        </p:nvSpPr>
        <p:spPr bwMode="auto">
          <a:xfrm>
            <a:off x="6227763" y="3311525"/>
            <a:ext cx="428625" cy="428625"/>
          </a:xfrm>
          <a:prstGeom prst="rect">
            <a:avLst/>
          </a:prstGeom>
          <a:blipFill dpi="0" rotWithShape="1">
            <a:blip r:embed="rId4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658" name="object 107"/>
          <p:cNvSpPr>
            <a:spLocks/>
          </p:cNvSpPr>
          <p:nvPr/>
        </p:nvSpPr>
        <p:spPr bwMode="auto">
          <a:xfrm>
            <a:off x="6227763" y="3311525"/>
            <a:ext cx="428625" cy="428625"/>
          </a:xfrm>
          <a:custGeom>
            <a:avLst/>
            <a:gdLst/>
            <a:ahLst/>
            <a:cxnLst>
              <a:cxn ang="0">
                <a:pos x="0" y="214198"/>
              </a:cxn>
              <a:cxn ang="0">
                <a:pos x="5657" y="165083"/>
              </a:cxn>
              <a:cxn ang="0">
                <a:pos x="21770" y="119998"/>
              </a:cxn>
              <a:cxn ang="0">
                <a:pos x="47056" y="80227"/>
              </a:cxn>
              <a:cxn ang="0">
                <a:pos x="80227" y="47056"/>
              </a:cxn>
              <a:cxn ang="0">
                <a:pos x="119998" y="21770"/>
              </a:cxn>
              <a:cxn ang="0">
                <a:pos x="165083" y="5657"/>
              </a:cxn>
              <a:cxn ang="0">
                <a:pos x="214198" y="0"/>
              </a:cxn>
              <a:cxn ang="0">
                <a:pos x="263312" y="5657"/>
              </a:cxn>
              <a:cxn ang="0">
                <a:pos x="308398" y="21770"/>
              </a:cxn>
              <a:cxn ang="0">
                <a:pos x="348169" y="47056"/>
              </a:cxn>
              <a:cxn ang="0">
                <a:pos x="381340" y="80227"/>
              </a:cxn>
              <a:cxn ang="0">
                <a:pos x="406625" y="119998"/>
              </a:cxn>
              <a:cxn ang="0">
                <a:pos x="422739" y="165083"/>
              </a:cxn>
              <a:cxn ang="0">
                <a:pos x="428396" y="214198"/>
              </a:cxn>
              <a:cxn ang="0">
                <a:pos x="422739" y="263312"/>
              </a:cxn>
              <a:cxn ang="0">
                <a:pos x="406625" y="308398"/>
              </a:cxn>
              <a:cxn ang="0">
                <a:pos x="381340" y="348169"/>
              </a:cxn>
              <a:cxn ang="0">
                <a:pos x="348169" y="381340"/>
              </a:cxn>
              <a:cxn ang="0">
                <a:pos x="308398" y="406625"/>
              </a:cxn>
              <a:cxn ang="0">
                <a:pos x="263312" y="422739"/>
              </a:cxn>
              <a:cxn ang="0">
                <a:pos x="214198" y="428396"/>
              </a:cxn>
              <a:cxn ang="0">
                <a:pos x="165083" y="422739"/>
              </a:cxn>
              <a:cxn ang="0">
                <a:pos x="119998" y="406625"/>
              </a:cxn>
              <a:cxn ang="0">
                <a:pos x="80227" y="381340"/>
              </a:cxn>
              <a:cxn ang="0">
                <a:pos x="47056" y="348169"/>
              </a:cxn>
              <a:cxn ang="0">
                <a:pos x="21770" y="308398"/>
              </a:cxn>
              <a:cxn ang="0">
                <a:pos x="5657" y="263312"/>
              </a:cxn>
              <a:cxn ang="0">
                <a:pos x="0" y="214198"/>
              </a:cxn>
            </a:cxnLst>
            <a:rect l="0" t="0" r="r" b="b"/>
            <a:pathLst>
              <a:path w="428625" h="428625">
                <a:moveTo>
                  <a:pt x="0" y="214198"/>
                </a:moveTo>
                <a:lnTo>
                  <a:pt x="5657" y="165083"/>
                </a:lnTo>
                <a:lnTo>
                  <a:pt x="21770" y="119998"/>
                </a:lnTo>
                <a:lnTo>
                  <a:pt x="47056" y="80227"/>
                </a:lnTo>
                <a:lnTo>
                  <a:pt x="80227" y="47056"/>
                </a:lnTo>
                <a:lnTo>
                  <a:pt x="119998" y="21770"/>
                </a:lnTo>
                <a:lnTo>
                  <a:pt x="165083" y="5657"/>
                </a:lnTo>
                <a:lnTo>
                  <a:pt x="214198" y="0"/>
                </a:lnTo>
                <a:lnTo>
                  <a:pt x="263312" y="5657"/>
                </a:lnTo>
                <a:lnTo>
                  <a:pt x="308398" y="21770"/>
                </a:lnTo>
                <a:lnTo>
                  <a:pt x="348169" y="47056"/>
                </a:lnTo>
                <a:lnTo>
                  <a:pt x="381340" y="80227"/>
                </a:lnTo>
                <a:lnTo>
                  <a:pt x="406625" y="119998"/>
                </a:lnTo>
                <a:lnTo>
                  <a:pt x="422739" y="165083"/>
                </a:lnTo>
                <a:lnTo>
                  <a:pt x="428396" y="214198"/>
                </a:lnTo>
                <a:lnTo>
                  <a:pt x="422739" y="263312"/>
                </a:lnTo>
                <a:lnTo>
                  <a:pt x="406625" y="308398"/>
                </a:lnTo>
                <a:lnTo>
                  <a:pt x="381340" y="348169"/>
                </a:lnTo>
                <a:lnTo>
                  <a:pt x="348169" y="381340"/>
                </a:lnTo>
                <a:lnTo>
                  <a:pt x="308398" y="406625"/>
                </a:lnTo>
                <a:lnTo>
                  <a:pt x="263312" y="422739"/>
                </a:lnTo>
                <a:lnTo>
                  <a:pt x="214198" y="428396"/>
                </a:lnTo>
                <a:lnTo>
                  <a:pt x="165083" y="422739"/>
                </a:lnTo>
                <a:lnTo>
                  <a:pt x="119998" y="406625"/>
                </a:lnTo>
                <a:lnTo>
                  <a:pt x="80227" y="381340"/>
                </a:lnTo>
                <a:lnTo>
                  <a:pt x="47056" y="348169"/>
                </a:lnTo>
                <a:lnTo>
                  <a:pt x="21770" y="308398"/>
                </a:lnTo>
                <a:lnTo>
                  <a:pt x="5657" y="263312"/>
                </a:lnTo>
                <a:lnTo>
                  <a:pt x="0" y="214198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8" name="object 108"/>
          <p:cNvSpPr txBox="1"/>
          <p:nvPr/>
        </p:nvSpPr>
        <p:spPr>
          <a:xfrm>
            <a:off x="6248400" y="3390900"/>
            <a:ext cx="388938" cy="2682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Calibri"/>
                <a:cs typeface="Calibri"/>
              </a:rPr>
              <a:t>0.56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660" name="object 109"/>
          <p:cNvSpPr>
            <a:spLocks noChangeArrowheads="1"/>
          </p:cNvSpPr>
          <p:nvPr/>
        </p:nvSpPr>
        <p:spPr bwMode="auto">
          <a:xfrm>
            <a:off x="7396163" y="3286125"/>
            <a:ext cx="523875" cy="523875"/>
          </a:xfrm>
          <a:prstGeom prst="rect">
            <a:avLst/>
          </a:prstGeom>
          <a:blipFill dpi="0" rotWithShape="1">
            <a:blip r:embed="rId4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661" name="object 110"/>
          <p:cNvSpPr>
            <a:spLocks noChangeArrowheads="1"/>
          </p:cNvSpPr>
          <p:nvPr/>
        </p:nvSpPr>
        <p:spPr bwMode="auto">
          <a:xfrm>
            <a:off x="7729538" y="3324225"/>
            <a:ext cx="273050" cy="387350"/>
          </a:xfrm>
          <a:prstGeom prst="rect">
            <a:avLst/>
          </a:prstGeom>
          <a:blipFill dpi="0" rotWithShape="1">
            <a:blip r:embed="rId5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662" name="object 111"/>
          <p:cNvSpPr>
            <a:spLocks noChangeArrowheads="1"/>
          </p:cNvSpPr>
          <p:nvPr/>
        </p:nvSpPr>
        <p:spPr bwMode="auto">
          <a:xfrm>
            <a:off x="7313613" y="3324225"/>
            <a:ext cx="269875" cy="387350"/>
          </a:xfrm>
          <a:prstGeom prst="rect">
            <a:avLst/>
          </a:prstGeom>
          <a:blipFill dpi="0" rotWithShape="1">
            <a:blip r:embed="rId5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663" name="object 112"/>
          <p:cNvSpPr>
            <a:spLocks noChangeArrowheads="1"/>
          </p:cNvSpPr>
          <p:nvPr/>
        </p:nvSpPr>
        <p:spPr bwMode="auto">
          <a:xfrm>
            <a:off x="7442200" y="3311525"/>
            <a:ext cx="428625" cy="428625"/>
          </a:xfrm>
          <a:prstGeom prst="rect">
            <a:avLst/>
          </a:prstGeom>
          <a:blipFill dpi="0" rotWithShape="1">
            <a:blip r:embed="rId5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664" name="object 113"/>
          <p:cNvSpPr>
            <a:spLocks/>
          </p:cNvSpPr>
          <p:nvPr/>
        </p:nvSpPr>
        <p:spPr bwMode="auto">
          <a:xfrm>
            <a:off x="7442200" y="3311525"/>
            <a:ext cx="428625" cy="428625"/>
          </a:xfrm>
          <a:custGeom>
            <a:avLst/>
            <a:gdLst/>
            <a:ahLst/>
            <a:cxnLst>
              <a:cxn ang="0">
                <a:pos x="0" y="214198"/>
              </a:cxn>
              <a:cxn ang="0">
                <a:pos x="5657" y="165083"/>
              </a:cxn>
              <a:cxn ang="0">
                <a:pos x="21770" y="119998"/>
              </a:cxn>
              <a:cxn ang="0">
                <a:pos x="47056" y="80227"/>
              </a:cxn>
              <a:cxn ang="0">
                <a:pos x="80227" y="47056"/>
              </a:cxn>
              <a:cxn ang="0">
                <a:pos x="119998" y="21770"/>
              </a:cxn>
              <a:cxn ang="0">
                <a:pos x="165083" y="5657"/>
              </a:cxn>
              <a:cxn ang="0">
                <a:pos x="214198" y="0"/>
              </a:cxn>
              <a:cxn ang="0">
                <a:pos x="263312" y="5657"/>
              </a:cxn>
              <a:cxn ang="0">
                <a:pos x="308398" y="21770"/>
              </a:cxn>
              <a:cxn ang="0">
                <a:pos x="348169" y="47056"/>
              </a:cxn>
              <a:cxn ang="0">
                <a:pos x="381340" y="80227"/>
              </a:cxn>
              <a:cxn ang="0">
                <a:pos x="406625" y="119998"/>
              </a:cxn>
              <a:cxn ang="0">
                <a:pos x="422739" y="165083"/>
              </a:cxn>
              <a:cxn ang="0">
                <a:pos x="428396" y="214198"/>
              </a:cxn>
              <a:cxn ang="0">
                <a:pos x="422739" y="263312"/>
              </a:cxn>
              <a:cxn ang="0">
                <a:pos x="406625" y="308398"/>
              </a:cxn>
              <a:cxn ang="0">
                <a:pos x="381340" y="348169"/>
              </a:cxn>
              <a:cxn ang="0">
                <a:pos x="348169" y="381340"/>
              </a:cxn>
              <a:cxn ang="0">
                <a:pos x="308398" y="406625"/>
              </a:cxn>
              <a:cxn ang="0">
                <a:pos x="263312" y="422739"/>
              </a:cxn>
              <a:cxn ang="0">
                <a:pos x="214198" y="428396"/>
              </a:cxn>
              <a:cxn ang="0">
                <a:pos x="165083" y="422739"/>
              </a:cxn>
              <a:cxn ang="0">
                <a:pos x="119998" y="406625"/>
              </a:cxn>
              <a:cxn ang="0">
                <a:pos x="80227" y="381340"/>
              </a:cxn>
              <a:cxn ang="0">
                <a:pos x="47056" y="348169"/>
              </a:cxn>
              <a:cxn ang="0">
                <a:pos x="21770" y="308398"/>
              </a:cxn>
              <a:cxn ang="0">
                <a:pos x="5657" y="263312"/>
              </a:cxn>
              <a:cxn ang="0">
                <a:pos x="0" y="214198"/>
              </a:cxn>
            </a:cxnLst>
            <a:rect l="0" t="0" r="r" b="b"/>
            <a:pathLst>
              <a:path w="428625" h="428625">
                <a:moveTo>
                  <a:pt x="0" y="214198"/>
                </a:moveTo>
                <a:lnTo>
                  <a:pt x="5657" y="165083"/>
                </a:lnTo>
                <a:lnTo>
                  <a:pt x="21770" y="119998"/>
                </a:lnTo>
                <a:lnTo>
                  <a:pt x="47056" y="80227"/>
                </a:lnTo>
                <a:lnTo>
                  <a:pt x="80227" y="47056"/>
                </a:lnTo>
                <a:lnTo>
                  <a:pt x="119998" y="21770"/>
                </a:lnTo>
                <a:lnTo>
                  <a:pt x="165083" y="5657"/>
                </a:lnTo>
                <a:lnTo>
                  <a:pt x="214198" y="0"/>
                </a:lnTo>
                <a:lnTo>
                  <a:pt x="263312" y="5657"/>
                </a:lnTo>
                <a:lnTo>
                  <a:pt x="308398" y="21770"/>
                </a:lnTo>
                <a:lnTo>
                  <a:pt x="348169" y="47056"/>
                </a:lnTo>
                <a:lnTo>
                  <a:pt x="381340" y="80227"/>
                </a:lnTo>
                <a:lnTo>
                  <a:pt x="406625" y="119998"/>
                </a:lnTo>
                <a:lnTo>
                  <a:pt x="422739" y="165083"/>
                </a:lnTo>
                <a:lnTo>
                  <a:pt x="428396" y="214198"/>
                </a:lnTo>
                <a:lnTo>
                  <a:pt x="422739" y="263312"/>
                </a:lnTo>
                <a:lnTo>
                  <a:pt x="406625" y="308398"/>
                </a:lnTo>
                <a:lnTo>
                  <a:pt x="381340" y="348169"/>
                </a:lnTo>
                <a:lnTo>
                  <a:pt x="348169" y="381340"/>
                </a:lnTo>
                <a:lnTo>
                  <a:pt x="308398" y="406625"/>
                </a:lnTo>
                <a:lnTo>
                  <a:pt x="263312" y="422739"/>
                </a:lnTo>
                <a:lnTo>
                  <a:pt x="214198" y="428396"/>
                </a:lnTo>
                <a:lnTo>
                  <a:pt x="165083" y="422739"/>
                </a:lnTo>
                <a:lnTo>
                  <a:pt x="119998" y="406625"/>
                </a:lnTo>
                <a:lnTo>
                  <a:pt x="80227" y="381340"/>
                </a:lnTo>
                <a:lnTo>
                  <a:pt x="47056" y="348169"/>
                </a:lnTo>
                <a:lnTo>
                  <a:pt x="21770" y="308398"/>
                </a:lnTo>
                <a:lnTo>
                  <a:pt x="5657" y="263312"/>
                </a:lnTo>
                <a:lnTo>
                  <a:pt x="0" y="214198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" name="object 114"/>
          <p:cNvSpPr txBox="1"/>
          <p:nvPr/>
        </p:nvSpPr>
        <p:spPr>
          <a:xfrm>
            <a:off x="7462838" y="3390900"/>
            <a:ext cx="388937" cy="2682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Calibri"/>
                <a:cs typeface="Calibri"/>
              </a:rPr>
              <a:t>0.56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666" name="object 115"/>
          <p:cNvSpPr>
            <a:spLocks noChangeArrowheads="1"/>
          </p:cNvSpPr>
          <p:nvPr/>
        </p:nvSpPr>
        <p:spPr bwMode="auto">
          <a:xfrm>
            <a:off x="7824788" y="2617788"/>
            <a:ext cx="523875" cy="522287"/>
          </a:xfrm>
          <a:prstGeom prst="rect">
            <a:avLst/>
          </a:prstGeom>
          <a:blipFill dpi="0" rotWithShape="1">
            <a:blip r:embed="rId5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667" name="object 116"/>
          <p:cNvSpPr>
            <a:spLocks noChangeArrowheads="1"/>
          </p:cNvSpPr>
          <p:nvPr/>
        </p:nvSpPr>
        <p:spPr bwMode="auto">
          <a:xfrm>
            <a:off x="8158163" y="2655888"/>
            <a:ext cx="273050" cy="385762"/>
          </a:xfrm>
          <a:prstGeom prst="rect">
            <a:avLst/>
          </a:prstGeom>
          <a:blipFill dpi="0" rotWithShape="1">
            <a:blip r:embed="rId4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668" name="object 117"/>
          <p:cNvSpPr>
            <a:spLocks noChangeArrowheads="1"/>
          </p:cNvSpPr>
          <p:nvPr/>
        </p:nvSpPr>
        <p:spPr bwMode="auto">
          <a:xfrm>
            <a:off x="7742238" y="2655888"/>
            <a:ext cx="271462" cy="38576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669" name="object 118"/>
          <p:cNvSpPr>
            <a:spLocks noChangeArrowheads="1"/>
          </p:cNvSpPr>
          <p:nvPr/>
        </p:nvSpPr>
        <p:spPr bwMode="auto">
          <a:xfrm>
            <a:off x="7870825" y="2643188"/>
            <a:ext cx="428625" cy="428625"/>
          </a:xfrm>
          <a:prstGeom prst="rect">
            <a:avLst/>
          </a:prstGeom>
          <a:blipFill dpi="0" rotWithShape="1">
            <a:blip r:embed="rId5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670" name="object 119"/>
          <p:cNvSpPr>
            <a:spLocks/>
          </p:cNvSpPr>
          <p:nvPr/>
        </p:nvSpPr>
        <p:spPr bwMode="auto">
          <a:xfrm>
            <a:off x="7870825" y="2643188"/>
            <a:ext cx="428625" cy="428625"/>
          </a:xfrm>
          <a:custGeom>
            <a:avLst/>
            <a:gdLst/>
            <a:ahLst/>
            <a:cxnLst>
              <a:cxn ang="0">
                <a:pos x="0" y="214198"/>
              </a:cxn>
              <a:cxn ang="0">
                <a:pos x="5657" y="165083"/>
              </a:cxn>
              <a:cxn ang="0">
                <a:pos x="21770" y="119998"/>
              </a:cxn>
              <a:cxn ang="0">
                <a:pos x="47056" y="80227"/>
              </a:cxn>
              <a:cxn ang="0">
                <a:pos x="80227" y="47056"/>
              </a:cxn>
              <a:cxn ang="0">
                <a:pos x="119998" y="21770"/>
              </a:cxn>
              <a:cxn ang="0">
                <a:pos x="165083" y="5657"/>
              </a:cxn>
              <a:cxn ang="0">
                <a:pos x="214198" y="0"/>
              </a:cxn>
              <a:cxn ang="0">
                <a:pos x="263312" y="5657"/>
              </a:cxn>
              <a:cxn ang="0">
                <a:pos x="308398" y="21770"/>
              </a:cxn>
              <a:cxn ang="0">
                <a:pos x="348169" y="47056"/>
              </a:cxn>
              <a:cxn ang="0">
                <a:pos x="381340" y="80227"/>
              </a:cxn>
              <a:cxn ang="0">
                <a:pos x="406625" y="119998"/>
              </a:cxn>
              <a:cxn ang="0">
                <a:pos x="422739" y="165083"/>
              </a:cxn>
              <a:cxn ang="0">
                <a:pos x="428396" y="214198"/>
              </a:cxn>
              <a:cxn ang="0">
                <a:pos x="422739" y="263312"/>
              </a:cxn>
              <a:cxn ang="0">
                <a:pos x="406625" y="308398"/>
              </a:cxn>
              <a:cxn ang="0">
                <a:pos x="381340" y="348169"/>
              </a:cxn>
              <a:cxn ang="0">
                <a:pos x="348169" y="381340"/>
              </a:cxn>
              <a:cxn ang="0">
                <a:pos x="308398" y="406625"/>
              </a:cxn>
              <a:cxn ang="0">
                <a:pos x="263312" y="422739"/>
              </a:cxn>
              <a:cxn ang="0">
                <a:pos x="214198" y="428396"/>
              </a:cxn>
              <a:cxn ang="0">
                <a:pos x="165083" y="422739"/>
              </a:cxn>
              <a:cxn ang="0">
                <a:pos x="119998" y="406625"/>
              </a:cxn>
              <a:cxn ang="0">
                <a:pos x="80227" y="381340"/>
              </a:cxn>
              <a:cxn ang="0">
                <a:pos x="47056" y="348169"/>
              </a:cxn>
              <a:cxn ang="0">
                <a:pos x="21770" y="308398"/>
              </a:cxn>
              <a:cxn ang="0">
                <a:pos x="5657" y="263312"/>
              </a:cxn>
              <a:cxn ang="0">
                <a:pos x="0" y="214198"/>
              </a:cxn>
            </a:cxnLst>
            <a:rect l="0" t="0" r="r" b="b"/>
            <a:pathLst>
              <a:path w="428625" h="428625">
                <a:moveTo>
                  <a:pt x="0" y="214198"/>
                </a:moveTo>
                <a:lnTo>
                  <a:pt x="5657" y="165083"/>
                </a:lnTo>
                <a:lnTo>
                  <a:pt x="21770" y="119998"/>
                </a:lnTo>
                <a:lnTo>
                  <a:pt x="47056" y="80227"/>
                </a:lnTo>
                <a:lnTo>
                  <a:pt x="80227" y="47056"/>
                </a:lnTo>
                <a:lnTo>
                  <a:pt x="119998" y="21770"/>
                </a:lnTo>
                <a:lnTo>
                  <a:pt x="165083" y="5657"/>
                </a:lnTo>
                <a:lnTo>
                  <a:pt x="214198" y="0"/>
                </a:lnTo>
                <a:lnTo>
                  <a:pt x="263312" y="5657"/>
                </a:lnTo>
                <a:lnTo>
                  <a:pt x="308398" y="21770"/>
                </a:lnTo>
                <a:lnTo>
                  <a:pt x="348169" y="47056"/>
                </a:lnTo>
                <a:lnTo>
                  <a:pt x="381340" y="80227"/>
                </a:lnTo>
                <a:lnTo>
                  <a:pt x="406625" y="119998"/>
                </a:lnTo>
                <a:lnTo>
                  <a:pt x="422739" y="165083"/>
                </a:lnTo>
                <a:lnTo>
                  <a:pt x="428396" y="214198"/>
                </a:lnTo>
                <a:lnTo>
                  <a:pt x="422739" y="263312"/>
                </a:lnTo>
                <a:lnTo>
                  <a:pt x="406625" y="308398"/>
                </a:lnTo>
                <a:lnTo>
                  <a:pt x="381340" y="348169"/>
                </a:lnTo>
                <a:lnTo>
                  <a:pt x="348169" y="381340"/>
                </a:lnTo>
                <a:lnTo>
                  <a:pt x="308398" y="406625"/>
                </a:lnTo>
                <a:lnTo>
                  <a:pt x="263312" y="422739"/>
                </a:lnTo>
                <a:lnTo>
                  <a:pt x="214198" y="428396"/>
                </a:lnTo>
                <a:lnTo>
                  <a:pt x="165083" y="422739"/>
                </a:lnTo>
                <a:lnTo>
                  <a:pt x="119998" y="406625"/>
                </a:lnTo>
                <a:lnTo>
                  <a:pt x="80227" y="381340"/>
                </a:lnTo>
                <a:lnTo>
                  <a:pt x="47056" y="348169"/>
                </a:lnTo>
                <a:lnTo>
                  <a:pt x="21770" y="308398"/>
                </a:lnTo>
                <a:lnTo>
                  <a:pt x="5657" y="263312"/>
                </a:lnTo>
                <a:lnTo>
                  <a:pt x="0" y="214198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0" name="object 120"/>
          <p:cNvSpPr txBox="1"/>
          <p:nvPr/>
        </p:nvSpPr>
        <p:spPr>
          <a:xfrm>
            <a:off x="7891463" y="2722563"/>
            <a:ext cx="388937" cy="266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Calibri"/>
                <a:cs typeface="Calibri"/>
              </a:rPr>
              <a:t>0.56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672" name="object 121"/>
          <p:cNvSpPr>
            <a:spLocks/>
          </p:cNvSpPr>
          <p:nvPr/>
        </p:nvSpPr>
        <p:spPr bwMode="auto">
          <a:xfrm>
            <a:off x="6594475" y="2392363"/>
            <a:ext cx="279400" cy="279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9069" y="279069"/>
              </a:cxn>
            </a:cxnLst>
            <a:rect l="0" t="0" r="r" b="b"/>
            <a:pathLst>
              <a:path w="279400" h="279400">
                <a:moveTo>
                  <a:pt x="0" y="0"/>
                </a:moveTo>
                <a:lnTo>
                  <a:pt x="279069" y="279069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73" name="object 122"/>
          <p:cNvSpPr>
            <a:spLocks/>
          </p:cNvSpPr>
          <p:nvPr/>
        </p:nvSpPr>
        <p:spPr bwMode="auto">
          <a:xfrm>
            <a:off x="6594475" y="3024188"/>
            <a:ext cx="279400" cy="350837"/>
          </a:xfrm>
          <a:custGeom>
            <a:avLst/>
            <a:gdLst/>
            <a:ahLst/>
            <a:cxnLst>
              <a:cxn ang="0">
                <a:pos x="0" y="350291"/>
              </a:cxn>
              <a:cxn ang="0">
                <a:pos x="279069" y="0"/>
              </a:cxn>
            </a:cxnLst>
            <a:rect l="0" t="0" r="r" b="b"/>
            <a:pathLst>
              <a:path w="279400" h="350520">
                <a:moveTo>
                  <a:pt x="0" y="350291"/>
                </a:moveTo>
                <a:lnTo>
                  <a:pt x="279069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74" name="object 123"/>
          <p:cNvSpPr>
            <a:spLocks/>
          </p:cNvSpPr>
          <p:nvPr/>
        </p:nvSpPr>
        <p:spPr bwMode="auto">
          <a:xfrm>
            <a:off x="7226300" y="3024188"/>
            <a:ext cx="279400" cy="350837"/>
          </a:xfrm>
          <a:custGeom>
            <a:avLst/>
            <a:gdLst/>
            <a:ahLst/>
            <a:cxnLst>
              <a:cxn ang="0">
                <a:pos x="278841" y="350291"/>
              </a:cxn>
              <a:cxn ang="0">
                <a:pos x="0" y="0"/>
              </a:cxn>
            </a:cxnLst>
            <a:rect l="0" t="0" r="r" b="b"/>
            <a:pathLst>
              <a:path w="279400" h="350520">
                <a:moveTo>
                  <a:pt x="278841" y="350291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75" name="object 124"/>
          <p:cNvSpPr>
            <a:spLocks/>
          </p:cNvSpPr>
          <p:nvPr/>
        </p:nvSpPr>
        <p:spPr bwMode="auto">
          <a:xfrm>
            <a:off x="7299325" y="2847975"/>
            <a:ext cx="571500" cy="9525"/>
          </a:xfrm>
          <a:custGeom>
            <a:avLst/>
            <a:gdLst/>
            <a:ahLst/>
            <a:cxnLst>
              <a:cxn ang="0">
                <a:pos x="571500" y="9651"/>
              </a:cxn>
              <a:cxn ang="0">
                <a:pos x="0" y="0"/>
              </a:cxn>
            </a:cxnLst>
            <a:rect l="0" t="0" r="r" b="b"/>
            <a:pathLst>
              <a:path w="571500" h="10160">
                <a:moveTo>
                  <a:pt x="571500" y="9651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76" name="object 125"/>
          <p:cNvSpPr>
            <a:spLocks/>
          </p:cNvSpPr>
          <p:nvPr/>
        </p:nvSpPr>
        <p:spPr bwMode="auto">
          <a:xfrm>
            <a:off x="7226300" y="2282825"/>
            <a:ext cx="422275" cy="388938"/>
          </a:xfrm>
          <a:custGeom>
            <a:avLst/>
            <a:gdLst/>
            <a:ahLst/>
            <a:cxnLst>
              <a:cxn ang="0">
                <a:pos x="421728" y="0"/>
              </a:cxn>
              <a:cxn ang="0">
                <a:pos x="0" y="388366"/>
              </a:cxn>
            </a:cxnLst>
            <a:rect l="0" t="0" r="r" b="b"/>
            <a:pathLst>
              <a:path w="422275" h="388619">
                <a:moveTo>
                  <a:pt x="421728" y="0"/>
                </a:moveTo>
                <a:lnTo>
                  <a:pt x="0" y="388366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6" name="object 126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7: Centrality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Analysis</a:t>
            </a:r>
          </a:p>
        </p:txBody>
      </p:sp>
      <p:sp>
        <p:nvSpPr>
          <p:cNvPr id="23678" name="object 12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88D201F8-8479-4A7B-B828-1107DE9F2C57}" type="slidenum">
              <a:rPr lang="th-TH"/>
              <a:pPr marL="25400"/>
              <a:t>17</a:t>
            </a:fld>
            <a:endParaRPr lang="th-TH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object 2"/>
          <p:cNvSpPr>
            <a:spLocks noChangeArrowheads="1"/>
          </p:cNvSpPr>
          <p:nvPr/>
        </p:nvSpPr>
        <p:spPr bwMode="auto">
          <a:xfrm>
            <a:off x="258763" y="254000"/>
            <a:ext cx="5727700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Eigenvector</a:t>
            </a:r>
            <a:r>
              <a:rPr spc="-70" dirty="0"/>
              <a:t> </a:t>
            </a:r>
            <a:r>
              <a:rPr spc="-5" dirty="0"/>
              <a:t>Centrality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1116013"/>
            <a:ext cx="7807325" cy="2065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Degree centrality depends on having many connections</a:t>
            </a:r>
          </a:p>
          <a:p>
            <a:pPr marL="355600" indent="-342900">
              <a:spcBef>
                <a:spcPts val="575"/>
              </a:spcBef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But eigenvector centrality consider a central node as  connecting to </a:t>
            </a:r>
            <a:r>
              <a:rPr lang="th-TH" sz="24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powerful nodes</a:t>
            </a:r>
            <a:endParaRPr lang="th-TH" sz="2400">
              <a:latin typeface="Tahoma" pitchFamily="34" charset="0"/>
              <a:cs typeface="Tahoma" pitchFamily="34" charset="0"/>
            </a:endParaRPr>
          </a:p>
          <a:p>
            <a:pPr marL="355600" indent="-342900">
              <a:tabLst>
                <a:tab pos="354013" algn="l"/>
                <a:tab pos="355600" algn="l"/>
              </a:tabLst>
            </a:pPr>
            <a:endParaRPr lang="th-TH" sz="3000">
              <a:latin typeface="Times New Roman" pitchFamily="18" charset="0"/>
              <a:cs typeface="Times New Roman" pitchFamily="18" charset="0"/>
            </a:endParaRPr>
          </a:p>
          <a:p>
            <a:pPr marL="355600" indent="-342900" algn="ctr">
              <a:tabLst>
                <a:tab pos="354013" algn="l"/>
                <a:tab pos="355600" algn="l"/>
              </a:tabLst>
            </a:pPr>
            <a:r>
              <a:rPr lang="th-TH" i="1">
                <a:latin typeface="Times New Roman" pitchFamily="18" charset="0"/>
                <a:cs typeface="Times New Roman" pitchFamily="18" charset="0"/>
              </a:rPr>
              <a:t>Ax	</a:t>
            </a:r>
            <a:r>
              <a:rPr lang="th-TH">
                <a:latin typeface="Times New Roman" pitchFamily="18" charset="0"/>
                <a:cs typeface="Times New Roman" pitchFamily="18" charset="0"/>
              </a:rPr>
              <a:t>=	</a:t>
            </a:r>
            <a:r>
              <a:rPr lang="th-TH" sz="2900" i="1">
                <a:latin typeface="Symbol" pitchFamily="18" charset="2"/>
                <a:cs typeface="Cordia New" pitchFamily="34" charset="-34"/>
              </a:rPr>
              <a:t></a:t>
            </a:r>
            <a:r>
              <a:rPr lang="th-TH" i="1">
                <a:latin typeface="Times New Roman" pitchFamily="18" charset="0"/>
                <a:cs typeface="Times New Roman" pitchFamily="18" charset="0"/>
              </a:rPr>
              <a:t>x</a:t>
            </a:r>
            <a:endParaRPr lang="th-TH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2000" y="3822700"/>
            <a:ext cx="288925" cy="503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i="1" spc="-5" dirty="0">
                <a:latin typeface="Times New Roman"/>
                <a:cs typeface="Times New Roman"/>
              </a:rPr>
              <a:t>x</a:t>
            </a:r>
            <a:r>
              <a:rPr sz="2775" i="1" spc="7" baseline="-21021" dirty="0">
                <a:latin typeface="Times New Roman"/>
                <a:cs typeface="Times New Roman"/>
              </a:rPr>
              <a:t>v</a:t>
            </a:r>
            <a:endParaRPr sz="2775" baseline="-21021">
              <a:latin typeface="Times New Roman"/>
              <a:cs typeface="Times New Roman"/>
            </a:endParaRPr>
          </a:p>
        </p:txBody>
      </p:sp>
      <p:sp>
        <p:nvSpPr>
          <p:cNvPr id="24581" name="object 6"/>
          <p:cNvSpPr txBox="1">
            <a:spLocks noChangeArrowheads="1"/>
          </p:cNvSpPr>
          <p:nvPr/>
        </p:nvSpPr>
        <p:spPr bwMode="auto">
          <a:xfrm>
            <a:off x="2886075" y="3606800"/>
            <a:ext cx="2032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4582" name="object 7"/>
          <p:cNvSpPr>
            <a:spLocks/>
          </p:cNvSpPr>
          <p:nvPr/>
        </p:nvSpPr>
        <p:spPr bwMode="auto">
          <a:xfrm>
            <a:off x="2889250" y="4087813"/>
            <a:ext cx="1984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7167" y="0"/>
              </a:cxn>
            </a:cxnLst>
            <a:rect l="0" t="0" r="r" b="b"/>
            <a:pathLst>
              <a:path w="197485">
                <a:moveTo>
                  <a:pt x="0" y="0"/>
                </a:moveTo>
                <a:lnTo>
                  <a:pt x="197167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2471738" y="3929063"/>
            <a:ext cx="2003425" cy="6175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2338"/>
              </a:lnSpc>
              <a:tabLst>
                <a:tab pos="704850" algn="l"/>
              </a:tabLst>
            </a:pPr>
            <a:r>
              <a:rPr lang="th-TH" sz="4200" baseline="17000">
                <a:latin typeface="Times New Roman" pitchFamily="18" charset="0"/>
                <a:cs typeface="Times New Roman" pitchFamily="18" charset="0"/>
              </a:rPr>
              <a:t>=	</a:t>
            </a:r>
            <a:r>
              <a:rPr lang="th-TH" sz="4200" baseline="17000">
                <a:latin typeface="Symbol" pitchFamily="18" charset="2"/>
                <a:cs typeface="Cordia New" pitchFamily="34" charset="-34"/>
              </a:rPr>
              <a:t></a:t>
            </a:r>
            <a:r>
              <a:rPr lang="th-TH" sz="1800" i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th-TH" sz="1800">
                <a:latin typeface="Symbol" pitchFamily="18" charset="2"/>
                <a:cs typeface="Cordia New" pitchFamily="34" charset="-34"/>
              </a:rPr>
              <a:t></a:t>
            </a:r>
            <a:r>
              <a:rPr lang="th-TH" sz="18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th-TH" sz="1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h-TH" sz="1800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th-TH" sz="180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th-TH" sz="4200" i="1" baseline="1700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h-TH" sz="2700" i="1" baseline="5000">
                <a:latin typeface="Times New Roman" pitchFamily="18" charset="0"/>
                <a:cs typeface="Times New Roman" pitchFamily="18" charset="0"/>
              </a:rPr>
              <a:t>u</a:t>
            </a:r>
            <a:endParaRPr lang="th-TH" sz="2700" baseline="50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2525"/>
              </a:lnSpc>
              <a:tabLst>
                <a:tab pos="704850" algn="l"/>
              </a:tabLst>
            </a:pPr>
            <a:r>
              <a:rPr lang="en-US" sz="2900" i="1">
                <a:latin typeface="Symbol" pitchFamily="18" charset="2"/>
                <a:cs typeface="Cordia New" pitchFamily="34" charset="-34"/>
              </a:rPr>
              <a:t>    </a:t>
            </a:r>
            <a:r>
              <a:rPr lang="th-TH" sz="2900" i="1">
                <a:latin typeface="Symbol" pitchFamily="18" charset="2"/>
                <a:cs typeface="Cordia New" pitchFamily="34" charset="-34"/>
              </a:rPr>
              <a:t></a:t>
            </a:r>
            <a:endParaRPr lang="th-TH" sz="2900">
              <a:latin typeface="Symbol" pitchFamily="18" charset="2"/>
              <a:cs typeface="Cordia New" pitchFamily="34" charset="-34"/>
            </a:endParaRPr>
          </a:p>
        </p:txBody>
      </p:sp>
      <p:sp>
        <p:nvSpPr>
          <p:cNvPr id="24584" name="object 9"/>
          <p:cNvSpPr txBox="1">
            <a:spLocks noChangeArrowheads="1"/>
          </p:cNvSpPr>
          <p:nvPr/>
        </p:nvSpPr>
        <p:spPr bwMode="auto">
          <a:xfrm>
            <a:off x="5118100" y="3606800"/>
            <a:ext cx="2032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4585" name="object 10"/>
          <p:cNvSpPr>
            <a:spLocks/>
          </p:cNvSpPr>
          <p:nvPr/>
        </p:nvSpPr>
        <p:spPr bwMode="auto">
          <a:xfrm>
            <a:off x="5121275" y="4087813"/>
            <a:ext cx="1984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7167" y="0"/>
              </a:cxn>
            </a:cxnLst>
            <a:rect l="0" t="0" r="r" b="b"/>
            <a:pathLst>
              <a:path w="197485">
                <a:moveTo>
                  <a:pt x="0" y="0"/>
                </a:moveTo>
                <a:lnTo>
                  <a:pt x="197167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6" name="object 11"/>
          <p:cNvSpPr>
            <a:spLocks/>
          </p:cNvSpPr>
          <p:nvPr/>
        </p:nvSpPr>
        <p:spPr bwMode="auto">
          <a:xfrm>
            <a:off x="3663950" y="4059238"/>
            <a:ext cx="461963" cy="288925"/>
          </a:xfrm>
          <a:custGeom>
            <a:avLst/>
            <a:gdLst/>
            <a:ahLst/>
            <a:cxnLst>
              <a:cxn ang="0">
                <a:pos x="414464" y="0"/>
              </a:cxn>
              <a:cxn ang="0">
                <a:pos x="48006" y="0"/>
              </a:cxn>
              <a:cxn ang="0">
                <a:pos x="29317" y="3771"/>
              </a:cxn>
              <a:cxn ang="0">
                <a:pos x="14058" y="14058"/>
              </a:cxn>
              <a:cxn ang="0">
                <a:pos x="3771" y="29317"/>
              </a:cxn>
              <a:cxn ang="0">
                <a:pos x="0" y="48006"/>
              </a:cxn>
              <a:cxn ang="0">
                <a:pos x="0" y="240029"/>
              </a:cxn>
              <a:cxn ang="0">
                <a:pos x="3771" y="258712"/>
              </a:cxn>
              <a:cxn ang="0">
                <a:pos x="14058" y="273972"/>
              </a:cxn>
              <a:cxn ang="0">
                <a:pos x="29317" y="284262"/>
              </a:cxn>
              <a:cxn ang="0">
                <a:pos x="48006" y="288036"/>
              </a:cxn>
              <a:cxn ang="0">
                <a:pos x="414464" y="288036"/>
              </a:cxn>
              <a:cxn ang="0">
                <a:pos x="433147" y="284262"/>
              </a:cxn>
              <a:cxn ang="0">
                <a:pos x="448406" y="273972"/>
              </a:cxn>
              <a:cxn ang="0">
                <a:pos x="458696" y="258712"/>
              </a:cxn>
              <a:cxn ang="0">
                <a:pos x="462470" y="240029"/>
              </a:cxn>
              <a:cxn ang="0">
                <a:pos x="462470" y="48006"/>
              </a:cxn>
              <a:cxn ang="0">
                <a:pos x="458696" y="29317"/>
              </a:cxn>
              <a:cxn ang="0">
                <a:pos x="448406" y="14058"/>
              </a:cxn>
              <a:cxn ang="0">
                <a:pos x="433147" y="3771"/>
              </a:cxn>
              <a:cxn ang="0">
                <a:pos x="414464" y="0"/>
              </a:cxn>
            </a:cxnLst>
            <a:rect l="0" t="0" r="r" b="b"/>
            <a:pathLst>
              <a:path w="462914" h="288289">
                <a:moveTo>
                  <a:pt x="414464" y="0"/>
                </a:moveTo>
                <a:lnTo>
                  <a:pt x="48006" y="0"/>
                </a:lnTo>
                <a:lnTo>
                  <a:pt x="29317" y="3771"/>
                </a:lnTo>
                <a:lnTo>
                  <a:pt x="14058" y="14058"/>
                </a:lnTo>
                <a:lnTo>
                  <a:pt x="3771" y="29317"/>
                </a:lnTo>
                <a:lnTo>
                  <a:pt x="0" y="48006"/>
                </a:lnTo>
                <a:lnTo>
                  <a:pt x="0" y="240029"/>
                </a:lnTo>
                <a:lnTo>
                  <a:pt x="3771" y="258712"/>
                </a:lnTo>
                <a:lnTo>
                  <a:pt x="14058" y="273972"/>
                </a:lnTo>
                <a:lnTo>
                  <a:pt x="29317" y="284262"/>
                </a:lnTo>
                <a:lnTo>
                  <a:pt x="48006" y="288036"/>
                </a:lnTo>
                <a:lnTo>
                  <a:pt x="414464" y="288036"/>
                </a:lnTo>
                <a:lnTo>
                  <a:pt x="433147" y="284262"/>
                </a:lnTo>
                <a:lnTo>
                  <a:pt x="448406" y="273972"/>
                </a:lnTo>
                <a:lnTo>
                  <a:pt x="458696" y="258712"/>
                </a:lnTo>
                <a:lnTo>
                  <a:pt x="462470" y="240029"/>
                </a:lnTo>
                <a:lnTo>
                  <a:pt x="462470" y="48006"/>
                </a:lnTo>
                <a:lnTo>
                  <a:pt x="458696" y="29317"/>
                </a:lnTo>
                <a:lnTo>
                  <a:pt x="448406" y="14058"/>
                </a:lnTo>
                <a:lnTo>
                  <a:pt x="433147" y="3771"/>
                </a:lnTo>
                <a:lnTo>
                  <a:pt x="414464" y="0"/>
                </a:lnTo>
                <a:close/>
              </a:path>
            </a:pathLst>
          </a:custGeom>
          <a:solidFill>
            <a:srgbClr val="FF0000">
              <a:alpha val="10196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" name="object 12"/>
          <p:cNvSpPr txBox="1"/>
          <p:nvPr/>
        </p:nvSpPr>
        <p:spPr>
          <a:xfrm>
            <a:off x="1914525" y="4699000"/>
            <a:ext cx="195262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C0504D"/>
                </a:solidFill>
                <a:latin typeface="Calibri"/>
                <a:cs typeface="Calibri"/>
              </a:rPr>
              <a:t>Neighborhood of</a:t>
            </a:r>
            <a:r>
              <a:rPr sz="2000" spc="-8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C0504D"/>
                </a:solidFill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588" name="object 13"/>
          <p:cNvSpPr>
            <a:spLocks/>
          </p:cNvSpPr>
          <p:nvPr/>
        </p:nvSpPr>
        <p:spPr bwMode="auto">
          <a:xfrm>
            <a:off x="3536950" y="4387850"/>
            <a:ext cx="271463" cy="338138"/>
          </a:xfrm>
          <a:custGeom>
            <a:avLst/>
            <a:gdLst/>
            <a:ahLst/>
            <a:cxnLst>
              <a:cxn ang="0">
                <a:pos x="0" y="337946"/>
              </a:cxn>
              <a:cxn ang="0">
                <a:pos x="270357" y="0"/>
              </a:cxn>
            </a:cxnLst>
            <a:rect l="0" t="0" r="r" b="b"/>
            <a:pathLst>
              <a:path w="270510" h="338454">
                <a:moveTo>
                  <a:pt x="0" y="337946"/>
                </a:moveTo>
                <a:lnTo>
                  <a:pt x="270357" y="0"/>
                </a:lnTo>
              </a:path>
            </a:pathLst>
          </a:custGeom>
          <a:noFill/>
          <a:ln w="28574">
            <a:solidFill>
              <a:srgbClr val="C0504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9" name="object 14"/>
          <p:cNvSpPr>
            <a:spLocks/>
          </p:cNvSpPr>
          <p:nvPr/>
        </p:nvSpPr>
        <p:spPr bwMode="auto">
          <a:xfrm>
            <a:off x="3714750" y="4387850"/>
            <a:ext cx="93663" cy="98425"/>
          </a:xfrm>
          <a:custGeom>
            <a:avLst/>
            <a:gdLst/>
            <a:ahLst/>
            <a:cxnLst>
              <a:cxn ang="0">
                <a:pos x="0" y="35699"/>
              </a:cxn>
              <a:cxn ang="0">
                <a:pos x="92608" y="0"/>
              </a:cxn>
              <a:cxn ang="0">
                <a:pos x="78092" y="98183"/>
              </a:cxn>
            </a:cxnLst>
            <a:rect l="0" t="0" r="r" b="b"/>
            <a:pathLst>
              <a:path w="92710" h="98425">
                <a:moveTo>
                  <a:pt x="0" y="35699"/>
                </a:moveTo>
                <a:lnTo>
                  <a:pt x="92608" y="0"/>
                </a:lnTo>
                <a:lnTo>
                  <a:pt x="78092" y="98183"/>
                </a:lnTo>
              </a:path>
            </a:pathLst>
          </a:custGeom>
          <a:noFill/>
          <a:ln w="28575">
            <a:solidFill>
              <a:srgbClr val="C0504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0" name="object 15"/>
          <p:cNvSpPr>
            <a:spLocks/>
          </p:cNvSpPr>
          <p:nvPr/>
        </p:nvSpPr>
        <p:spPr bwMode="auto">
          <a:xfrm>
            <a:off x="6237288" y="3900488"/>
            <a:ext cx="541337" cy="428625"/>
          </a:xfrm>
          <a:custGeom>
            <a:avLst/>
            <a:gdLst/>
            <a:ahLst/>
            <a:cxnLst>
              <a:cxn ang="0">
                <a:pos x="468566" y="0"/>
              </a:cxn>
              <a:cxn ang="0">
                <a:pos x="71437" y="0"/>
              </a:cxn>
              <a:cxn ang="0">
                <a:pos x="43628" y="5613"/>
              </a:cxn>
              <a:cxn ang="0">
                <a:pos x="20921" y="20921"/>
              </a:cxn>
              <a:cxn ang="0">
                <a:pos x="5613" y="43628"/>
              </a:cxn>
              <a:cxn ang="0">
                <a:pos x="0" y="71437"/>
              </a:cxn>
              <a:cxn ang="0">
                <a:pos x="0" y="357187"/>
              </a:cxn>
              <a:cxn ang="0">
                <a:pos x="5613" y="384996"/>
              </a:cxn>
              <a:cxn ang="0">
                <a:pos x="20921" y="407703"/>
              </a:cxn>
              <a:cxn ang="0">
                <a:pos x="43628" y="423011"/>
              </a:cxn>
              <a:cxn ang="0">
                <a:pos x="71437" y="428625"/>
              </a:cxn>
              <a:cxn ang="0">
                <a:pos x="468566" y="428625"/>
              </a:cxn>
              <a:cxn ang="0">
                <a:pos x="496369" y="423011"/>
              </a:cxn>
              <a:cxn ang="0">
                <a:pos x="519077" y="407703"/>
              </a:cxn>
              <a:cxn ang="0">
                <a:pos x="534389" y="384996"/>
              </a:cxn>
              <a:cxn ang="0">
                <a:pos x="540004" y="357187"/>
              </a:cxn>
              <a:cxn ang="0">
                <a:pos x="540004" y="71437"/>
              </a:cxn>
              <a:cxn ang="0">
                <a:pos x="534389" y="43628"/>
              </a:cxn>
              <a:cxn ang="0">
                <a:pos x="519077" y="20921"/>
              </a:cxn>
              <a:cxn ang="0">
                <a:pos x="496369" y="5613"/>
              </a:cxn>
              <a:cxn ang="0">
                <a:pos x="468566" y="0"/>
              </a:cxn>
            </a:cxnLst>
            <a:rect l="0" t="0" r="r" b="b"/>
            <a:pathLst>
              <a:path w="540384" h="428625">
                <a:moveTo>
                  <a:pt x="468566" y="0"/>
                </a:moveTo>
                <a:lnTo>
                  <a:pt x="71437" y="0"/>
                </a:lnTo>
                <a:lnTo>
                  <a:pt x="43628" y="5613"/>
                </a:lnTo>
                <a:lnTo>
                  <a:pt x="20921" y="20921"/>
                </a:lnTo>
                <a:lnTo>
                  <a:pt x="5613" y="43628"/>
                </a:lnTo>
                <a:lnTo>
                  <a:pt x="0" y="71437"/>
                </a:lnTo>
                <a:lnTo>
                  <a:pt x="0" y="357187"/>
                </a:lnTo>
                <a:lnTo>
                  <a:pt x="5613" y="384996"/>
                </a:lnTo>
                <a:lnTo>
                  <a:pt x="20921" y="407703"/>
                </a:lnTo>
                <a:lnTo>
                  <a:pt x="43628" y="423011"/>
                </a:lnTo>
                <a:lnTo>
                  <a:pt x="71437" y="428625"/>
                </a:lnTo>
                <a:lnTo>
                  <a:pt x="468566" y="428625"/>
                </a:lnTo>
                <a:lnTo>
                  <a:pt x="496369" y="423011"/>
                </a:lnTo>
                <a:lnTo>
                  <a:pt x="519077" y="407703"/>
                </a:lnTo>
                <a:lnTo>
                  <a:pt x="534389" y="384996"/>
                </a:lnTo>
                <a:lnTo>
                  <a:pt x="540004" y="357187"/>
                </a:lnTo>
                <a:lnTo>
                  <a:pt x="540004" y="71437"/>
                </a:lnTo>
                <a:lnTo>
                  <a:pt x="534389" y="43628"/>
                </a:lnTo>
                <a:lnTo>
                  <a:pt x="519077" y="20921"/>
                </a:lnTo>
                <a:lnTo>
                  <a:pt x="496369" y="5613"/>
                </a:lnTo>
                <a:lnTo>
                  <a:pt x="468566" y="0"/>
                </a:lnTo>
                <a:close/>
              </a:path>
            </a:pathLst>
          </a:custGeom>
          <a:solidFill>
            <a:srgbClr val="FF0000">
              <a:alpha val="10196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" name="object 16"/>
          <p:cNvSpPr txBox="1"/>
          <p:nvPr/>
        </p:nvSpPr>
        <p:spPr>
          <a:xfrm>
            <a:off x="4627563" y="3805238"/>
            <a:ext cx="3851275" cy="18653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tabLst>
                <a:tab pos="493713" algn="l"/>
              </a:tabLst>
            </a:pPr>
            <a:r>
              <a:rPr lang="th-TH">
                <a:latin typeface="Times New Roman" pitchFamily="18" charset="0"/>
                <a:cs typeface="Times New Roman" pitchFamily="18" charset="0"/>
              </a:rPr>
              <a:t>=	</a:t>
            </a:r>
            <a:r>
              <a:rPr lang="th-TH" sz="4400" i="1" baseline="-43000">
                <a:latin typeface="Symbol" pitchFamily="18" charset="2"/>
                <a:cs typeface="Cordia New" pitchFamily="34" charset="-34"/>
              </a:rPr>
              <a:t></a:t>
            </a:r>
            <a:r>
              <a:rPr lang="th-TH" sz="4400" i="1" baseline="-43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>
                <a:latin typeface="Symbol" pitchFamily="18" charset="2"/>
                <a:cs typeface="Cordia New" pitchFamily="34" charset="-34"/>
              </a:rPr>
              <a:t></a:t>
            </a:r>
            <a:r>
              <a:rPr lang="th-TH" sz="2700" i="1" baseline="-2600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th-TH" sz="2700" baseline="-26000">
                <a:latin typeface="Symbol" pitchFamily="18" charset="2"/>
                <a:cs typeface="Cordia New" pitchFamily="34" charset="-34"/>
              </a:rPr>
              <a:t></a:t>
            </a:r>
            <a:r>
              <a:rPr lang="th-TH" sz="2700" i="1" baseline="-2600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th-TH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h-TH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h-TH" sz="2700" i="1" baseline="-2100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th-TH" sz="2700" baseline="-2100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th-TH" sz="2700" i="1" baseline="-2100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th-TH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h-TH" sz="2700" i="1" baseline="-2100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th-TH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2700">
              <a:spcBef>
                <a:spcPts val="3488"/>
              </a:spcBef>
              <a:tabLst>
                <a:tab pos="493713" algn="l"/>
              </a:tabLst>
            </a:pPr>
            <a:r>
              <a:rPr lang="th-TH" sz="2000">
                <a:solidFill>
                  <a:srgbClr val="C0504D"/>
                </a:solidFill>
                <a:latin typeface="Calibri" pitchFamily="34" charset="0"/>
                <a:cs typeface="Cordia New" pitchFamily="34" charset="-34"/>
              </a:rPr>
              <a:t>Adjacency Matrix of the graph  </a:t>
            </a:r>
            <a:r>
              <a:rPr lang="th-TH" sz="2000" i="1">
                <a:solidFill>
                  <a:srgbClr val="C0504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h-TH" sz="1900" i="1" baseline="-21000">
                <a:solidFill>
                  <a:srgbClr val="C0504D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th-TH" sz="1900" baseline="-21000">
                <a:solidFill>
                  <a:srgbClr val="C0504D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th-TH" sz="1900" i="1" baseline="-21000">
                <a:solidFill>
                  <a:srgbClr val="C0504D"/>
                </a:solidFill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th-TH" sz="2000">
                <a:solidFill>
                  <a:srgbClr val="C0504D"/>
                </a:solidFill>
                <a:latin typeface="Times New Roman" pitchFamily="18" charset="0"/>
                <a:cs typeface="Times New Roman" pitchFamily="18" charset="0"/>
              </a:rPr>
              <a:t>= 1 </a:t>
            </a:r>
            <a:r>
              <a:rPr lang="th-TH" sz="2000">
                <a:solidFill>
                  <a:srgbClr val="C0504D"/>
                </a:solidFill>
                <a:latin typeface="Calibri" pitchFamily="34" charset="0"/>
                <a:cs typeface="Cordia New" pitchFamily="34" charset="-34"/>
              </a:rPr>
              <a:t>if </a:t>
            </a:r>
            <a:r>
              <a:rPr lang="th-TH" sz="2000" i="1">
                <a:solidFill>
                  <a:srgbClr val="C0504D"/>
                </a:solidFill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th-TH" sz="2000">
                <a:solidFill>
                  <a:srgbClr val="C0504D"/>
                </a:solidFill>
                <a:latin typeface="Calibri" pitchFamily="34" charset="0"/>
                <a:cs typeface="Cordia New" pitchFamily="34" charset="-34"/>
              </a:rPr>
              <a:t>is linked to </a:t>
            </a:r>
            <a:r>
              <a:rPr lang="th-TH" sz="2000" i="1">
                <a:solidFill>
                  <a:srgbClr val="C0504D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th-TH" sz="2000">
                <a:solidFill>
                  <a:srgbClr val="C0504D"/>
                </a:solidFill>
                <a:latin typeface="Calibri" pitchFamily="34" charset="0"/>
                <a:cs typeface="Cordia New" pitchFamily="34" charset="-34"/>
              </a:rPr>
              <a:t>, and  </a:t>
            </a:r>
            <a:r>
              <a:rPr lang="th-TH" sz="2000" i="1">
                <a:solidFill>
                  <a:srgbClr val="C0504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h-TH" sz="1900" i="1" baseline="-21000">
                <a:solidFill>
                  <a:srgbClr val="C0504D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th-TH" sz="1900" baseline="-21000">
                <a:solidFill>
                  <a:srgbClr val="C0504D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th-TH" sz="1900" i="1" baseline="-21000">
                <a:solidFill>
                  <a:srgbClr val="C0504D"/>
                </a:solidFill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th-TH" sz="2000">
                <a:solidFill>
                  <a:srgbClr val="C0504D"/>
                </a:solidFill>
                <a:latin typeface="Times New Roman" pitchFamily="18" charset="0"/>
                <a:cs typeface="Times New Roman" pitchFamily="18" charset="0"/>
              </a:rPr>
              <a:t>= 0 </a:t>
            </a:r>
            <a:r>
              <a:rPr lang="th-TH" sz="2000">
                <a:solidFill>
                  <a:srgbClr val="C0504D"/>
                </a:solidFill>
                <a:latin typeface="Calibri" pitchFamily="34" charset="0"/>
                <a:cs typeface="Cordia New" pitchFamily="34" charset="-34"/>
              </a:rPr>
              <a:t>otherwise</a:t>
            </a:r>
            <a:endParaRPr lang="th-TH" sz="20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92" name="object 17"/>
          <p:cNvSpPr>
            <a:spLocks/>
          </p:cNvSpPr>
          <p:nvPr/>
        </p:nvSpPr>
        <p:spPr bwMode="auto">
          <a:xfrm>
            <a:off x="6500813" y="4391025"/>
            <a:ext cx="133350" cy="331788"/>
          </a:xfrm>
          <a:custGeom>
            <a:avLst/>
            <a:gdLst/>
            <a:ahLst/>
            <a:cxnLst>
              <a:cxn ang="0">
                <a:pos x="132372" y="330923"/>
              </a:cxn>
              <a:cxn ang="0">
                <a:pos x="0" y="0"/>
              </a:cxn>
            </a:cxnLst>
            <a:rect l="0" t="0" r="r" b="b"/>
            <a:pathLst>
              <a:path w="132715" h="331470">
                <a:moveTo>
                  <a:pt x="132372" y="330923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C0504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3" name="object 18"/>
          <p:cNvSpPr>
            <a:spLocks/>
          </p:cNvSpPr>
          <p:nvPr/>
        </p:nvSpPr>
        <p:spPr bwMode="auto">
          <a:xfrm>
            <a:off x="6486525" y="4391025"/>
            <a:ext cx="93663" cy="98425"/>
          </a:xfrm>
          <a:custGeom>
            <a:avLst/>
            <a:gdLst/>
            <a:ahLst/>
            <a:cxnLst>
              <a:cxn ang="0">
                <a:pos x="0" y="98170"/>
              </a:cxn>
              <a:cxn ang="0">
                <a:pos x="14592" y="0"/>
              </a:cxn>
              <a:cxn ang="0">
                <a:pos x="92862" y="61023"/>
              </a:cxn>
            </a:cxnLst>
            <a:rect l="0" t="0" r="r" b="b"/>
            <a:pathLst>
              <a:path w="93345" h="98425">
                <a:moveTo>
                  <a:pt x="0" y="98170"/>
                </a:moveTo>
                <a:lnTo>
                  <a:pt x="14592" y="0"/>
                </a:lnTo>
                <a:lnTo>
                  <a:pt x="92862" y="61023"/>
                </a:lnTo>
              </a:path>
            </a:pathLst>
          </a:custGeom>
          <a:noFill/>
          <a:ln w="28575">
            <a:solidFill>
              <a:srgbClr val="C0504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7: Centrality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Analysis</a:t>
            </a:r>
          </a:p>
        </p:txBody>
      </p:sp>
      <p:sp>
        <p:nvSpPr>
          <p:cNvPr id="24595" name="object 2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61C0AF98-CA6E-4D9E-8497-A1BDBA08312E}" type="slidenum">
              <a:rPr lang="th-TH"/>
              <a:pPr marL="25400"/>
              <a:t>18</a:t>
            </a:fld>
            <a:endParaRPr lang="th-TH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03313"/>
            <a:ext cx="8061325" cy="149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69900" indent="-457200" fontAlgn="auto">
              <a:spcBef>
                <a:spcPts val="0"/>
              </a:spcBef>
              <a:spcAft>
                <a:spcPts val="0"/>
              </a:spcAft>
              <a:buFont typeface="Tahoma"/>
              <a:buAutoNum type="arabicPeriod"/>
              <a:tabLst>
                <a:tab pos="469265" algn="l"/>
                <a:tab pos="4699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Start by assigning </a:t>
            </a:r>
            <a:r>
              <a:rPr sz="2400" spc="-10" dirty="0">
                <a:latin typeface="Tahoma"/>
                <a:cs typeface="Tahoma"/>
              </a:rPr>
              <a:t>centrality </a:t>
            </a:r>
            <a:r>
              <a:rPr sz="2400" spc="-5" dirty="0">
                <a:latin typeface="Tahoma"/>
                <a:cs typeface="Tahoma"/>
              </a:rPr>
              <a:t>score of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1</a:t>
            </a:r>
            <a:r>
              <a:rPr sz="2400" spc="-54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Tahoma"/>
                <a:cs typeface="Tahoma"/>
              </a:rPr>
              <a:t>to all </a:t>
            </a:r>
            <a:r>
              <a:rPr sz="2400" spc="-5" dirty="0">
                <a:latin typeface="Tahoma"/>
                <a:cs typeface="Tahoma"/>
              </a:rPr>
              <a:t>nodes</a:t>
            </a:r>
            <a:endParaRPr sz="2400">
              <a:latin typeface="Tahoma"/>
              <a:cs typeface="Tahoma"/>
            </a:endParaRPr>
          </a:p>
          <a:p>
            <a:pPr marL="636270" fontAlgn="auto">
              <a:spcBef>
                <a:spcPts val="550"/>
              </a:spcBef>
              <a:spcAft>
                <a:spcPts val="0"/>
              </a:spcAft>
              <a:defRPr/>
            </a:pPr>
            <a:r>
              <a:rPr sz="2400" i="1" spc="-5" dirty="0">
                <a:solidFill>
                  <a:srgbClr val="006FC0"/>
                </a:solidFill>
                <a:latin typeface="Consolas"/>
                <a:cs typeface="Consolas"/>
              </a:rPr>
              <a:t>x</a:t>
            </a:r>
            <a:r>
              <a:rPr sz="2400" i="1" spc="-7" baseline="-20833" dirty="0">
                <a:solidFill>
                  <a:srgbClr val="006FC0"/>
                </a:solidFill>
                <a:latin typeface="Consolas"/>
                <a:cs typeface="Consolas"/>
              </a:rPr>
              <a:t>i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= 1 </a:t>
            </a:r>
            <a:r>
              <a:rPr sz="2400" dirty="0">
                <a:latin typeface="Consolas"/>
                <a:cs typeface="Consolas"/>
              </a:rPr>
              <a:t>for all </a:t>
            </a:r>
            <a:r>
              <a:rPr sz="2400" i="1" dirty="0">
                <a:solidFill>
                  <a:srgbClr val="006FC0"/>
                </a:solidFill>
                <a:latin typeface="Consolas"/>
                <a:cs typeface="Consolas"/>
              </a:rPr>
              <a:t>i </a:t>
            </a:r>
            <a:r>
              <a:rPr sz="2400" dirty="0">
                <a:latin typeface="Consolas"/>
                <a:cs typeface="Consolas"/>
              </a:rPr>
              <a:t>in the</a:t>
            </a:r>
            <a:r>
              <a:rPr sz="2400" spc="1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network</a:t>
            </a:r>
            <a:endParaRPr sz="2400">
              <a:latin typeface="Consolas"/>
              <a:cs typeface="Consolas"/>
            </a:endParaRPr>
          </a:p>
          <a:p>
            <a:pPr fontAlgn="auto">
              <a:spcBef>
                <a:spcPts val="50"/>
              </a:spcBef>
              <a:spcAft>
                <a:spcPts val="0"/>
              </a:spcAft>
              <a:defRPr/>
            </a:pPr>
            <a:endParaRPr sz="2150">
              <a:latin typeface="Times New Roman"/>
              <a:cs typeface="Times New Roman"/>
            </a:endParaRPr>
          </a:p>
          <a:p>
            <a:pPr marL="469900" indent="-457200" fontAlgn="auto">
              <a:spcBef>
                <a:spcPts val="0"/>
              </a:spcBef>
              <a:spcAft>
                <a:spcPts val="0"/>
              </a:spcAft>
              <a:buFontTx/>
              <a:buAutoNum type="arabicPeriod" startAt="2"/>
              <a:tabLst>
                <a:tab pos="469265" algn="l"/>
                <a:tab pos="469900" algn="l"/>
              </a:tabLst>
              <a:defRPr/>
            </a:pPr>
            <a:r>
              <a:rPr sz="2400" spc="-10" dirty="0">
                <a:latin typeface="Tahoma"/>
                <a:cs typeface="Tahoma"/>
              </a:rPr>
              <a:t>Recompute </a:t>
            </a:r>
            <a:r>
              <a:rPr sz="2400" spc="-5" dirty="0">
                <a:latin typeface="Tahoma"/>
                <a:cs typeface="Tahoma"/>
              </a:rPr>
              <a:t>scores of all nodes in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20" dirty="0">
                <a:latin typeface="Tahoma"/>
                <a:cs typeface="Tahoma"/>
              </a:rPr>
              <a:t>node’s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neighborhood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5602" name="object 3"/>
          <p:cNvSpPr txBox="1">
            <a:spLocks noChangeArrowheads="1"/>
          </p:cNvSpPr>
          <p:nvPr/>
        </p:nvSpPr>
        <p:spPr bwMode="auto">
          <a:xfrm>
            <a:off x="1143000" y="2895600"/>
            <a:ext cx="3063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i="1">
                <a:solidFill>
                  <a:srgbClr val="006FC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th-TH" sz="2400" i="1" baseline="-21000">
                <a:solidFill>
                  <a:srgbClr val="006FC0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th-TH" sz="2400" baseline="-21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0200" y="2895600"/>
            <a:ext cx="1212850" cy="365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600" baseline="13888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3600" spc="-97" baseline="13888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3600" spc="-7" baseline="13888" dirty="0">
                <a:solidFill>
                  <a:srgbClr val="006FC0"/>
                </a:solidFill>
                <a:latin typeface="Symbol"/>
                <a:cs typeface="Symbol"/>
              </a:rPr>
              <a:t></a:t>
            </a:r>
            <a:r>
              <a:rPr sz="1600" i="1" spc="-5" dirty="0">
                <a:solidFill>
                  <a:srgbClr val="006FC0"/>
                </a:solidFill>
                <a:latin typeface="Consolas"/>
                <a:cs typeface="Consolas"/>
              </a:rPr>
              <a:t>j</a:t>
            </a:r>
            <a:r>
              <a:rPr sz="1600" spc="-5" dirty="0">
                <a:solidFill>
                  <a:srgbClr val="006FC0"/>
                </a:solidFill>
                <a:latin typeface="Consolas"/>
                <a:cs typeface="Consolas"/>
              </a:rPr>
              <a:t>=1..</a:t>
            </a:r>
            <a:r>
              <a:rPr sz="1600" i="1" spc="-5" dirty="0">
                <a:solidFill>
                  <a:srgbClr val="006FC0"/>
                </a:solidFill>
                <a:latin typeface="Consolas"/>
                <a:cs typeface="Consolas"/>
              </a:rPr>
              <a:t>n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1800" y="2895600"/>
            <a:ext cx="1533525" cy="365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(</a:t>
            </a:r>
            <a:r>
              <a:rPr sz="2400" i="1" dirty="0">
                <a:solidFill>
                  <a:srgbClr val="006FC0"/>
                </a:solidFill>
                <a:latin typeface="Consolas"/>
                <a:cs typeface="Consolas"/>
              </a:rPr>
              <a:t>a</a:t>
            </a:r>
            <a:r>
              <a:rPr sz="2400" i="1" baseline="-20833" dirty="0">
                <a:solidFill>
                  <a:srgbClr val="006FC0"/>
                </a:solidFill>
                <a:latin typeface="Consolas"/>
                <a:cs typeface="Consolas"/>
              </a:rPr>
              <a:t>ij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*</a:t>
            </a:r>
            <a:r>
              <a:rPr sz="2400" spc="-10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i="1" dirty="0">
                <a:solidFill>
                  <a:srgbClr val="006FC0"/>
                </a:solidFill>
                <a:latin typeface="Consolas"/>
                <a:cs typeface="Consolas"/>
              </a:rPr>
              <a:t>x</a:t>
            </a:r>
            <a:r>
              <a:rPr sz="2400" i="1" baseline="-20833" dirty="0">
                <a:solidFill>
                  <a:srgbClr val="006FC0"/>
                </a:solidFill>
                <a:latin typeface="Consolas"/>
                <a:cs typeface="Consolas"/>
              </a:rPr>
              <a:t>j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)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575" y="3321050"/>
            <a:ext cx="7545388" cy="1066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69900" indent="-457200" fontAlgn="auto">
              <a:spcBef>
                <a:spcPts val="0"/>
              </a:spcBef>
              <a:spcAft>
                <a:spcPts val="0"/>
              </a:spcAft>
              <a:buFontTx/>
              <a:buAutoNum type="arabicPeriod" startAt="3"/>
              <a:tabLst>
                <a:tab pos="469265" algn="l"/>
                <a:tab pos="469900" algn="l"/>
              </a:tabLst>
              <a:defRPr/>
            </a:pPr>
            <a:r>
              <a:rPr sz="2400" spc="-10" dirty="0">
                <a:latin typeface="Tahoma"/>
                <a:cs typeface="Tahoma"/>
              </a:rPr>
              <a:t>Normalize </a:t>
            </a:r>
            <a:r>
              <a:rPr sz="2400" b="1" i="1" dirty="0">
                <a:solidFill>
                  <a:srgbClr val="006FC0"/>
                </a:solidFill>
                <a:latin typeface="Consolas"/>
                <a:cs typeface="Consolas"/>
              </a:rPr>
              <a:t>x</a:t>
            </a:r>
            <a:r>
              <a:rPr sz="2400" b="1" i="1" spc="-53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latin typeface="Tahoma"/>
                <a:cs typeface="Tahoma"/>
              </a:rPr>
              <a:t>by dividing </a:t>
            </a:r>
            <a:r>
              <a:rPr sz="2400" dirty="0">
                <a:latin typeface="Tahoma"/>
                <a:cs typeface="Tahoma"/>
              </a:rPr>
              <a:t>each </a:t>
            </a:r>
            <a:r>
              <a:rPr sz="2400" spc="-15" dirty="0">
                <a:latin typeface="Tahoma"/>
                <a:cs typeface="Tahoma"/>
              </a:rPr>
              <a:t>value </a:t>
            </a:r>
            <a:r>
              <a:rPr sz="2400" spc="-5" dirty="0">
                <a:latin typeface="Tahoma"/>
                <a:cs typeface="Tahoma"/>
              </a:rPr>
              <a:t>by the total</a:t>
            </a:r>
            <a:endParaRPr sz="2400">
              <a:latin typeface="Tahoma"/>
              <a:cs typeface="Tahoma"/>
            </a:endParaRPr>
          </a:p>
          <a:p>
            <a:pPr fontAlgn="auto">
              <a:spcBef>
                <a:spcPts val="40"/>
              </a:spcBef>
              <a:spcAft>
                <a:spcPts val="0"/>
              </a:spcAft>
              <a:buFont typeface="Tahoma"/>
              <a:buAutoNum type="arabicPeriod" startAt="3"/>
              <a:defRPr/>
            </a:pPr>
            <a:endParaRPr sz="2050">
              <a:latin typeface="Times New Roman"/>
              <a:cs typeface="Times New Roman"/>
            </a:endParaRPr>
          </a:p>
          <a:p>
            <a:pPr marL="469900" indent="-457200" fontAlgn="auto">
              <a:spcBef>
                <a:spcPts val="0"/>
              </a:spcBef>
              <a:spcAft>
                <a:spcPts val="0"/>
              </a:spcAft>
              <a:buFontTx/>
              <a:buAutoNum type="arabicPeriod" startAt="3"/>
              <a:tabLst>
                <a:tab pos="469265" algn="l"/>
                <a:tab pos="469900" algn="l"/>
              </a:tabLst>
              <a:defRPr/>
            </a:pPr>
            <a:r>
              <a:rPr sz="2400" spc="-10" dirty="0">
                <a:latin typeface="Tahoma"/>
                <a:cs typeface="Tahoma"/>
              </a:rPr>
              <a:t>Repeat </a:t>
            </a:r>
            <a:r>
              <a:rPr sz="2400" spc="-5" dirty="0">
                <a:latin typeface="Tahoma"/>
                <a:cs typeface="Tahoma"/>
              </a:rPr>
              <a:t>steps </a:t>
            </a:r>
            <a:r>
              <a:rPr sz="2400" dirty="0">
                <a:latin typeface="Tahoma"/>
                <a:cs typeface="Tahoma"/>
              </a:rPr>
              <a:t>2 </a:t>
            </a:r>
            <a:r>
              <a:rPr sz="2400" spc="-5" dirty="0">
                <a:latin typeface="Tahoma"/>
                <a:cs typeface="Tahoma"/>
              </a:rPr>
              <a:t>and </a:t>
            </a:r>
            <a:r>
              <a:rPr sz="2400" dirty="0">
                <a:latin typeface="Tahoma"/>
                <a:cs typeface="Tahoma"/>
              </a:rPr>
              <a:t>3 </a:t>
            </a:r>
            <a:r>
              <a:rPr sz="2400" spc="-5" dirty="0">
                <a:latin typeface="Tahoma"/>
                <a:cs typeface="Tahoma"/>
              </a:rPr>
              <a:t>until </a:t>
            </a:r>
            <a:r>
              <a:rPr sz="2400" spc="-15" dirty="0">
                <a:latin typeface="Tahoma"/>
                <a:cs typeface="Tahoma"/>
              </a:rPr>
              <a:t>values </a:t>
            </a:r>
            <a:r>
              <a:rPr sz="2400" spc="-5" dirty="0">
                <a:latin typeface="Tahoma"/>
                <a:cs typeface="Tahoma"/>
              </a:rPr>
              <a:t>of </a:t>
            </a:r>
            <a:r>
              <a:rPr sz="2400" b="1" i="1" dirty="0">
                <a:solidFill>
                  <a:srgbClr val="006FC0"/>
                </a:solidFill>
                <a:latin typeface="Consolas"/>
                <a:cs typeface="Consolas"/>
              </a:rPr>
              <a:t>x</a:t>
            </a:r>
            <a:r>
              <a:rPr sz="2400" b="1" i="1" spc="-5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latin typeface="Tahoma"/>
                <a:cs typeface="Tahoma"/>
              </a:rPr>
              <a:t>stop changing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5606" name="object 7"/>
          <p:cNvSpPr>
            <a:spLocks noChangeArrowheads="1"/>
          </p:cNvSpPr>
          <p:nvPr/>
        </p:nvSpPr>
        <p:spPr bwMode="auto">
          <a:xfrm>
            <a:off x="258763" y="254000"/>
            <a:ext cx="8139112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Eigenvector Centrality</a:t>
            </a:r>
            <a:r>
              <a:rPr spc="-45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9" name="object 9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7: Centrality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Analysis</a:t>
            </a:r>
          </a:p>
        </p:txBody>
      </p:sp>
      <p:sp>
        <p:nvSpPr>
          <p:cNvPr id="25609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8DFC9795-F519-44B4-BAAD-C3ECAFDBE6ED}" type="slidenum">
              <a:rPr lang="th-TH"/>
              <a:pPr marL="25400"/>
              <a:t>19</a:t>
            </a:fld>
            <a:endParaRPr lang="th-T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3074988" cy="2130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10" dirty="0">
                <a:latin typeface="Tahoma"/>
                <a:cs typeface="Tahoma"/>
              </a:rPr>
              <a:t>Centrality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Measures</a:t>
            </a:r>
            <a:endParaRPr sz="2400">
              <a:latin typeface="Tahoma"/>
              <a:cs typeface="Tahoma"/>
            </a:endParaRPr>
          </a:p>
          <a:p>
            <a:pPr fontAlgn="auto">
              <a:spcBef>
                <a:spcPts val="5"/>
              </a:spcBef>
              <a:spcAft>
                <a:spcPts val="0"/>
              </a:spcAft>
              <a:buFont typeface="Arial"/>
              <a:buChar char="•"/>
              <a:defRPr/>
            </a:pPr>
            <a:endParaRPr sz="3500">
              <a:latin typeface="Times New Roman"/>
              <a:cs typeface="Times New Roman"/>
            </a:endParaRPr>
          </a:p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HITS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Algorithm</a:t>
            </a:r>
            <a:endParaRPr sz="2400">
              <a:latin typeface="Tahoma"/>
              <a:cs typeface="Tahoma"/>
            </a:endParaRPr>
          </a:p>
          <a:p>
            <a:pPr fontAlgn="auto">
              <a:spcBef>
                <a:spcPts val="5"/>
              </a:spcBef>
              <a:spcAft>
                <a:spcPts val="0"/>
              </a:spcAft>
              <a:buFont typeface="Arial"/>
              <a:buChar char="•"/>
              <a:defRPr/>
            </a:pPr>
            <a:endParaRPr sz="3500">
              <a:latin typeface="Times New Roman"/>
              <a:cs typeface="Times New Roman"/>
            </a:endParaRPr>
          </a:p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15" dirty="0">
                <a:latin typeface="Tahoma"/>
                <a:cs typeface="Tahoma"/>
              </a:rPr>
              <a:t>PageRank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Algorithm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194" name="object 3"/>
          <p:cNvSpPr>
            <a:spLocks noChangeArrowheads="1"/>
          </p:cNvSpPr>
          <p:nvPr/>
        </p:nvSpPr>
        <p:spPr bwMode="auto">
          <a:xfrm>
            <a:off x="258763" y="254000"/>
            <a:ext cx="2292350" cy="7540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Outline</a:t>
            </a:r>
          </a:p>
        </p:txBody>
      </p:sp>
      <p:sp>
        <p:nvSpPr>
          <p:cNvPr id="5" name="object 5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7: Centrality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Analysis</a:t>
            </a:r>
          </a:p>
        </p:txBody>
      </p:sp>
      <p:sp>
        <p:nvSpPr>
          <p:cNvPr id="8197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65088"/>
            <a:fld id="{CB67F7D2-EF76-4E64-9AEF-F9E6BA56B7D4}" type="slidenum">
              <a:rPr lang="th-TH"/>
              <a:pPr marL="65088"/>
              <a:t>2</a:t>
            </a:fld>
            <a:endParaRPr lang="th-TH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object 2"/>
          <p:cNvSpPr>
            <a:spLocks noChangeArrowheads="1"/>
          </p:cNvSpPr>
          <p:nvPr/>
        </p:nvSpPr>
        <p:spPr bwMode="auto">
          <a:xfrm>
            <a:off x="258763" y="254000"/>
            <a:ext cx="5600700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Eigenvector:</a:t>
            </a:r>
            <a:r>
              <a:rPr spc="-60" dirty="0"/>
              <a:t> </a:t>
            </a:r>
            <a:r>
              <a:rPr spc="-5" dirty="0"/>
              <a:t>Example</a:t>
            </a:r>
          </a:p>
        </p:txBody>
      </p:sp>
      <p:sp>
        <p:nvSpPr>
          <p:cNvPr id="26627" name="object 4"/>
          <p:cNvSpPr>
            <a:spLocks noChangeArrowheads="1"/>
          </p:cNvSpPr>
          <p:nvPr/>
        </p:nvSpPr>
        <p:spPr bwMode="auto">
          <a:xfrm>
            <a:off x="6069013" y="1773238"/>
            <a:ext cx="190500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28" name="object 5"/>
          <p:cNvSpPr>
            <a:spLocks noChangeArrowheads="1"/>
          </p:cNvSpPr>
          <p:nvPr/>
        </p:nvSpPr>
        <p:spPr bwMode="auto">
          <a:xfrm>
            <a:off x="6451600" y="1773238"/>
            <a:ext cx="190500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29" name="object 6"/>
          <p:cNvSpPr>
            <a:spLocks noChangeArrowheads="1"/>
          </p:cNvSpPr>
          <p:nvPr/>
        </p:nvSpPr>
        <p:spPr bwMode="auto">
          <a:xfrm>
            <a:off x="6642100" y="1773238"/>
            <a:ext cx="190500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30" name="object 7"/>
          <p:cNvSpPr>
            <a:spLocks noChangeArrowheads="1"/>
          </p:cNvSpPr>
          <p:nvPr/>
        </p:nvSpPr>
        <p:spPr bwMode="auto">
          <a:xfrm>
            <a:off x="6832600" y="1773238"/>
            <a:ext cx="192088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31" name="object 8"/>
          <p:cNvSpPr>
            <a:spLocks noChangeArrowheads="1"/>
          </p:cNvSpPr>
          <p:nvPr/>
        </p:nvSpPr>
        <p:spPr bwMode="auto">
          <a:xfrm>
            <a:off x="7215188" y="1773238"/>
            <a:ext cx="190500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32" name="object 9"/>
          <p:cNvSpPr>
            <a:spLocks noChangeArrowheads="1"/>
          </p:cNvSpPr>
          <p:nvPr/>
        </p:nvSpPr>
        <p:spPr bwMode="auto">
          <a:xfrm>
            <a:off x="7405688" y="1773238"/>
            <a:ext cx="192087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33" name="object 10"/>
          <p:cNvSpPr>
            <a:spLocks noChangeArrowheads="1"/>
          </p:cNvSpPr>
          <p:nvPr/>
        </p:nvSpPr>
        <p:spPr bwMode="auto">
          <a:xfrm>
            <a:off x="7597775" y="1773238"/>
            <a:ext cx="190500" cy="1905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34" name="object 11"/>
          <p:cNvSpPr>
            <a:spLocks noChangeArrowheads="1"/>
          </p:cNvSpPr>
          <p:nvPr/>
        </p:nvSpPr>
        <p:spPr bwMode="auto">
          <a:xfrm>
            <a:off x="7980363" y="1773238"/>
            <a:ext cx="190500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35" name="object 12"/>
          <p:cNvSpPr>
            <a:spLocks noChangeArrowheads="1"/>
          </p:cNvSpPr>
          <p:nvPr/>
        </p:nvSpPr>
        <p:spPr bwMode="auto">
          <a:xfrm>
            <a:off x="8170863" y="1773238"/>
            <a:ext cx="190500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36" name="object 13"/>
          <p:cNvSpPr>
            <a:spLocks noChangeArrowheads="1"/>
          </p:cNvSpPr>
          <p:nvPr/>
        </p:nvSpPr>
        <p:spPr bwMode="auto">
          <a:xfrm>
            <a:off x="8361363" y="1773238"/>
            <a:ext cx="192087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37" name="object 14"/>
          <p:cNvSpPr>
            <a:spLocks noChangeArrowheads="1"/>
          </p:cNvSpPr>
          <p:nvPr/>
        </p:nvSpPr>
        <p:spPr bwMode="auto">
          <a:xfrm>
            <a:off x="6259513" y="1963738"/>
            <a:ext cx="192087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38" name="object 15"/>
          <p:cNvSpPr>
            <a:spLocks noChangeArrowheads="1"/>
          </p:cNvSpPr>
          <p:nvPr/>
        </p:nvSpPr>
        <p:spPr bwMode="auto">
          <a:xfrm>
            <a:off x="7024688" y="1963738"/>
            <a:ext cx="190500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39" name="object 16"/>
          <p:cNvSpPr>
            <a:spLocks noChangeArrowheads="1"/>
          </p:cNvSpPr>
          <p:nvPr/>
        </p:nvSpPr>
        <p:spPr bwMode="auto">
          <a:xfrm>
            <a:off x="7215188" y="1963738"/>
            <a:ext cx="190500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40" name="object 17"/>
          <p:cNvSpPr>
            <a:spLocks noChangeArrowheads="1"/>
          </p:cNvSpPr>
          <p:nvPr/>
        </p:nvSpPr>
        <p:spPr bwMode="auto">
          <a:xfrm>
            <a:off x="7405688" y="1963738"/>
            <a:ext cx="192087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41" name="object 18"/>
          <p:cNvSpPr>
            <a:spLocks noChangeArrowheads="1"/>
          </p:cNvSpPr>
          <p:nvPr/>
        </p:nvSpPr>
        <p:spPr bwMode="auto">
          <a:xfrm>
            <a:off x="7597775" y="1963738"/>
            <a:ext cx="190500" cy="1905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42" name="object 19"/>
          <p:cNvSpPr>
            <a:spLocks noChangeArrowheads="1"/>
          </p:cNvSpPr>
          <p:nvPr/>
        </p:nvSpPr>
        <p:spPr bwMode="auto">
          <a:xfrm>
            <a:off x="7788275" y="1963738"/>
            <a:ext cx="192088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43" name="object 20"/>
          <p:cNvSpPr>
            <a:spLocks noChangeArrowheads="1"/>
          </p:cNvSpPr>
          <p:nvPr/>
        </p:nvSpPr>
        <p:spPr bwMode="auto">
          <a:xfrm>
            <a:off x="7980363" y="1963738"/>
            <a:ext cx="190500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44" name="object 21"/>
          <p:cNvSpPr>
            <a:spLocks noChangeArrowheads="1"/>
          </p:cNvSpPr>
          <p:nvPr/>
        </p:nvSpPr>
        <p:spPr bwMode="auto">
          <a:xfrm>
            <a:off x="8170863" y="1963738"/>
            <a:ext cx="190500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45" name="object 22"/>
          <p:cNvSpPr>
            <a:spLocks noChangeArrowheads="1"/>
          </p:cNvSpPr>
          <p:nvPr/>
        </p:nvSpPr>
        <p:spPr bwMode="auto">
          <a:xfrm>
            <a:off x="8361363" y="1963738"/>
            <a:ext cx="192087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46" name="object 23"/>
          <p:cNvSpPr>
            <a:spLocks noChangeArrowheads="1"/>
          </p:cNvSpPr>
          <p:nvPr/>
        </p:nvSpPr>
        <p:spPr bwMode="auto">
          <a:xfrm>
            <a:off x="6069013" y="2154238"/>
            <a:ext cx="190500" cy="19208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47" name="object 24"/>
          <p:cNvSpPr>
            <a:spLocks noChangeArrowheads="1"/>
          </p:cNvSpPr>
          <p:nvPr/>
        </p:nvSpPr>
        <p:spPr bwMode="auto">
          <a:xfrm>
            <a:off x="6451600" y="2154238"/>
            <a:ext cx="190500" cy="19208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48" name="object 25"/>
          <p:cNvSpPr>
            <a:spLocks noChangeArrowheads="1"/>
          </p:cNvSpPr>
          <p:nvPr/>
        </p:nvSpPr>
        <p:spPr bwMode="auto">
          <a:xfrm>
            <a:off x="6642100" y="2154238"/>
            <a:ext cx="190500" cy="19208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49" name="object 26"/>
          <p:cNvSpPr>
            <a:spLocks noChangeArrowheads="1"/>
          </p:cNvSpPr>
          <p:nvPr/>
        </p:nvSpPr>
        <p:spPr bwMode="auto">
          <a:xfrm>
            <a:off x="6832600" y="2154238"/>
            <a:ext cx="192088" cy="19208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50" name="object 27"/>
          <p:cNvSpPr>
            <a:spLocks noChangeArrowheads="1"/>
          </p:cNvSpPr>
          <p:nvPr/>
        </p:nvSpPr>
        <p:spPr bwMode="auto">
          <a:xfrm>
            <a:off x="7024688" y="2154238"/>
            <a:ext cx="190500" cy="19208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51" name="object 28"/>
          <p:cNvSpPr>
            <a:spLocks noChangeArrowheads="1"/>
          </p:cNvSpPr>
          <p:nvPr/>
        </p:nvSpPr>
        <p:spPr bwMode="auto">
          <a:xfrm>
            <a:off x="7215188" y="2154238"/>
            <a:ext cx="190500" cy="19208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52" name="object 29"/>
          <p:cNvSpPr>
            <a:spLocks noChangeArrowheads="1"/>
          </p:cNvSpPr>
          <p:nvPr/>
        </p:nvSpPr>
        <p:spPr bwMode="auto">
          <a:xfrm>
            <a:off x="7405688" y="2154238"/>
            <a:ext cx="192087" cy="19208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53" name="object 30"/>
          <p:cNvSpPr>
            <a:spLocks noChangeArrowheads="1"/>
          </p:cNvSpPr>
          <p:nvPr/>
        </p:nvSpPr>
        <p:spPr bwMode="auto">
          <a:xfrm>
            <a:off x="7597775" y="2154238"/>
            <a:ext cx="190500" cy="192087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54" name="object 31"/>
          <p:cNvSpPr>
            <a:spLocks noChangeArrowheads="1"/>
          </p:cNvSpPr>
          <p:nvPr/>
        </p:nvSpPr>
        <p:spPr bwMode="auto">
          <a:xfrm>
            <a:off x="7788275" y="2154238"/>
            <a:ext cx="192088" cy="19208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55" name="object 32"/>
          <p:cNvSpPr>
            <a:spLocks noChangeArrowheads="1"/>
          </p:cNvSpPr>
          <p:nvPr/>
        </p:nvSpPr>
        <p:spPr bwMode="auto">
          <a:xfrm>
            <a:off x="7980363" y="2154238"/>
            <a:ext cx="190500" cy="19208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56" name="object 33"/>
          <p:cNvSpPr>
            <a:spLocks noChangeArrowheads="1"/>
          </p:cNvSpPr>
          <p:nvPr/>
        </p:nvSpPr>
        <p:spPr bwMode="auto">
          <a:xfrm>
            <a:off x="8170863" y="2154238"/>
            <a:ext cx="190500" cy="19208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57" name="object 34"/>
          <p:cNvSpPr>
            <a:spLocks noChangeArrowheads="1"/>
          </p:cNvSpPr>
          <p:nvPr/>
        </p:nvSpPr>
        <p:spPr bwMode="auto">
          <a:xfrm>
            <a:off x="8361363" y="2154238"/>
            <a:ext cx="192087" cy="19208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58" name="object 35"/>
          <p:cNvSpPr>
            <a:spLocks noChangeArrowheads="1"/>
          </p:cNvSpPr>
          <p:nvPr/>
        </p:nvSpPr>
        <p:spPr bwMode="auto">
          <a:xfrm>
            <a:off x="6069013" y="2346325"/>
            <a:ext cx="190500" cy="1905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59" name="object 36"/>
          <p:cNvSpPr>
            <a:spLocks noChangeArrowheads="1"/>
          </p:cNvSpPr>
          <p:nvPr/>
        </p:nvSpPr>
        <p:spPr bwMode="auto">
          <a:xfrm>
            <a:off x="6451600" y="2346325"/>
            <a:ext cx="190500" cy="1905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60" name="object 37"/>
          <p:cNvSpPr>
            <a:spLocks noChangeArrowheads="1"/>
          </p:cNvSpPr>
          <p:nvPr/>
        </p:nvSpPr>
        <p:spPr bwMode="auto">
          <a:xfrm>
            <a:off x="6642100" y="2346325"/>
            <a:ext cx="190500" cy="1905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61" name="object 38"/>
          <p:cNvSpPr>
            <a:spLocks noChangeArrowheads="1"/>
          </p:cNvSpPr>
          <p:nvPr/>
        </p:nvSpPr>
        <p:spPr bwMode="auto">
          <a:xfrm>
            <a:off x="6832600" y="2346325"/>
            <a:ext cx="192088" cy="1905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62" name="object 39"/>
          <p:cNvSpPr>
            <a:spLocks noChangeArrowheads="1"/>
          </p:cNvSpPr>
          <p:nvPr/>
        </p:nvSpPr>
        <p:spPr bwMode="auto">
          <a:xfrm>
            <a:off x="7024688" y="2346325"/>
            <a:ext cx="190500" cy="1905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63" name="object 40"/>
          <p:cNvSpPr>
            <a:spLocks noChangeArrowheads="1"/>
          </p:cNvSpPr>
          <p:nvPr/>
        </p:nvSpPr>
        <p:spPr bwMode="auto">
          <a:xfrm>
            <a:off x="7215188" y="2346325"/>
            <a:ext cx="190500" cy="1905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64" name="object 41"/>
          <p:cNvSpPr>
            <a:spLocks noChangeArrowheads="1"/>
          </p:cNvSpPr>
          <p:nvPr/>
        </p:nvSpPr>
        <p:spPr bwMode="auto">
          <a:xfrm>
            <a:off x="7405688" y="2346325"/>
            <a:ext cx="192087" cy="1905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65" name="object 42"/>
          <p:cNvSpPr>
            <a:spLocks noChangeArrowheads="1"/>
          </p:cNvSpPr>
          <p:nvPr/>
        </p:nvSpPr>
        <p:spPr bwMode="auto">
          <a:xfrm>
            <a:off x="7597775" y="2346325"/>
            <a:ext cx="190500" cy="1905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66" name="object 43"/>
          <p:cNvSpPr>
            <a:spLocks noChangeArrowheads="1"/>
          </p:cNvSpPr>
          <p:nvPr/>
        </p:nvSpPr>
        <p:spPr bwMode="auto">
          <a:xfrm>
            <a:off x="7788275" y="2346325"/>
            <a:ext cx="192088" cy="1905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67" name="object 44"/>
          <p:cNvSpPr>
            <a:spLocks noChangeArrowheads="1"/>
          </p:cNvSpPr>
          <p:nvPr/>
        </p:nvSpPr>
        <p:spPr bwMode="auto">
          <a:xfrm>
            <a:off x="7980363" y="2346325"/>
            <a:ext cx="190500" cy="1905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68" name="object 45"/>
          <p:cNvSpPr>
            <a:spLocks noChangeArrowheads="1"/>
          </p:cNvSpPr>
          <p:nvPr/>
        </p:nvSpPr>
        <p:spPr bwMode="auto">
          <a:xfrm>
            <a:off x="8170863" y="2346325"/>
            <a:ext cx="190500" cy="1905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69" name="object 46"/>
          <p:cNvSpPr>
            <a:spLocks noChangeArrowheads="1"/>
          </p:cNvSpPr>
          <p:nvPr/>
        </p:nvSpPr>
        <p:spPr bwMode="auto">
          <a:xfrm>
            <a:off x="8361363" y="2346325"/>
            <a:ext cx="192087" cy="1905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70" name="object 47"/>
          <p:cNvSpPr>
            <a:spLocks noChangeArrowheads="1"/>
          </p:cNvSpPr>
          <p:nvPr/>
        </p:nvSpPr>
        <p:spPr bwMode="auto">
          <a:xfrm>
            <a:off x="6069013" y="2536825"/>
            <a:ext cx="190500" cy="1920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71" name="object 48"/>
          <p:cNvSpPr>
            <a:spLocks noChangeArrowheads="1"/>
          </p:cNvSpPr>
          <p:nvPr/>
        </p:nvSpPr>
        <p:spPr bwMode="auto">
          <a:xfrm>
            <a:off x="6451600" y="2536825"/>
            <a:ext cx="190500" cy="1920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72" name="object 49"/>
          <p:cNvSpPr>
            <a:spLocks noChangeArrowheads="1"/>
          </p:cNvSpPr>
          <p:nvPr/>
        </p:nvSpPr>
        <p:spPr bwMode="auto">
          <a:xfrm>
            <a:off x="6642100" y="2536825"/>
            <a:ext cx="190500" cy="1920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73" name="object 50"/>
          <p:cNvSpPr>
            <a:spLocks noChangeArrowheads="1"/>
          </p:cNvSpPr>
          <p:nvPr/>
        </p:nvSpPr>
        <p:spPr bwMode="auto">
          <a:xfrm>
            <a:off x="6832600" y="2536825"/>
            <a:ext cx="192088" cy="1920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74" name="object 51"/>
          <p:cNvSpPr>
            <a:spLocks noChangeArrowheads="1"/>
          </p:cNvSpPr>
          <p:nvPr/>
        </p:nvSpPr>
        <p:spPr bwMode="auto">
          <a:xfrm>
            <a:off x="7024688" y="2536825"/>
            <a:ext cx="190500" cy="1920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75" name="object 52"/>
          <p:cNvSpPr>
            <a:spLocks noChangeArrowheads="1"/>
          </p:cNvSpPr>
          <p:nvPr/>
        </p:nvSpPr>
        <p:spPr bwMode="auto">
          <a:xfrm>
            <a:off x="7215188" y="2536825"/>
            <a:ext cx="190500" cy="1920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76" name="object 53"/>
          <p:cNvSpPr>
            <a:spLocks noChangeArrowheads="1"/>
          </p:cNvSpPr>
          <p:nvPr/>
        </p:nvSpPr>
        <p:spPr bwMode="auto">
          <a:xfrm>
            <a:off x="7405688" y="2536825"/>
            <a:ext cx="192087" cy="1920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77" name="object 54"/>
          <p:cNvSpPr>
            <a:spLocks noChangeArrowheads="1"/>
          </p:cNvSpPr>
          <p:nvPr/>
        </p:nvSpPr>
        <p:spPr bwMode="auto">
          <a:xfrm>
            <a:off x="7597775" y="2536825"/>
            <a:ext cx="190500" cy="19208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78" name="object 55"/>
          <p:cNvSpPr>
            <a:spLocks noChangeArrowheads="1"/>
          </p:cNvSpPr>
          <p:nvPr/>
        </p:nvSpPr>
        <p:spPr bwMode="auto">
          <a:xfrm>
            <a:off x="7788275" y="2536825"/>
            <a:ext cx="192088" cy="1920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79" name="object 56"/>
          <p:cNvSpPr>
            <a:spLocks noChangeArrowheads="1"/>
          </p:cNvSpPr>
          <p:nvPr/>
        </p:nvSpPr>
        <p:spPr bwMode="auto">
          <a:xfrm>
            <a:off x="7980363" y="2536825"/>
            <a:ext cx="190500" cy="1920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80" name="object 57"/>
          <p:cNvSpPr>
            <a:spLocks noChangeArrowheads="1"/>
          </p:cNvSpPr>
          <p:nvPr/>
        </p:nvSpPr>
        <p:spPr bwMode="auto">
          <a:xfrm>
            <a:off x="8170863" y="2536825"/>
            <a:ext cx="190500" cy="1920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81" name="object 58"/>
          <p:cNvSpPr>
            <a:spLocks noChangeArrowheads="1"/>
          </p:cNvSpPr>
          <p:nvPr/>
        </p:nvSpPr>
        <p:spPr bwMode="auto">
          <a:xfrm>
            <a:off x="8361363" y="2536825"/>
            <a:ext cx="192087" cy="1920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82" name="object 59"/>
          <p:cNvSpPr>
            <a:spLocks noChangeArrowheads="1"/>
          </p:cNvSpPr>
          <p:nvPr/>
        </p:nvSpPr>
        <p:spPr bwMode="auto">
          <a:xfrm>
            <a:off x="6259513" y="2728913"/>
            <a:ext cx="192087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83" name="object 60"/>
          <p:cNvSpPr>
            <a:spLocks noChangeArrowheads="1"/>
          </p:cNvSpPr>
          <p:nvPr/>
        </p:nvSpPr>
        <p:spPr bwMode="auto">
          <a:xfrm>
            <a:off x="6451600" y="2728913"/>
            <a:ext cx="190500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84" name="object 61"/>
          <p:cNvSpPr>
            <a:spLocks noChangeArrowheads="1"/>
          </p:cNvSpPr>
          <p:nvPr/>
        </p:nvSpPr>
        <p:spPr bwMode="auto">
          <a:xfrm>
            <a:off x="6642100" y="2728913"/>
            <a:ext cx="190500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85" name="object 62"/>
          <p:cNvSpPr>
            <a:spLocks noChangeArrowheads="1"/>
          </p:cNvSpPr>
          <p:nvPr/>
        </p:nvSpPr>
        <p:spPr bwMode="auto">
          <a:xfrm>
            <a:off x="6832600" y="2728913"/>
            <a:ext cx="192088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86" name="object 63"/>
          <p:cNvSpPr>
            <a:spLocks noChangeArrowheads="1"/>
          </p:cNvSpPr>
          <p:nvPr/>
        </p:nvSpPr>
        <p:spPr bwMode="auto">
          <a:xfrm>
            <a:off x="7024688" y="2728913"/>
            <a:ext cx="190500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87" name="object 64"/>
          <p:cNvSpPr>
            <a:spLocks noChangeArrowheads="1"/>
          </p:cNvSpPr>
          <p:nvPr/>
        </p:nvSpPr>
        <p:spPr bwMode="auto">
          <a:xfrm>
            <a:off x="7788275" y="2728913"/>
            <a:ext cx="192088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88" name="object 65"/>
          <p:cNvSpPr>
            <a:spLocks noChangeArrowheads="1"/>
          </p:cNvSpPr>
          <p:nvPr/>
        </p:nvSpPr>
        <p:spPr bwMode="auto">
          <a:xfrm>
            <a:off x="7980363" y="2728913"/>
            <a:ext cx="190500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89" name="object 66"/>
          <p:cNvSpPr>
            <a:spLocks noChangeArrowheads="1"/>
          </p:cNvSpPr>
          <p:nvPr/>
        </p:nvSpPr>
        <p:spPr bwMode="auto">
          <a:xfrm>
            <a:off x="8170863" y="2728913"/>
            <a:ext cx="190500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90" name="object 67"/>
          <p:cNvSpPr>
            <a:spLocks noChangeArrowheads="1"/>
          </p:cNvSpPr>
          <p:nvPr/>
        </p:nvSpPr>
        <p:spPr bwMode="auto">
          <a:xfrm>
            <a:off x="8361363" y="2728913"/>
            <a:ext cx="192087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91" name="object 68"/>
          <p:cNvSpPr>
            <a:spLocks noChangeArrowheads="1"/>
          </p:cNvSpPr>
          <p:nvPr/>
        </p:nvSpPr>
        <p:spPr bwMode="auto">
          <a:xfrm>
            <a:off x="6069013" y="2919413"/>
            <a:ext cx="190500" cy="1905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92" name="object 69"/>
          <p:cNvSpPr>
            <a:spLocks noChangeArrowheads="1"/>
          </p:cNvSpPr>
          <p:nvPr/>
        </p:nvSpPr>
        <p:spPr bwMode="auto">
          <a:xfrm>
            <a:off x="6259513" y="2919413"/>
            <a:ext cx="192087" cy="1905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93" name="object 70"/>
          <p:cNvSpPr>
            <a:spLocks noChangeArrowheads="1"/>
          </p:cNvSpPr>
          <p:nvPr/>
        </p:nvSpPr>
        <p:spPr bwMode="auto">
          <a:xfrm>
            <a:off x="6451600" y="2919413"/>
            <a:ext cx="190500" cy="1905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94" name="object 71"/>
          <p:cNvSpPr>
            <a:spLocks noChangeArrowheads="1"/>
          </p:cNvSpPr>
          <p:nvPr/>
        </p:nvSpPr>
        <p:spPr bwMode="auto">
          <a:xfrm>
            <a:off x="6642100" y="2919413"/>
            <a:ext cx="190500" cy="1905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95" name="object 72"/>
          <p:cNvSpPr>
            <a:spLocks noChangeArrowheads="1"/>
          </p:cNvSpPr>
          <p:nvPr/>
        </p:nvSpPr>
        <p:spPr bwMode="auto">
          <a:xfrm>
            <a:off x="6832600" y="2919413"/>
            <a:ext cx="192088" cy="1905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96" name="object 73"/>
          <p:cNvSpPr>
            <a:spLocks noChangeArrowheads="1"/>
          </p:cNvSpPr>
          <p:nvPr/>
        </p:nvSpPr>
        <p:spPr bwMode="auto">
          <a:xfrm>
            <a:off x="7215188" y="2919413"/>
            <a:ext cx="190500" cy="1905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97" name="object 74"/>
          <p:cNvSpPr>
            <a:spLocks noChangeArrowheads="1"/>
          </p:cNvSpPr>
          <p:nvPr/>
        </p:nvSpPr>
        <p:spPr bwMode="auto">
          <a:xfrm>
            <a:off x="7405688" y="2919413"/>
            <a:ext cx="192087" cy="1905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98" name="object 75"/>
          <p:cNvSpPr>
            <a:spLocks noChangeArrowheads="1"/>
          </p:cNvSpPr>
          <p:nvPr/>
        </p:nvSpPr>
        <p:spPr bwMode="auto">
          <a:xfrm>
            <a:off x="7597775" y="2919413"/>
            <a:ext cx="190500" cy="1905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99" name="object 76"/>
          <p:cNvSpPr>
            <a:spLocks noChangeArrowheads="1"/>
          </p:cNvSpPr>
          <p:nvPr/>
        </p:nvSpPr>
        <p:spPr bwMode="auto">
          <a:xfrm>
            <a:off x="7788275" y="2919413"/>
            <a:ext cx="192088" cy="1905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00" name="object 77"/>
          <p:cNvSpPr>
            <a:spLocks noChangeArrowheads="1"/>
          </p:cNvSpPr>
          <p:nvPr/>
        </p:nvSpPr>
        <p:spPr bwMode="auto">
          <a:xfrm>
            <a:off x="7980363" y="2919413"/>
            <a:ext cx="190500" cy="1905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01" name="object 78"/>
          <p:cNvSpPr>
            <a:spLocks noChangeArrowheads="1"/>
          </p:cNvSpPr>
          <p:nvPr/>
        </p:nvSpPr>
        <p:spPr bwMode="auto">
          <a:xfrm>
            <a:off x="8170863" y="2919413"/>
            <a:ext cx="190500" cy="1905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02" name="object 79"/>
          <p:cNvSpPr>
            <a:spLocks noChangeArrowheads="1"/>
          </p:cNvSpPr>
          <p:nvPr/>
        </p:nvSpPr>
        <p:spPr bwMode="auto">
          <a:xfrm>
            <a:off x="8361363" y="2919413"/>
            <a:ext cx="192087" cy="1905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03" name="object 80"/>
          <p:cNvSpPr>
            <a:spLocks noChangeArrowheads="1"/>
          </p:cNvSpPr>
          <p:nvPr/>
        </p:nvSpPr>
        <p:spPr bwMode="auto">
          <a:xfrm>
            <a:off x="6069013" y="3109913"/>
            <a:ext cx="190500" cy="19208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04" name="object 81"/>
          <p:cNvSpPr>
            <a:spLocks noChangeArrowheads="1"/>
          </p:cNvSpPr>
          <p:nvPr/>
        </p:nvSpPr>
        <p:spPr bwMode="auto">
          <a:xfrm>
            <a:off x="6259513" y="3109913"/>
            <a:ext cx="192087" cy="19208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05" name="object 82"/>
          <p:cNvSpPr>
            <a:spLocks noChangeArrowheads="1"/>
          </p:cNvSpPr>
          <p:nvPr/>
        </p:nvSpPr>
        <p:spPr bwMode="auto">
          <a:xfrm>
            <a:off x="6451600" y="3109913"/>
            <a:ext cx="190500" cy="19208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06" name="object 83"/>
          <p:cNvSpPr>
            <a:spLocks noChangeArrowheads="1"/>
          </p:cNvSpPr>
          <p:nvPr/>
        </p:nvSpPr>
        <p:spPr bwMode="auto">
          <a:xfrm>
            <a:off x="6642100" y="3109913"/>
            <a:ext cx="190500" cy="19208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07" name="object 84"/>
          <p:cNvSpPr>
            <a:spLocks noChangeArrowheads="1"/>
          </p:cNvSpPr>
          <p:nvPr/>
        </p:nvSpPr>
        <p:spPr bwMode="auto">
          <a:xfrm>
            <a:off x="6832600" y="3109913"/>
            <a:ext cx="192088" cy="19208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08" name="object 85"/>
          <p:cNvSpPr>
            <a:spLocks noChangeArrowheads="1"/>
          </p:cNvSpPr>
          <p:nvPr/>
        </p:nvSpPr>
        <p:spPr bwMode="auto">
          <a:xfrm>
            <a:off x="7215188" y="3109913"/>
            <a:ext cx="190500" cy="19208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09" name="object 86"/>
          <p:cNvSpPr>
            <a:spLocks noChangeArrowheads="1"/>
          </p:cNvSpPr>
          <p:nvPr/>
        </p:nvSpPr>
        <p:spPr bwMode="auto">
          <a:xfrm>
            <a:off x="7405688" y="3109913"/>
            <a:ext cx="192087" cy="19208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10" name="object 87"/>
          <p:cNvSpPr>
            <a:spLocks noChangeArrowheads="1"/>
          </p:cNvSpPr>
          <p:nvPr/>
        </p:nvSpPr>
        <p:spPr bwMode="auto">
          <a:xfrm>
            <a:off x="7597775" y="3109913"/>
            <a:ext cx="190500" cy="19208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11" name="object 88"/>
          <p:cNvSpPr>
            <a:spLocks noChangeArrowheads="1"/>
          </p:cNvSpPr>
          <p:nvPr/>
        </p:nvSpPr>
        <p:spPr bwMode="auto">
          <a:xfrm>
            <a:off x="7788275" y="3109913"/>
            <a:ext cx="192088" cy="19208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12" name="object 89"/>
          <p:cNvSpPr>
            <a:spLocks noChangeArrowheads="1"/>
          </p:cNvSpPr>
          <p:nvPr/>
        </p:nvSpPr>
        <p:spPr bwMode="auto">
          <a:xfrm>
            <a:off x="7980363" y="3109913"/>
            <a:ext cx="190500" cy="19208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13" name="object 90"/>
          <p:cNvSpPr>
            <a:spLocks noChangeArrowheads="1"/>
          </p:cNvSpPr>
          <p:nvPr/>
        </p:nvSpPr>
        <p:spPr bwMode="auto">
          <a:xfrm>
            <a:off x="8170863" y="3109913"/>
            <a:ext cx="190500" cy="19208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14" name="object 91"/>
          <p:cNvSpPr>
            <a:spLocks noChangeArrowheads="1"/>
          </p:cNvSpPr>
          <p:nvPr/>
        </p:nvSpPr>
        <p:spPr bwMode="auto">
          <a:xfrm>
            <a:off x="8361363" y="3109913"/>
            <a:ext cx="192087" cy="19208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15" name="object 92"/>
          <p:cNvSpPr>
            <a:spLocks noChangeArrowheads="1"/>
          </p:cNvSpPr>
          <p:nvPr/>
        </p:nvSpPr>
        <p:spPr bwMode="auto">
          <a:xfrm>
            <a:off x="6069013" y="3302000"/>
            <a:ext cx="190500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16" name="object 93"/>
          <p:cNvSpPr>
            <a:spLocks noChangeArrowheads="1"/>
          </p:cNvSpPr>
          <p:nvPr/>
        </p:nvSpPr>
        <p:spPr bwMode="auto">
          <a:xfrm>
            <a:off x="6259513" y="3302000"/>
            <a:ext cx="192087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17" name="object 94"/>
          <p:cNvSpPr>
            <a:spLocks noChangeArrowheads="1"/>
          </p:cNvSpPr>
          <p:nvPr/>
        </p:nvSpPr>
        <p:spPr bwMode="auto">
          <a:xfrm>
            <a:off x="6451600" y="3302000"/>
            <a:ext cx="190500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18" name="object 95"/>
          <p:cNvSpPr>
            <a:spLocks noChangeArrowheads="1"/>
          </p:cNvSpPr>
          <p:nvPr/>
        </p:nvSpPr>
        <p:spPr bwMode="auto">
          <a:xfrm>
            <a:off x="6642100" y="3302000"/>
            <a:ext cx="190500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19" name="object 96"/>
          <p:cNvSpPr>
            <a:spLocks noChangeArrowheads="1"/>
          </p:cNvSpPr>
          <p:nvPr/>
        </p:nvSpPr>
        <p:spPr bwMode="auto">
          <a:xfrm>
            <a:off x="6832600" y="3302000"/>
            <a:ext cx="192088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20" name="object 97"/>
          <p:cNvSpPr>
            <a:spLocks noChangeArrowheads="1"/>
          </p:cNvSpPr>
          <p:nvPr/>
        </p:nvSpPr>
        <p:spPr bwMode="auto">
          <a:xfrm>
            <a:off x="7215188" y="3302000"/>
            <a:ext cx="190500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21" name="object 98"/>
          <p:cNvSpPr>
            <a:spLocks noChangeArrowheads="1"/>
          </p:cNvSpPr>
          <p:nvPr/>
        </p:nvSpPr>
        <p:spPr bwMode="auto">
          <a:xfrm>
            <a:off x="7405688" y="3302000"/>
            <a:ext cx="192087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22" name="object 99"/>
          <p:cNvSpPr>
            <a:spLocks noChangeArrowheads="1"/>
          </p:cNvSpPr>
          <p:nvPr/>
        </p:nvSpPr>
        <p:spPr bwMode="auto">
          <a:xfrm>
            <a:off x="7597775" y="3302000"/>
            <a:ext cx="190500" cy="1905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23" name="object 100"/>
          <p:cNvSpPr>
            <a:spLocks noChangeArrowheads="1"/>
          </p:cNvSpPr>
          <p:nvPr/>
        </p:nvSpPr>
        <p:spPr bwMode="auto">
          <a:xfrm>
            <a:off x="7788275" y="3302000"/>
            <a:ext cx="192088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24" name="object 101"/>
          <p:cNvSpPr>
            <a:spLocks noChangeArrowheads="1"/>
          </p:cNvSpPr>
          <p:nvPr/>
        </p:nvSpPr>
        <p:spPr bwMode="auto">
          <a:xfrm>
            <a:off x="7980363" y="3302000"/>
            <a:ext cx="190500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25" name="object 102"/>
          <p:cNvSpPr>
            <a:spLocks noChangeArrowheads="1"/>
          </p:cNvSpPr>
          <p:nvPr/>
        </p:nvSpPr>
        <p:spPr bwMode="auto">
          <a:xfrm>
            <a:off x="8170863" y="3302000"/>
            <a:ext cx="190500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26" name="object 103"/>
          <p:cNvSpPr>
            <a:spLocks noChangeArrowheads="1"/>
          </p:cNvSpPr>
          <p:nvPr/>
        </p:nvSpPr>
        <p:spPr bwMode="auto">
          <a:xfrm>
            <a:off x="8361363" y="3302000"/>
            <a:ext cx="192087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27" name="object 104"/>
          <p:cNvSpPr>
            <a:spLocks noChangeArrowheads="1"/>
          </p:cNvSpPr>
          <p:nvPr/>
        </p:nvSpPr>
        <p:spPr bwMode="auto">
          <a:xfrm>
            <a:off x="6259513" y="3492500"/>
            <a:ext cx="192087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28" name="object 105"/>
          <p:cNvSpPr>
            <a:spLocks noChangeArrowheads="1"/>
          </p:cNvSpPr>
          <p:nvPr/>
        </p:nvSpPr>
        <p:spPr bwMode="auto">
          <a:xfrm>
            <a:off x="6451600" y="3492500"/>
            <a:ext cx="190500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29" name="object 106"/>
          <p:cNvSpPr>
            <a:spLocks noChangeArrowheads="1"/>
          </p:cNvSpPr>
          <p:nvPr/>
        </p:nvSpPr>
        <p:spPr bwMode="auto">
          <a:xfrm>
            <a:off x="6642100" y="3492500"/>
            <a:ext cx="190500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30" name="object 107"/>
          <p:cNvSpPr>
            <a:spLocks noChangeArrowheads="1"/>
          </p:cNvSpPr>
          <p:nvPr/>
        </p:nvSpPr>
        <p:spPr bwMode="auto">
          <a:xfrm>
            <a:off x="6832600" y="3492500"/>
            <a:ext cx="192088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31" name="object 108"/>
          <p:cNvSpPr>
            <a:spLocks noChangeArrowheads="1"/>
          </p:cNvSpPr>
          <p:nvPr/>
        </p:nvSpPr>
        <p:spPr bwMode="auto">
          <a:xfrm>
            <a:off x="7024688" y="3492500"/>
            <a:ext cx="190500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32" name="object 109"/>
          <p:cNvSpPr>
            <a:spLocks noChangeArrowheads="1"/>
          </p:cNvSpPr>
          <p:nvPr/>
        </p:nvSpPr>
        <p:spPr bwMode="auto">
          <a:xfrm>
            <a:off x="7215188" y="3492500"/>
            <a:ext cx="190500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33" name="object 110"/>
          <p:cNvSpPr>
            <a:spLocks noChangeArrowheads="1"/>
          </p:cNvSpPr>
          <p:nvPr/>
        </p:nvSpPr>
        <p:spPr bwMode="auto">
          <a:xfrm>
            <a:off x="7405688" y="3492500"/>
            <a:ext cx="192087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34" name="object 111"/>
          <p:cNvSpPr>
            <a:spLocks noChangeArrowheads="1"/>
          </p:cNvSpPr>
          <p:nvPr/>
        </p:nvSpPr>
        <p:spPr bwMode="auto">
          <a:xfrm>
            <a:off x="7597775" y="3492500"/>
            <a:ext cx="190500" cy="1905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35" name="object 112"/>
          <p:cNvSpPr>
            <a:spLocks noChangeArrowheads="1"/>
          </p:cNvSpPr>
          <p:nvPr/>
        </p:nvSpPr>
        <p:spPr bwMode="auto">
          <a:xfrm>
            <a:off x="7788275" y="3492500"/>
            <a:ext cx="192088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36" name="object 113"/>
          <p:cNvSpPr>
            <a:spLocks noChangeArrowheads="1"/>
          </p:cNvSpPr>
          <p:nvPr/>
        </p:nvSpPr>
        <p:spPr bwMode="auto">
          <a:xfrm>
            <a:off x="6069013" y="3683000"/>
            <a:ext cx="190500" cy="1920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37" name="object 114"/>
          <p:cNvSpPr>
            <a:spLocks noChangeArrowheads="1"/>
          </p:cNvSpPr>
          <p:nvPr/>
        </p:nvSpPr>
        <p:spPr bwMode="auto">
          <a:xfrm>
            <a:off x="6259513" y="3683000"/>
            <a:ext cx="192087" cy="1920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38" name="object 115"/>
          <p:cNvSpPr>
            <a:spLocks noChangeArrowheads="1"/>
          </p:cNvSpPr>
          <p:nvPr/>
        </p:nvSpPr>
        <p:spPr bwMode="auto">
          <a:xfrm>
            <a:off x="6451600" y="3683000"/>
            <a:ext cx="190500" cy="1920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39" name="object 116"/>
          <p:cNvSpPr>
            <a:spLocks noChangeArrowheads="1"/>
          </p:cNvSpPr>
          <p:nvPr/>
        </p:nvSpPr>
        <p:spPr bwMode="auto">
          <a:xfrm>
            <a:off x="6642100" y="3683000"/>
            <a:ext cx="190500" cy="1920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40" name="object 117"/>
          <p:cNvSpPr>
            <a:spLocks noChangeArrowheads="1"/>
          </p:cNvSpPr>
          <p:nvPr/>
        </p:nvSpPr>
        <p:spPr bwMode="auto">
          <a:xfrm>
            <a:off x="6832600" y="3683000"/>
            <a:ext cx="192088" cy="1920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41" name="object 118"/>
          <p:cNvSpPr>
            <a:spLocks noChangeArrowheads="1"/>
          </p:cNvSpPr>
          <p:nvPr/>
        </p:nvSpPr>
        <p:spPr bwMode="auto">
          <a:xfrm>
            <a:off x="7024688" y="3683000"/>
            <a:ext cx="190500" cy="1920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42" name="object 119"/>
          <p:cNvSpPr>
            <a:spLocks noChangeArrowheads="1"/>
          </p:cNvSpPr>
          <p:nvPr/>
        </p:nvSpPr>
        <p:spPr bwMode="auto">
          <a:xfrm>
            <a:off x="7215188" y="3683000"/>
            <a:ext cx="190500" cy="1920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43" name="object 120"/>
          <p:cNvSpPr>
            <a:spLocks noChangeArrowheads="1"/>
          </p:cNvSpPr>
          <p:nvPr/>
        </p:nvSpPr>
        <p:spPr bwMode="auto">
          <a:xfrm>
            <a:off x="7405688" y="3683000"/>
            <a:ext cx="192087" cy="1920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44" name="object 121"/>
          <p:cNvSpPr>
            <a:spLocks noChangeArrowheads="1"/>
          </p:cNvSpPr>
          <p:nvPr/>
        </p:nvSpPr>
        <p:spPr bwMode="auto">
          <a:xfrm>
            <a:off x="7597775" y="3683000"/>
            <a:ext cx="190500" cy="19208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45" name="object 122"/>
          <p:cNvSpPr>
            <a:spLocks noChangeArrowheads="1"/>
          </p:cNvSpPr>
          <p:nvPr/>
        </p:nvSpPr>
        <p:spPr bwMode="auto">
          <a:xfrm>
            <a:off x="7980363" y="3683000"/>
            <a:ext cx="190500" cy="1920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46" name="object 123"/>
          <p:cNvSpPr>
            <a:spLocks noChangeArrowheads="1"/>
          </p:cNvSpPr>
          <p:nvPr/>
        </p:nvSpPr>
        <p:spPr bwMode="auto">
          <a:xfrm>
            <a:off x="8170863" y="3683000"/>
            <a:ext cx="190500" cy="1920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47" name="object 124"/>
          <p:cNvSpPr>
            <a:spLocks noChangeArrowheads="1"/>
          </p:cNvSpPr>
          <p:nvPr/>
        </p:nvSpPr>
        <p:spPr bwMode="auto">
          <a:xfrm>
            <a:off x="8361363" y="3683000"/>
            <a:ext cx="192087" cy="1920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48" name="object 125"/>
          <p:cNvSpPr>
            <a:spLocks noChangeArrowheads="1"/>
          </p:cNvSpPr>
          <p:nvPr/>
        </p:nvSpPr>
        <p:spPr bwMode="auto">
          <a:xfrm>
            <a:off x="6069013" y="3875088"/>
            <a:ext cx="190500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49" name="object 126"/>
          <p:cNvSpPr>
            <a:spLocks noChangeArrowheads="1"/>
          </p:cNvSpPr>
          <p:nvPr/>
        </p:nvSpPr>
        <p:spPr bwMode="auto">
          <a:xfrm>
            <a:off x="6259513" y="3875088"/>
            <a:ext cx="192087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50" name="object 127"/>
          <p:cNvSpPr>
            <a:spLocks noChangeArrowheads="1"/>
          </p:cNvSpPr>
          <p:nvPr/>
        </p:nvSpPr>
        <p:spPr bwMode="auto">
          <a:xfrm>
            <a:off x="6451600" y="3875088"/>
            <a:ext cx="190500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51" name="object 128"/>
          <p:cNvSpPr>
            <a:spLocks noChangeArrowheads="1"/>
          </p:cNvSpPr>
          <p:nvPr/>
        </p:nvSpPr>
        <p:spPr bwMode="auto">
          <a:xfrm>
            <a:off x="6642100" y="3875088"/>
            <a:ext cx="190500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52" name="object 129"/>
          <p:cNvSpPr>
            <a:spLocks noChangeArrowheads="1"/>
          </p:cNvSpPr>
          <p:nvPr/>
        </p:nvSpPr>
        <p:spPr bwMode="auto">
          <a:xfrm>
            <a:off x="6832600" y="3875088"/>
            <a:ext cx="192088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53" name="object 130"/>
          <p:cNvSpPr>
            <a:spLocks noChangeArrowheads="1"/>
          </p:cNvSpPr>
          <p:nvPr/>
        </p:nvSpPr>
        <p:spPr bwMode="auto">
          <a:xfrm>
            <a:off x="7024688" y="3875088"/>
            <a:ext cx="190500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54" name="object 131"/>
          <p:cNvSpPr>
            <a:spLocks noChangeArrowheads="1"/>
          </p:cNvSpPr>
          <p:nvPr/>
        </p:nvSpPr>
        <p:spPr bwMode="auto">
          <a:xfrm>
            <a:off x="7215188" y="3875088"/>
            <a:ext cx="190500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55" name="object 132"/>
          <p:cNvSpPr>
            <a:spLocks noChangeArrowheads="1"/>
          </p:cNvSpPr>
          <p:nvPr/>
        </p:nvSpPr>
        <p:spPr bwMode="auto">
          <a:xfrm>
            <a:off x="7405688" y="3875088"/>
            <a:ext cx="192087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56" name="object 133"/>
          <p:cNvSpPr>
            <a:spLocks noChangeArrowheads="1"/>
          </p:cNvSpPr>
          <p:nvPr/>
        </p:nvSpPr>
        <p:spPr bwMode="auto">
          <a:xfrm>
            <a:off x="7597775" y="3875088"/>
            <a:ext cx="190500" cy="1905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57" name="object 134"/>
          <p:cNvSpPr>
            <a:spLocks noChangeArrowheads="1"/>
          </p:cNvSpPr>
          <p:nvPr/>
        </p:nvSpPr>
        <p:spPr bwMode="auto">
          <a:xfrm>
            <a:off x="7980363" y="3875088"/>
            <a:ext cx="190500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58" name="object 135"/>
          <p:cNvSpPr>
            <a:spLocks noChangeArrowheads="1"/>
          </p:cNvSpPr>
          <p:nvPr/>
        </p:nvSpPr>
        <p:spPr bwMode="auto">
          <a:xfrm>
            <a:off x="8170863" y="3875088"/>
            <a:ext cx="190500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59" name="object 136"/>
          <p:cNvSpPr>
            <a:spLocks noChangeArrowheads="1"/>
          </p:cNvSpPr>
          <p:nvPr/>
        </p:nvSpPr>
        <p:spPr bwMode="auto">
          <a:xfrm>
            <a:off x="8361363" y="3875088"/>
            <a:ext cx="192087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60" name="object 137"/>
          <p:cNvSpPr>
            <a:spLocks noChangeArrowheads="1"/>
          </p:cNvSpPr>
          <p:nvPr/>
        </p:nvSpPr>
        <p:spPr bwMode="auto">
          <a:xfrm>
            <a:off x="6069013" y="4065588"/>
            <a:ext cx="190500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61" name="object 138"/>
          <p:cNvSpPr>
            <a:spLocks noChangeArrowheads="1"/>
          </p:cNvSpPr>
          <p:nvPr/>
        </p:nvSpPr>
        <p:spPr bwMode="auto">
          <a:xfrm>
            <a:off x="6259513" y="4065588"/>
            <a:ext cx="192087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62" name="object 139"/>
          <p:cNvSpPr>
            <a:spLocks noChangeArrowheads="1"/>
          </p:cNvSpPr>
          <p:nvPr/>
        </p:nvSpPr>
        <p:spPr bwMode="auto">
          <a:xfrm>
            <a:off x="6451600" y="4065588"/>
            <a:ext cx="190500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63" name="object 140"/>
          <p:cNvSpPr>
            <a:spLocks noChangeArrowheads="1"/>
          </p:cNvSpPr>
          <p:nvPr/>
        </p:nvSpPr>
        <p:spPr bwMode="auto">
          <a:xfrm>
            <a:off x="6642100" y="4065588"/>
            <a:ext cx="190500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64" name="object 141"/>
          <p:cNvSpPr>
            <a:spLocks noChangeArrowheads="1"/>
          </p:cNvSpPr>
          <p:nvPr/>
        </p:nvSpPr>
        <p:spPr bwMode="auto">
          <a:xfrm>
            <a:off x="6832600" y="4065588"/>
            <a:ext cx="192088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65" name="object 142"/>
          <p:cNvSpPr>
            <a:spLocks noChangeArrowheads="1"/>
          </p:cNvSpPr>
          <p:nvPr/>
        </p:nvSpPr>
        <p:spPr bwMode="auto">
          <a:xfrm>
            <a:off x="7024688" y="4065588"/>
            <a:ext cx="190500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66" name="object 143"/>
          <p:cNvSpPr>
            <a:spLocks noChangeArrowheads="1"/>
          </p:cNvSpPr>
          <p:nvPr/>
        </p:nvSpPr>
        <p:spPr bwMode="auto">
          <a:xfrm>
            <a:off x="7215188" y="4065588"/>
            <a:ext cx="190500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67" name="object 144"/>
          <p:cNvSpPr>
            <a:spLocks noChangeArrowheads="1"/>
          </p:cNvSpPr>
          <p:nvPr/>
        </p:nvSpPr>
        <p:spPr bwMode="auto">
          <a:xfrm>
            <a:off x="7405688" y="4065588"/>
            <a:ext cx="192087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68" name="object 145"/>
          <p:cNvSpPr>
            <a:spLocks noChangeArrowheads="1"/>
          </p:cNvSpPr>
          <p:nvPr/>
        </p:nvSpPr>
        <p:spPr bwMode="auto">
          <a:xfrm>
            <a:off x="7597775" y="4065588"/>
            <a:ext cx="190500" cy="1905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69" name="object 146"/>
          <p:cNvSpPr>
            <a:spLocks noChangeArrowheads="1"/>
          </p:cNvSpPr>
          <p:nvPr/>
        </p:nvSpPr>
        <p:spPr bwMode="auto">
          <a:xfrm>
            <a:off x="7980363" y="4065588"/>
            <a:ext cx="190500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70" name="object 147"/>
          <p:cNvSpPr>
            <a:spLocks noChangeArrowheads="1"/>
          </p:cNvSpPr>
          <p:nvPr/>
        </p:nvSpPr>
        <p:spPr bwMode="auto">
          <a:xfrm>
            <a:off x="8170863" y="4065588"/>
            <a:ext cx="190500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771" name="object 148"/>
          <p:cNvSpPr>
            <a:spLocks noChangeArrowheads="1"/>
          </p:cNvSpPr>
          <p:nvPr/>
        </p:nvSpPr>
        <p:spPr bwMode="auto">
          <a:xfrm>
            <a:off x="8361363" y="4065588"/>
            <a:ext cx="192087" cy="190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graphicFrame>
        <p:nvGraphicFramePr>
          <p:cNvPr id="149" name="object 149"/>
          <p:cNvGraphicFramePr>
            <a:graphicFrameLocks noGrp="1"/>
          </p:cNvGraphicFramePr>
          <p:nvPr/>
        </p:nvGraphicFramePr>
        <p:xfrm>
          <a:off x="6062663" y="1766888"/>
          <a:ext cx="2484437" cy="2482850"/>
        </p:xfrm>
        <a:graphic>
          <a:graphicData uri="http://schemas.openxmlformats.org/drawingml/2006/table">
            <a:tbl>
              <a:tblPr/>
              <a:tblGrid>
                <a:gridCol w="190500"/>
                <a:gridCol w="192087"/>
                <a:gridCol w="190500"/>
                <a:gridCol w="190500"/>
                <a:gridCol w="192088"/>
                <a:gridCol w="190500"/>
                <a:gridCol w="190500"/>
                <a:gridCol w="192087"/>
                <a:gridCol w="190500"/>
                <a:gridCol w="192088"/>
                <a:gridCol w="190500"/>
                <a:gridCol w="190500"/>
                <a:gridCol w="192087"/>
              </a:tblGrid>
              <a:tr h="1905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9213" marR="0" lvl="0" indent="0" algn="l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9213" marR="0" lvl="0" indent="0" algn="l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9213" marR="0" lvl="0" indent="0" algn="l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8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8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8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8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8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588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8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8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8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8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8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8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8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63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63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63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63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4763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63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63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63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63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63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63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63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763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975" marR="0" lvl="0" indent="0" algn="l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975" marR="0" lvl="0" indent="0" algn="l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975" marR="0" lvl="0" indent="0" algn="l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975" marR="0" lvl="0" indent="0" algn="l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975" marR="0" lvl="0" indent="0" algn="l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8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8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8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3975" marR="0" lvl="0" indent="0" algn="l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8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8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975" marR="0" lvl="0" indent="0" algn="l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9213" marR="0" lvl="0" indent="0" algn="l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9213" marR="0" lvl="0" indent="0" algn="l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9213" marR="0" lvl="0" indent="0" algn="l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8" marR="0" lvl="0" indent="0" algn="ctr" defTabSz="914400" rtl="0" eaLnBrk="1" fontAlgn="base" latinLnBrk="0" hangingPunct="1">
                        <a:lnSpc>
                          <a:spcPts val="13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7E7E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0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970" name="object 150"/>
          <p:cNvSpPr>
            <a:spLocks noChangeArrowheads="1"/>
          </p:cNvSpPr>
          <p:nvPr/>
        </p:nvSpPr>
        <p:spPr bwMode="auto">
          <a:xfrm>
            <a:off x="8774113" y="1773238"/>
            <a:ext cx="190500" cy="1905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971" name="object 151"/>
          <p:cNvSpPr>
            <a:spLocks noChangeArrowheads="1"/>
          </p:cNvSpPr>
          <p:nvPr/>
        </p:nvSpPr>
        <p:spPr bwMode="auto">
          <a:xfrm>
            <a:off x="8774113" y="1963738"/>
            <a:ext cx="190500" cy="1905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972" name="object 152"/>
          <p:cNvSpPr>
            <a:spLocks noChangeArrowheads="1"/>
          </p:cNvSpPr>
          <p:nvPr/>
        </p:nvSpPr>
        <p:spPr bwMode="auto">
          <a:xfrm>
            <a:off x="8774113" y="2154238"/>
            <a:ext cx="190500" cy="192087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973" name="object 153"/>
          <p:cNvSpPr>
            <a:spLocks noChangeArrowheads="1"/>
          </p:cNvSpPr>
          <p:nvPr/>
        </p:nvSpPr>
        <p:spPr bwMode="auto">
          <a:xfrm>
            <a:off x="8774113" y="2346325"/>
            <a:ext cx="190500" cy="19050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974" name="object 154"/>
          <p:cNvSpPr>
            <a:spLocks noChangeArrowheads="1"/>
          </p:cNvSpPr>
          <p:nvPr/>
        </p:nvSpPr>
        <p:spPr bwMode="auto">
          <a:xfrm>
            <a:off x="8774113" y="2536825"/>
            <a:ext cx="190500" cy="192088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975" name="object 155"/>
          <p:cNvSpPr>
            <a:spLocks noChangeArrowheads="1"/>
          </p:cNvSpPr>
          <p:nvPr/>
        </p:nvSpPr>
        <p:spPr bwMode="auto">
          <a:xfrm>
            <a:off x="8774113" y="2728913"/>
            <a:ext cx="190500" cy="190500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976" name="object 156"/>
          <p:cNvSpPr>
            <a:spLocks noChangeArrowheads="1"/>
          </p:cNvSpPr>
          <p:nvPr/>
        </p:nvSpPr>
        <p:spPr bwMode="auto">
          <a:xfrm>
            <a:off x="8774113" y="2919413"/>
            <a:ext cx="190500" cy="1905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977" name="object 157"/>
          <p:cNvSpPr>
            <a:spLocks noChangeArrowheads="1"/>
          </p:cNvSpPr>
          <p:nvPr/>
        </p:nvSpPr>
        <p:spPr bwMode="auto">
          <a:xfrm>
            <a:off x="8774113" y="3109913"/>
            <a:ext cx="190500" cy="192087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978" name="object 158"/>
          <p:cNvSpPr>
            <a:spLocks noChangeArrowheads="1"/>
          </p:cNvSpPr>
          <p:nvPr/>
        </p:nvSpPr>
        <p:spPr bwMode="auto">
          <a:xfrm>
            <a:off x="8774113" y="3302000"/>
            <a:ext cx="190500" cy="1905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979" name="object 159"/>
          <p:cNvSpPr>
            <a:spLocks noChangeArrowheads="1"/>
          </p:cNvSpPr>
          <p:nvPr/>
        </p:nvSpPr>
        <p:spPr bwMode="auto">
          <a:xfrm>
            <a:off x="8774113" y="3492500"/>
            <a:ext cx="190500" cy="1905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980" name="object 160"/>
          <p:cNvSpPr>
            <a:spLocks noChangeArrowheads="1"/>
          </p:cNvSpPr>
          <p:nvPr/>
        </p:nvSpPr>
        <p:spPr bwMode="auto">
          <a:xfrm>
            <a:off x="8774113" y="3683000"/>
            <a:ext cx="190500" cy="192088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981" name="object 161"/>
          <p:cNvSpPr>
            <a:spLocks noChangeArrowheads="1"/>
          </p:cNvSpPr>
          <p:nvPr/>
        </p:nvSpPr>
        <p:spPr bwMode="auto">
          <a:xfrm>
            <a:off x="8774113" y="3875088"/>
            <a:ext cx="190500" cy="1905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982" name="object 162"/>
          <p:cNvSpPr>
            <a:spLocks noChangeArrowheads="1"/>
          </p:cNvSpPr>
          <p:nvPr/>
        </p:nvSpPr>
        <p:spPr bwMode="auto">
          <a:xfrm>
            <a:off x="8774113" y="4065588"/>
            <a:ext cx="190500" cy="1905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983" name="object 163"/>
          <p:cNvSpPr>
            <a:spLocks/>
          </p:cNvSpPr>
          <p:nvPr/>
        </p:nvSpPr>
        <p:spPr bwMode="auto">
          <a:xfrm>
            <a:off x="8767763" y="1957388"/>
            <a:ext cx="203200" cy="12700"/>
          </a:xfrm>
          <a:custGeom>
            <a:avLst/>
            <a:gdLst/>
            <a:ahLst/>
            <a:cxnLst>
              <a:cxn ang="0">
                <a:pos x="0" y="12700"/>
              </a:cxn>
              <a:cxn ang="0">
                <a:pos x="203771" y="12700"/>
              </a:cxn>
              <a:cxn ang="0">
                <a:pos x="203771" y="0"/>
              </a:cxn>
              <a:cxn ang="0">
                <a:pos x="0" y="0"/>
              </a:cxn>
              <a:cxn ang="0">
                <a:pos x="0" y="12700"/>
              </a:cxn>
            </a:cxnLst>
            <a:rect l="0" t="0" r="r" b="b"/>
            <a:pathLst>
              <a:path w="203834" h="12700">
                <a:moveTo>
                  <a:pt x="0" y="12700"/>
                </a:moveTo>
                <a:lnTo>
                  <a:pt x="203771" y="12700"/>
                </a:lnTo>
                <a:lnTo>
                  <a:pt x="203771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984" name="object 164"/>
          <p:cNvSpPr>
            <a:spLocks/>
          </p:cNvSpPr>
          <p:nvPr/>
        </p:nvSpPr>
        <p:spPr bwMode="auto">
          <a:xfrm>
            <a:off x="8767763" y="2147888"/>
            <a:ext cx="203200" cy="12700"/>
          </a:xfrm>
          <a:custGeom>
            <a:avLst/>
            <a:gdLst/>
            <a:ahLst/>
            <a:cxnLst>
              <a:cxn ang="0">
                <a:pos x="0" y="12700"/>
              </a:cxn>
              <a:cxn ang="0">
                <a:pos x="203771" y="12700"/>
              </a:cxn>
              <a:cxn ang="0">
                <a:pos x="203771" y="0"/>
              </a:cxn>
              <a:cxn ang="0">
                <a:pos x="0" y="0"/>
              </a:cxn>
              <a:cxn ang="0">
                <a:pos x="0" y="12700"/>
              </a:cxn>
            </a:cxnLst>
            <a:rect l="0" t="0" r="r" b="b"/>
            <a:pathLst>
              <a:path w="203834" h="12700">
                <a:moveTo>
                  <a:pt x="0" y="12700"/>
                </a:moveTo>
                <a:lnTo>
                  <a:pt x="203771" y="12700"/>
                </a:lnTo>
                <a:lnTo>
                  <a:pt x="203771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985" name="object 165"/>
          <p:cNvSpPr>
            <a:spLocks/>
          </p:cNvSpPr>
          <p:nvPr/>
        </p:nvSpPr>
        <p:spPr bwMode="auto">
          <a:xfrm>
            <a:off x="8767763" y="2339975"/>
            <a:ext cx="203200" cy="12700"/>
          </a:xfrm>
          <a:custGeom>
            <a:avLst/>
            <a:gdLst/>
            <a:ahLst/>
            <a:cxnLst>
              <a:cxn ang="0">
                <a:pos x="0" y="12700"/>
              </a:cxn>
              <a:cxn ang="0">
                <a:pos x="203771" y="12700"/>
              </a:cxn>
              <a:cxn ang="0">
                <a:pos x="203771" y="0"/>
              </a:cxn>
              <a:cxn ang="0">
                <a:pos x="0" y="0"/>
              </a:cxn>
              <a:cxn ang="0">
                <a:pos x="0" y="12700"/>
              </a:cxn>
            </a:cxnLst>
            <a:rect l="0" t="0" r="r" b="b"/>
            <a:pathLst>
              <a:path w="203834" h="12700">
                <a:moveTo>
                  <a:pt x="0" y="12700"/>
                </a:moveTo>
                <a:lnTo>
                  <a:pt x="203771" y="12700"/>
                </a:lnTo>
                <a:lnTo>
                  <a:pt x="203771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986" name="object 166"/>
          <p:cNvSpPr>
            <a:spLocks/>
          </p:cNvSpPr>
          <p:nvPr/>
        </p:nvSpPr>
        <p:spPr bwMode="auto">
          <a:xfrm>
            <a:off x="8767763" y="2530475"/>
            <a:ext cx="203200" cy="12700"/>
          </a:xfrm>
          <a:custGeom>
            <a:avLst/>
            <a:gdLst/>
            <a:ahLst/>
            <a:cxnLst>
              <a:cxn ang="0">
                <a:pos x="0" y="12700"/>
              </a:cxn>
              <a:cxn ang="0">
                <a:pos x="203771" y="12700"/>
              </a:cxn>
              <a:cxn ang="0">
                <a:pos x="203771" y="0"/>
              </a:cxn>
              <a:cxn ang="0">
                <a:pos x="0" y="0"/>
              </a:cxn>
              <a:cxn ang="0">
                <a:pos x="0" y="12700"/>
              </a:cxn>
            </a:cxnLst>
            <a:rect l="0" t="0" r="r" b="b"/>
            <a:pathLst>
              <a:path w="203834" h="12700">
                <a:moveTo>
                  <a:pt x="0" y="12700"/>
                </a:moveTo>
                <a:lnTo>
                  <a:pt x="203771" y="12700"/>
                </a:lnTo>
                <a:lnTo>
                  <a:pt x="203771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987" name="object 167"/>
          <p:cNvSpPr>
            <a:spLocks/>
          </p:cNvSpPr>
          <p:nvPr/>
        </p:nvSpPr>
        <p:spPr bwMode="auto">
          <a:xfrm>
            <a:off x="8767763" y="2722563"/>
            <a:ext cx="203200" cy="12700"/>
          </a:xfrm>
          <a:custGeom>
            <a:avLst/>
            <a:gdLst/>
            <a:ahLst/>
            <a:cxnLst>
              <a:cxn ang="0">
                <a:pos x="0" y="12700"/>
              </a:cxn>
              <a:cxn ang="0">
                <a:pos x="203771" y="12700"/>
              </a:cxn>
              <a:cxn ang="0">
                <a:pos x="203771" y="0"/>
              </a:cxn>
              <a:cxn ang="0">
                <a:pos x="0" y="0"/>
              </a:cxn>
              <a:cxn ang="0">
                <a:pos x="0" y="12700"/>
              </a:cxn>
            </a:cxnLst>
            <a:rect l="0" t="0" r="r" b="b"/>
            <a:pathLst>
              <a:path w="203834" h="12700">
                <a:moveTo>
                  <a:pt x="0" y="12700"/>
                </a:moveTo>
                <a:lnTo>
                  <a:pt x="203771" y="12700"/>
                </a:lnTo>
                <a:lnTo>
                  <a:pt x="203771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988" name="object 168"/>
          <p:cNvSpPr>
            <a:spLocks/>
          </p:cNvSpPr>
          <p:nvPr/>
        </p:nvSpPr>
        <p:spPr bwMode="auto">
          <a:xfrm>
            <a:off x="8767763" y="2913063"/>
            <a:ext cx="203200" cy="12700"/>
          </a:xfrm>
          <a:custGeom>
            <a:avLst/>
            <a:gdLst/>
            <a:ahLst/>
            <a:cxnLst>
              <a:cxn ang="0">
                <a:pos x="0" y="12700"/>
              </a:cxn>
              <a:cxn ang="0">
                <a:pos x="203771" y="12700"/>
              </a:cxn>
              <a:cxn ang="0">
                <a:pos x="203771" y="0"/>
              </a:cxn>
              <a:cxn ang="0">
                <a:pos x="0" y="0"/>
              </a:cxn>
              <a:cxn ang="0">
                <a:pos x="0" y="12700"/>
              </a:cxn>
            </a:cxnLst>
            <a:rect l="0" t="0" r="r" b="b"/>
            <a:pathLst>
              <a:path w="203834" h="12700">
                <a:moveTo>
                  <a:pt x="0" y="12700"/>
                </a:moveTo>
                <a:lnTo>
                  <a:pt x="203771" y="12700"/>
                </a:lnTo>
                <a:lnTo>
                  <a:pt x="203771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989" name="object 169"/>
          <p:cNvSpPr>
            <a:spLocks/>
          </p:cNvSpPr>
          <p:nvPr/>
        </p:nvSpPr>
        <p:spPr bwMode="auto">
          <a:xfrm>
            <a:off x="8767763" y="3103563"/>
            <a:ext cx="203200" cy="12700"/>
          </a:xfrm>
          <a:custGeom>
            <a:avLst/>
            <a:gdLst/>
            <a:ahLst/>
            <a:cxnLst>
              <a:cxn ang="0">
                <a:pos x="0" y="12700"/>
              </a:cxn>
              <a:cxn ang="0">
                <a:pos x="203771" y="12700"/>
              </a:cxn>
              <a:cxn ang="0">
                <a:pos x="203771" y="0"/>
              </a:cxn>
              <a:cxn ang="0">
                <a:pos x="0" y="0"/>
              </a:cxn>
              <a:cxn ang="0">
                <a:pos x="0" y="12700"/>
              </a:cxn>
            </a:cxnLst>
            <a:rect l="0" t="0" r="r" b="b"/>
            <a:pathLst>
              <a:path w="203834" h="12700">
                <a:moveTo>
                  <a:pt x="0" y="12700"/>
                </a:moveTo>
                <a:lnTo>
                  <a:pt x="203771" y="12700"/>
                </a:lnTo>
                <a:lnTo>
                  <a:pt x="203771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990" name="object 170"/>
          <p:cNvSpPr>
            <a:spLocks/>
          </p:cNvSpPr>
          <p:nvPr/>
        </p:nvSpPr>
        <p:spPr bwMode="auto">
          <a:xfrm>
            <a:off x="8767763" y="3295650"/>
            <a:ext cx="203200" cy="12700"/>
          </a:xfrm>
          <a:custGeom>
            <a:avLst/>
            <a:gdLst/>
            <a:ahLst/>
            <a:cxnLst>
              <a:cxn ang="0">
                <a:pos x="0" y="12700"/>
              </a:cxn>
              <a:cxn ang="0">
                <a:pos x="203771" y="12700"/>
              </a:cxn>
              <a:cxn ang="0">
                <a:pos x="203771" y="0"/>
              </a:cxn>
              <a:cxn ang="0">
                <a:pos x="0" y="0"/>
              </a:cxn>
              <a:cxn ang="0">
                <a:pos x="0" y="12700"/>
              </a:cxn>
            </a:cxnLst>
            <a:rect l="0" t="0" r="r" b="b"/>
            <a:pathLst>
              <a:path w="203834" h="12700">
                <a:moveTo>
                  <a:pt x="0" y="12700"/>
                </a:moveTo>
                <a:lnTo>
                  <a:pt x="203771" y="12700"/>
                </a:lnTo>
                <a:lnTo>
                  <a:pt x="203771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991" name="object 171"/>
          <p:cNvSpPr>
            <a:spLocks/>
          </p:cNvSpPr>
          <p:nvPr/>
        </p:nvSpPr>
        <p:spPr bwMode="auto">
          <a:xfrm>
            <a:off x="8767763" y="3486150"/>
            <a:ext cx="203200" cy="12700"/>
          </a:xfrm>
          <a:custGeom>
            <a:avLst/>
            <a:gdLst/>
            <a:ahLst/>
            <a:cxnLst>
              <a:cxn ang="0">
                <a:pos x="0" y="12700"/>
              </a:cxn>
              <a:cxn ang="0">
                <a:pos x="203771" y="12700"/>
              </a:cxn>
              <a:cxn ang="0">
                <a:pos x="203771" y="0"/>
              </a:cxn>
              <a:cxn ang="0">
                <a:pos x="0" y="0"/>
              </a:cxn>
              <a:cxn ang="0">
                <a:pos x="0" y="12700"/>
              </a:cxn>
            </a:cxnLst>
            <a:rect l="0" t="0" r="r" b="b"/>
            <a:pathLst>
              <a:path w="203834" h="12700">
                <a:moveTo>
                  <a:pt x="0" y="12700"/>
                </a:moveTo>
                <a:lnTo>
                  <a:pt x="203771" y="12700"/>
                </a:lnTo>
                <a:lnTo>
                  <a:pt x="203771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992" name="object 172"/>
          <p:cNvSpPr>
            <a:spLocks/>
          </p:cNvSpPr>
          <p:nvPr/>
        </p:nvSpPr>
        <p:spPr bwMode="auto">
          <a:xfrm>
            <a:off x="8767763" y="3676650"/>
            <a:ext cx="203200" cy="12700"/>
          </a:xfrm>
          <a:custGeom>
            <a:avLst/>
            <a:gdLst/>
            <a:ahLst/>
            <a:cxnLst>
              <a:cxn ang="0">
                <a:pos x="0" y="12700"/>
              </a:cxn>
              <a:cxn ang="0">
                <a:pos x="203771" y="12700"/>
              </a:cxn>
              <a:cxn ang="0">
                <a:pos x="203771" y="0"/>
              </a:cxn>
              <a:cxn ang="0">
                <a:pos x="0" y="0"/>
              </a:cxn>
              <a:cxn ang="0">
                <a:pos x="0" y="12700"/>
              </a:cxn>
            </a:cxnLst>
            <a:rect l="0" t="0" r="r" b="b"/>
            <a:pathLst>
              <a:path w="203834" h="12700">
                <a:moveTo>
                  <a:pt x="0" y="12700"/>
                </a:moveTo>
                <a:lnTo>
                  <a:pt x="203771" y="12700"/>
                </a:lnTo>
                <a:lnTo>
                  <a:pt x="203771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993" name="object 173"/>
          <p:cNvSpPr>
            <a:spLocks/>
          </p:cNvSpPr>
          <p:nvPr/>
        </p:nvSpPr>
        <p:spPr bwMode="auto">
          <a:xfrm>
            <a:off x="8767763" y="3868738"/>
            <a:ext cx="203200" cy="12700"/>
          </a:xfrm>
          <a:custGeom>
            <a:avLst/>
            <a:gdLst/>
            <a:ahLst/>
            <a:cxnLst>
              <a:cxn ang="0">
                <a:pos x="0" y="12700"/>
              </a:cxn>
              <a:cxn ang="0">
                <a:pos x="203771" y="12700"/>
              </a:cxn>
              <a:cxn ang="0">
                <a:pos x="203771" y="0"/>
              </a:cxn>
              <a:cxn ang="0">
                <a:pos x="0" y="0"/>
              </a:cxn>
              <a:cxn ang="0">
                <a:pos x="0" y="12700"/>
              </a:cxn>
            </a:cxnLst>
            <a:rect l="0" t="0" r="r" b="b"/>
            <a:pathLst>
              <a:path w="203834" h="12700">
                <a:moveTo>
                  <a:pt x="0" y="12700"/>
                </a:moveTo>
                <a:lnTo>
                  <a:pt x="203771" y="12700"/>
                </a:lnTo>
                <a:lnTo>
                  <a:pt x="203771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994" name="object 174"/>
          <p:cNvSpPr>
            <a:spLocks/>
          </p:cNvSpPr>
          <p:nvPr/>
        </p:nvSpPr>
        <p:spPr bwMode="auto">
          <a:xfrm>
            <a:off x="8767763" y="4059238"/>
            <a:ext cx="203200" cy="12700"/>
          </a:xfrm>
          <a:custGeom>
            <a:avLst/>
            <a:gdLst/>
            <a:ahLst/>
            <a:cxnLst>
              <a:cxn ang="0">
                <a:pos x="0" y="12700"/>
              </a:cxn>
              <a:cxn ang="0">
                <a:pos x="203771" y="12700"/>
              </a:cxn>
              <a:cxn ang="0">
                <a:pos x="203771" y="0"/>
              </a:cxn>
              <a:cxn ang="0">
                <a:pos x="0" y="0"/>
              </a:cxn>
              <a:cxn ang="0">
                <a:pos x="0" y="12700"/>
              </a:cxn>
            </a:cxnLst>
            <a:rect l="0" t="0" r="r" b="b"/>
            <a:pathLst>
              <a:path w="203834" h="12700">
                <a:moveTo>
                  <a:pt x="0" y="12700"/>
                </a:moveTo>
                <a:lnTo>
                  <a:pt x="203771" y="12700"/>
                </a:lnTo>
                <a:lnTo>
                  <a:pt x="203771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995" name="object 175"/>
          <p:cNvSpPr>
            <a:spLocks/>
          </p:cNvSpPr>
          <p:nvPr/>
        </p:nvSpPr>
        <p:spPr bwMode="auto">
          <a:xfrm>
            <a:off x="8774113" y="1766888"/>
            <a:ext cx="0" cy="2497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96705"/>
              </a:cxn>
            </a:cxnLst>
            <a:rect l="0" t="0" r="r" b="b"/>
            <a:pathLst>
              <a:path h="2496820">
                <a:moveTo>
                  <a:pt x="0" y="0"/>
                </a:moveTo>
                <a:lnTo>
                  <a:pt x="0" y="2496705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996" name="object 176"/>
          <p:cNvSpPr>
            <a:spLocks/>
          </p:cNvSpPr>
          <p:nvPr/>
        </p:nvSpPr>
        <p:spPr bwMode="auto">
          <a:xfrm>
            <a:off x="8964613" y="1766888"/>
            <a:ext cx="0" cy="2497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96705"/>
              </a:cxn>
            </a:cxnLst>
            <a:rect l="0" t="0" r="r" b="b"/>
            <a:pathLst>
              <a:path h="2496820">
                <a:moveTo>
                  <a:pt x="0" y="0"/>
                </a:moveTo>
                <a:lnTo>
                  <a:pt x="0" y="2496705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997" name="object 177"/>
          <p:cNvSpPr>
            <a:spLocks/>
          </p:cNvSpPr>
          <p:nvPr/>
        </p:nvSpPr>
        <p:spPr bwMode="auto">
          <a:xfrm>
            <a:off x="8767763" y="1773238"/>
            <a:ext cx="2032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3771" y="0"/>
              </a:cxn>
            </a:cxnLst>
            <a:rect l="0" t="0" r="r" b="b"/>
            <a:pathLst>
              <a:path w="203834">
                <a:moveTo>
                  <a:pt x="0" y="0"/>
                </a:moveTo>
                <a:lnTo>
                  <a:pt x="203771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998" name="object 178"/>
          <p:cNvSpPr>
            <a:spLocks/>
          </p:cNvSpPr>
          <p:nvPr/>
        </p:nvSpPr>
        <p:spPr bwMode="auto">
          <a:xfrm>
            <a:off x="8767763" y="4256088"/>
            <a:ext cx="2032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3771" y="0"/>
              </a:cxn>
            </a:cxnLst>
            <a:rect l="0" t="0" r="r" b="b"/>
            <a:pathLst>
              <a:path w="203834">
                <a:moveTo>
                  <a:pt x="0" y="0"/>
                </a:moveTo>
                <a:lnTo>
                  <a:pt x="203771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999" name="object 179"/>
          <p:cNvSpPr txBox="1">
            <a:spLocks noChangeArrowheads="1"/>
          </p:cNvSpPr>
          <p:nvPr/>
        </p:nvSpPr>
        <p:spPr bwMode="auto">
          <a:xfrm>
            <a:off x="8816975" y="1763713"/>
            <a:ext cx="103188" cy="249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200" b="1">
                <a:latin typeface="Calibri" pitchFamily="34" charset="0"/>
                <a:cs typeface="Cordia New" pitchFamily="34" charset="-34"/>
              </a:rPr>
              <a:t>1</a:t>
            </a:r>
            <a:endParaRPr lang="th-TH" sz="1200">
              <a:latin typeface="Calibri" pitchFamily="34" charset="0"/>
              <a:cs typeface="Cordia New" pitchFamily="34" charset="-34"/>
            </a:endParaRPr>
          </a:p>
          <a:p>
            <a:pPr marL="12700">
              <a:spcBef>
                <a:spcPts val="63"/>
              </a:spcBef>
            </a:pPr>
            <a:r>
              <a:rPr lang="th-TH" sz="1200" b="1">
                <a:latin typeface="Calibri" pitchFamily="34" charset="0"/>
                <a:cs typeface="Cordia New" pitchFamily="34" charset="-34"/>
              </a:rPr>
              <a:t>1</a:t>
            </a:r>
            <a:endParaRPr lang="th-TH" sz="1200">
              <a:latin typeface="Calibri" pitchFamily="34" charset="0"/>
              <a:cs typeface="Cordia New" pitchFamily="34" charset="-34"/>
            </a:endParaRPr>
          </a:p>
          <a:p>
            <a:pPr marL="12700">
              <a:spcBef>
                <a:spcPts val="63"/>
              </a:spcBef>
            </a:pPr>
            <a:r>
              <a:rPr lang="th-TH" sz="1200" b="1">
                <a:latin typeface="Calibri" pitchFamily="34" charset="0"/>
                <a:cs typeface="Cordia New" pitchFamily="34" charset="-34"/>
              </a:rPr>
              <a:t>1</a:t>
            </a:r>
            <a:endParaRPr lang="th-TH" sz="1200">
              <a:latin typeface="Calibri" pitchFamily="34" charset="0"/>
              <a:cs typeface="Cordia New" pitchFamily="34" charset="-34"/>
            </a:endParaRPr>
          </a:p>
          <a:p>
            <a:pPr marL="12700">
              <a:spcBef>
                <a:spcPts val="63"/>
              </a:spcBef>
            </a:pPr>
            <a:r>
              <a:rPr lang="th-TH" sz="1200" b="1">
                <a:latin typeface="Calibri" pitchFamily="34" charset="0"/>
                <a:cs typeface="Cordia New" pitchFamily="34" charset="-34"/>
              </a:rPr>
              <a:t>1</a:t>
            </a:r>
            <a:endParaRPr lang="th-TH" sz="1200">
              <a:latin typeface="Calibri" pitchFamily="34" charset="0"/>
              <a:cs typeface="Cordia New" pitchFamily="34" charset="-34"/>
            </a:endParaRPr>
          </a:p>
          <a:p>
            <a:pPr marL="12700">
              <a:spcBef>
                <a:spcPts val="63"/>
              </a:spcBef>
            </a:pPr>
            <a:r>
              <a:rPr lang="th-TH" sz="1200" b="1">
                <a:latin typeface="Calibri" pitchFamily="34" charset="0"/>
                <a:cs typeface="Cordia New" pitchFamily="34" charset="-34"/>
              </a:rPr>
              <a:t>1</a:t>
            </a:r>
            <a:endParaRPr lang="th-TH" sz="1200">
              <a:latin typeface="Calibri" pitchFamily="34" charset="0"/>
              <a:cs typeface="Cordia New" pitchFamily="34" charset="-34"/>
            </a:endParaRPr>
          </a:p>
          <a:p>
            <a:pPr marL="12700">
              <a:spcBef>
                <a:spcPts val="63"/>
              </a:spcBef>
            </a:pPr>
            <a:r>
              <a:rPr lang="th-TH" sz="1200" b="1">
                <a:latin typeface="Calibri" pitchFamily="34" charset="0"/>
                <a:cs typeface="Cordia New" pitchFamily="34" charset="-34"/>
              </a:rPr>
              <a:t>1</a:t>
            </a:r>
            <a:endParaRPr lang="th-TH" sz="1200">
              <a:latin typeface="Calibri" pitchFamily="34" charset="0"/>
              <a:cs typeface="Cordia New" pitchFamily="34" charset="-34"/>
            </a:endParaRPr>
          </a:p>
          <a:p>
            <a:pPr marL="12700">
              <a:spcBef>
                <a:spcPts val="63"/>
              </a:spcBef>
            </a:pPr>
            <a:r>
              <a:rPr lang="th-TH" sz="1200" b="1">
                <a:latin typeface="Calibri" pitchFamily="34" charset="0"/>
                <a:cs typeface="Cordia New" pitchFamily="34" charset="-34"/>
              </a:rPr>
              <a:t>1</a:t>
            </a:r>
            <a:endParaRPr lang="th-TH" sz="1200">
              <a:latin typeface="Calibri" pitchFamily="34" charset="0"/>
              <a:cs typeface="Cordia New" pitchFamily="34" charset="-34"/>
            </a:endParaRPr>
          </a:p>
          <a:p>
            <a:pPr marL="12700">
              <a:spcBef>
                <a:spcPts val="63"/>
              </a:spcBef>
            </a:pPr>
            <a:r>
              <a:rPr lang="th-TH" sz="1200" b="1">
                <a:latin typeface="Calibri" pitchFamily="34" charset="0"/>
                <a:cs typeface="Cordia New" pitchFamily="34" charset="-34"/>
              </a:rPr>
              <a:t>1</a:t>
            </a:r>
            <a:endParaRPr lang="th-TH" sz="1200">
              <a:latin typeface="Calibri" pitchFamily="34" charset="0"/>
              <a:cs typeface="Cordia New" pitchFamily="34" charset="-34"/>
            </a:endParaRPr>
          </a:p>
          <a:p>
            <a:pPr marL="12700">
              <a:spcBef>
                <a:spcPts val="63"/>
              </a:spcBef>
            </a:pPr>
            <a:r>
              <a:rPr lang="th-TH" sz="1200" b="1">
                <a:latin typeface="Calibri" pitchFamily="34" charset="0"/>
                <a:cs typeface="Cordia New" pitchFamily="34" charset="-34"/>
              </a:rPr>
              <a:t>1</a:t>
            </a:r>
            <a:endParaRPr lang="th-TH" sz="1200">
              <a:latin typeface="Calibri" pitchFamily="34" charset="0"/>
              <a:cs typeface="Cordia New" pitchFamily="34" charset="-34"/>
            </a:endParaRPr>
          </a:p>
          <a:p>
            <a:pPr marL="12700">
              <a:spcBef>
                <a:spcPts val="63"/>
              </a:spcBef>
            </a:pPr>
            <a:r>
              <a:rPr lang="th-TH" sz="1200" b="1">
                <a:latin typeface="Calibri" pitchFamily="34" charset="0"/>
                <a:cs typeface="Cordia New" pitchFamily="34" charset="-34"/>
              </a:rPr>
              <a:t>1</a:t>
            </a:r>
            <a:endParaRPr lang="th-TH" sz="1200">
              <a:latin typeface="Calibri" pitchFamily="34" charset="0"/>
              <a:cs typeface="Cordia New" pitchFamily="34" charset="-34"/>
            </a:endParaRPr>
          </a:p>
          <a:p>
            <a:pPr marL="12700">
              <a:spcBef>
                <a:spcPts val="63"/>
              </a:spcBef>
            </a:pPr>
            <a:r>
              <a:rPr lang="th-TH" sz="1200" b="1">
                <a:latin typeface="Calibri" pitchFamily="34" charset="0"/>
                <a:cs typeface="Cordia New" pitchFamily="34" charset="-34"/>
              </a:rPr>
              <a:t>1</a:t>
            </a:r>
            <a:endParaRPr lang="th-TH" sz="1200">
              <a:latin typeface="Calibri" pitchFamily="34" charset="0"/>
              <a:cs typeface="Cordia New" pitchFamily="34" charset="-34"/>
            </a:endParaRPr>
          </a:p>
          <a:p>
            <a:pPr marL="12700">
              <a:spcBef>
                <a:spcPts val="63"/>
              </a:spcBef>
            </a:pPr>
            <a:r>
              <a:rPr lang="th-TH" sz="1200" b="1">
                <a:latin typeface="Calibri" pitchFamily="34" charset="0"/>
                <a:cs typeface="Cordia New" pitchFamily="34" charset="-34"/>
              </a:rPr>
              <a:t>1</a:t>
            </a:r>
            <a:endParaRPr lang="th-TH" sz="1200">
              <a:latin typeface="Calibri" pitchFamily="34" charset="0"/>
              <a:cs typeface="Cordia New" pitchFamily="34" charset="-34"/>
            </a:endParaRPr>
          </a:p>
          <a:p>
            <a:pPr marL="12700">
              <a:spcBef>
                <a:spcPts val="63"/>
              </a:spcBef>
            </a:pPr>
            <a:r>
              <a:rPr lang="th-TH" sz="1200" b="1">
                <a:latin typeface="Calibri" pitchFamily="34" charset="0"/>
                <a:cs typeface="Cordia New" pitchFamily="34" charset="-34"/>
              </a:rPr>
              <a:t>1</a:t>
            </a:r>
            <a:endParaRPr lang="th-TH" sz="12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00" name="object 180"/>
          <p:cNvSpPr>
            <a:spLocks noChangeArrowheads="1"/>
          </p:cNvSpPr>
          <p:nvPr/>
        </p:nvSpPr>
        <p:spPr bwMode="auto">
          <a:xfrm>
            <a:off x="5626100" y="1773238"/>
            <a:ext cx="190500" cy="1905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01" name="object 181"/>
          <p:cNvSpPr>
            <a:spLocks noChangeArrowheads="1"/>
          </p:cNvSpPr>
          <p:nvPr/>
        </p:nvSpPr>
        <p:spPr bwMode="auto">
          <a:xfrm>
            <a:off x="5626100" y="1963738"/>
            <a:ext cx="190500" cy="1905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02" name="object 182"/>
          <p:cNvSpPr>
            <a:spLocks noChangeArrowheads="1"/>
          </p:cNvSpPr>
          <p:nvPr/>
        </p:nvSpPr>
        <p:spPr bwMode="auto">
          <a:xfrm>
            <a:off x="5626100" y="2154238"/>
            <a:ext cx="190500" cy="192087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03" name="object 183"/>
          <p:cNvSpPr>
            <a:spLocks noChangeArrowheads="1"/>
          </p:cNvSpPr>
          <p:nvPr/>
        </p:nvSpPr>
        <p:spPr bwMode="auto">
          <a:xfrm>
            <a:off x="5626100" y="2346325"/>
            <a:ext cx="190500" cy="19050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04" name="object 184"/>
          <p:cNvSpPr>
            <a:spLocks noChangeArrowheads="1"/>
          </p:cNvSpPr>
          <p:nvPr/>
        </p:nvSpPr>
        <p:spPr bwMode="auto">
          <a:xfrm>
            <a:off x="5626100" y="2536825"/>
            <a:ext cx="190500" cy="192088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05" name="object 185"/>
          <p:cNvSpPr>
            <a:spLocks noChangeArrowheads="1"/>
          </p:cNvSpPr>
          <p:nvPr/>
        </p:nvSpPr>
        <p:spPr bwMode="auto">
          <a:xfrm>
            <a:off x="5626100" y="2728913"/>
            <a:ext cx="190500" cy="190500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06" name="object 186"/>
          <p:cNvSpPr>
            <a:spLocks noChangeArrowheads="1"/>
          </p:cNvSpPr>
          <p:nvPr/>
        </p:nvSpPr>
        <p:spPr bwMode="auto">
          <a:xfrm>
            <a:off x="5626100" y="2919413"/>
            <a:ext cx="190500" cy="1905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07" name="object 187"/>
          <p:cNvSpPr>
            <a:spLocks noChangeArrowheads="1"/>
          </p:cNvSpPr>
          <p:nvPr/>
        </p:nvSpPr>
        <p:spPr bwMode="auto">
          <a:xfrm>
            <a:off x="5626100" y="3109913"/>
            <a:ext cx="190500" cy="192087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08" name="object 188"/>
          <p:cNvSpPr>
            <a:spLocks noChangeArrowheads="1"/>
          </p:cNvSpPr>
          <p:nvPr/>
        </p:nvSpPr>
        <p:spPr bwMode="auto">
          <a:xfrm>
            <a:off x="5626100" y="3302000"/>
            <a:ext cx="190500" cy="1905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09" name="object 189"/>
          <p:cNvSpPr>
            <a:spLocks noChangeArrowheads="1"/>
          </p:cNvSpPr>
          <p:nvPr/>
        </p:nvSpPr>
        <p:spPr bwMode="auto">
          <a:xfrm>
            <a:off x="5626100" y="3492500"/>
            <a:ext cx="190500" cy="1905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10" name="object 190"/>
          <p:cNvSpPr>
            <a:spLocks noChangeArrowheads="1"/>
          </p:cNvSpPr>
          <p:nvPr/>
        </p:nvSpPr>
        <p:spPr bwMode="auto">
          <a:xfrm>
            <a:off x="5626100" y="3683000"/>
            <a:ext cx="190500" cy="192088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11" name="object 191"/>
          <p:cNvSpPr>
            <a:spLocks noChangeArrowheads="1"/>
          </p:cNvSpPr>
          <p:nvPr/>
        </p:nvSpPr>
        <p:spPr bwMode="auto">
          <a:xfrm>
            <a:off x="5626100" y="3875088"/>
            <a:ext cx="190500" cy="1905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12" name="object 192"/>
          <p:cNvSpPr>
            <a:spLocks noChangeArrowheads="1"/>
          </p:cNvSpPr>
          <p:nvPr/>
        </p:nvSpPr>
        <p:spPr bwMode="auto">
          <a:xfrm>
            <a:off x="5626100" y="4065588"/>
            <a:ext cx="190500" cy="1905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graphicFrame>
        <p:nvGraphicFramePr>
          <p:cNvPr id="193" name="object 193"/>
          <p:cNvGraphicFramePr>
            <a:graphicFrameLocks noGrp="1"/>
          </p:cNvGraphicFramePr>
          <p:nvPr/>
        </p:nvGraphicFramePr>
        <p:xfrm>
          <a:off x="5619750" y="1766888"/>
          <a:ext cx="190500" cy="2482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084"/>
              </a:tblGrid>
              <a:tr h="191084">
                <a:tc>
                  <a:txBody>
                    <a:bodyPr/>
                    <a:lstStyle/>
                    <a:p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071">
                <a:tc>
                  <a:txBody>
                    <a:bodyPr/>
                    <a:lstStyle/>
                    <a:p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084">
                <a:tc>
                  <a:txBody>
                    <a:bodyPr/>
                    <a:lstStyle/>
                    <a:p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071">
                <a:tc>
                  <a:txBody>
                    <a:bodyPr/>
                    <a:lstStyle/>
                    <a:p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084">
                <a:tc>
                  <a:txBody>
                    <a:bodyPr/>
                    <a:lstStyle/>
                    <a:p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071">
                <a:tc>
                  <a:txBody>
                    <a:bodyPr/>
                    <a:lstStyle/>
                    <a:p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071">
                <a:tc>
                  <a:txBody>
                    <a:bodyPr/>
                    <a:lstStyle/>
                    <a:p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084">
                <a:tc>
                  <a:txBody>
                    <a:bodyPr/>
                    <a:lstStyle/>
                    <a:p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071">
                <a:tc>
                  <a:txBody>
                    <a:bodyPr/>
                    <a:lstStyle/>
                    <a:p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084">
                <a:tc>
                  <a:txBody>
                    <a:bodyPr/>
                    <a:lstStyle/>
                    <a:p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071">
                <a:tc>
                  <a:txBody>
                    <a:bodyPr/>
                    <a:lstStyle/>
                    <a:p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071">
                <a:tc>
                  <a:txBody>
                    <a:bodyPr/>
                    <a:lstStyle/>
                    <a:p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084">
                <a:tc>
                  <a:txBody>
                    <a:bodyPr/>
                    <a:lstStyle/>
                    <a:p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94" name="object 194"/>
          <p:cNvSpPr txBox="1"/>
          <p:nvPr/>
        </p:nvSpPr>
        <p:spPr>
          <a:xfrm>
            <a:off x="5870575" y="2841625"/>
            <a:ext cx="15240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=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8586788" y="2841625"/>
            <a:ext cx="150812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>
                <a:latin typeface="Calibri" pitchFamily="34" charset="0"/>
                <a:cs typeface="Cordia New" pitchFamily="34" charset="-34"/>
              </a:rPr>
              <a:t>×</a:t>
            </a:r>
          </a:p>
        </p:txBody>
      </p:sp>
      <p:sp>
        <p:nvSpPr>
          <p:cNvPr id="27045" name="object 196"/>
          <p:cNvSpPr>
            <a:spLocks/>
          </p:cNvSpPr>
          <p:nvPr/>
        </p:nvSpPr>
        <p:spPr bwMode="auto">
          <a:xfrm>
            <a:off x="2789238" y="3995738"/>
            <a:ext cx="1085850" cy="363537"/>
          </a:xfrm>
          <a:custGeom>
            <a:avLst/>
            <a:gdLst/>
            <a:ahLst/>
            <a:cxnLst>
              <a:cxn ang="0">
                <a:pos x="0" y="363435"/>
              </a:cxn>
              <a:cxn ang="0">
                <a:pos x="1084999" y="0"/>
              </a:cxn>
            </a:cxnLst>
            <a:rect l="0" t="0" r="r" b="b"/>
            <a:pathLst>
              <a:path w="1085214" h="363854">
                <a:moveTo>
                  <a:pt x="0" y="363435"/>
                </a:moveTo>
                <a:lnTo>
                  <a:pt x="1084999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046" name="object 197"/>
          <p:cNvSpPr>
            <a:spLocks noChangeArrowheads="1"/>
          </p:cNvSpPr>
          <p:nvPr/>
        </p:nvSpPr>
        <p:spPr bwMode="auto">
          <a:xfrm>
            <a:off x="3754438" y="3543300"/>
            <a:ext cx="595312" cy="593725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47" name="object 198"/>
          <p:cNvSpPr>
            <a:spLocks noChangeArrowheads="1"/>
          </p:cNvSpPr>
          <p:nvPr/>
        </p:nvSpPr>
        <p:spPr bwMode="auto">
          <a:xfrm>
            <a:off x="4159250" y="3592513"/>
            <a:ext cx="141288" cy="204787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48" name="object 199"/>
          <p:cNvSpPr>
            <a:spLocks noChangeArrowheads="1"/>
          </p:cNvSpPr>
          <p:nvPr/>
        </p:nvSpPr>
        <p:spPr bwMode="auto">
          <a:xfrm>
            <a:off x="3805238" y="3592513"/>
            <a:ext cx="138112" cy="180975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49" name="object 200"/>
          <p:cNvSpPr>
            <a:spLocks noChangeArrowheads="1"/>
          </p:cNvSpPr>
          <p:nvPr/>
        </p:nvSpPr>
        <p:spPr bwMode="auto">
          <a:xfrm>
            <a:off x="4202113" y="3838575"/>
            <a:ext cx="98425" cy="179388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50" name="object 201"/>
          <p:cNvSpPr>
            <a:spLocks noChangeArrowheads="1"/>
          </p:cNvSpPr>
          <p:nvPr/>
        </p:nvSpPr>
        <p:spPr bwMode="auto">
          <a:xfrm>
            <a:off x="3805238" y="3862388"/>
            <a:ext cx="95250" cy="155575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51" name="object 202"/>
          <p:cNvSpPr>
            <a:spLocks noChangeArrowheads="1"/>
          </p:cNvSpPr>
          <p:nvPr/>
        </p:nvSpPr>
        <p:spPr bwMode="auto">
          <a:xfrm>
            <a:off x="3802063" y="3568700"/>
            <a:ext cx="500062" cy="500063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52" name="object 203"/>
          <p:cNvSpPr>
            <a:spLocks/>
          </p:cNvSpPr>
          <p:nvPr/>
        </p:nvSpPr>
        <p:spPr bwMode="auto">
          <a:xfrm>
            <a:off x="3802063" y="3568700"/>
            <a:ext cx="500062" cy="500063"/>
          </a:xfrm>
          <a:custGeom>
            <a:avLst/>
            <a:gdLst/>
            <a:ahLst/>
            <a:cxnLst>
              <a:cxn ang="0">
                <a:pos x="0" y="250037"/>
              </a:cxn>
              <a:cxn ang="0">
                <a:pos x="4028" y="205094"/>
              </a:cxn>
              <a:cxn ang="0">
                <a:pos x="15642" y="162793"/>
              </a:cxn>
              <a:cxn ang="0">
                <a:pos x="34135" y="123840"/>
              </a:cxn>
              <a:cxn ang="0">
                <a:pos x="58803" y="88943"/>
              </a:cxn>
              <a:cxn ang="0">
                <a:pos x="88938" y="58807"/>
              </a:cxn>
              <a:cxn ang="0">
                <a:pos x="123835" y="34138"/>
              </a:cxn>
              <a:cxn ang="0">
                <a:pos x="162788" y="15643"/>
              </a:cxn>
              <a:cxn ang="0">
                <a:pos x="205090" y="4028"/>
              </a:cxn>
              <a:cxn ang="0">
                <a:pos x="250037" y="0"/>
              </a:cxn>
              <a:cxn ang="0">
                <a:pos x="294980" y="4028"/>
              </a:cxn>
              <a:cxn ang="0">
                <a:pos x="337280" y="15643"/>
              </a:cxn>
              <a:cxn ang="0">
                <a:pos x="376230" y="34138"/>
              </a:cxn>
              <a:cxn ang="0">
                <a:pos x="411126" y="58807"/>
              </a:cxn>
              <a:cxn ang="0">
                <a:pos x="441260" y="88943"/>
              </a:cxn>
              <a:cxn ang="0">
                <a:pos x="465927" y="123840"/>
              </a:cxn>
              <a:cxn ang="0">
                <a:pos x="484420" y="162793"/>
              </a:cxn>
              <a:cxn ang="0">
                <a:pos x="496034" y="205094"/>
              </a:cxn>
              <a:cxn ang="0">
                <a:pos x="500062" y="250037"/>
              </a:cxn>
              <a:cxn ang="0">
                <a:pos x="496034" y="294980"/>
              </a:cxn>
              <a:cxn ang="0">
                <a:pos x="484420" y="337281"/>
              </a:cxn>
              <a:cxn ang="0">
                <a:pos x="465927" y="376234"/>
              </a:cxn>
              <a:cxn ang="0">
                <a:pos x="441260" y="411131"/>
              </a:cxn>
              <a:cxn ang="0">
                <a:pos x="411126" y="441267"/>
              </a:cxn>
              <a:cxn ang="0">
                <a:pos x="376230" y="465936"/>
              </a:cxn>
              <a:cxn ang="0">
                <a:pos x="337280" y="484431"/>
              </a:cxn>
              <a:cxn ang="0">
                <a:pos x="294980" y="496046"/>
              </a:cxn>
              <a:cxn ang="0">
                <a:pos x="250037" y="500075"/>
              </a:cxn>
              <a:cxn ang="0">
                <a:pos x="205090" y="496046"/>
              </a:cxn>
              <a:cxn ang="0">
                <a:pos x="162788" y="484431"/>
              </a:cxn>
              <a:cxn ang="0">
                <a:pos x="123835" y="465936"/>
              </a:cxn>
              <a:cxn ang="0">
                <a:pos x="88938" y="441267"/>
              </a:cxn>
              <a:cxn ang="0">
                <a:pos x="58803" y="411131"/>
              </a:cxn>
              <a:cxn ang="0">
                <a:pos x="34135" y="376234"/>
              </a:cxn>
              <a:cxn ang="0">
                <a:pos x="15642" y="337281"/>
              </a:cxn>
              <a:cxn ang="0">
                <a:pos x="4028" y="294980"/>
              </a:cxn>
              <a:cxn ang="0">
                <a:pos x="0" y="250037"/>
              </a:cxn>
            </a:cxnLst>
            <a:rect l="0" t="0" r="r" b="b"/>
            <a:pathLst>
              <a:path w="500379" h="500379">
                <a:moveTo>
                  <a:pt x="0" y="250037"/>
                </a:moveTo>
                <a:lnTo>
                  <a:pt x="4028" y="205094"/>
                </a:lnTo>
                <a:lnTo>
                  <a:pt x="15642" y="162793"/>
                </a:lnTo>
                <a:lnTo>
                  <a:pt x="34135" y="123840"/>
                </a:lnTo>
                <a:lnTo>
                  <a:pt x="58803" y="88943"/>
                </a:lnTo>
                <a:lnTo>
                  <a:pt x="88938" y="58807"/>
                </a:lnTo>
                <a:lnTo>
                  <a:pt x="123835" y="34138"/>
                </a:lnTo>
                <a:lnTo>
                  <a:pt x="162788" y="15643"/>
                </a:lnTo>
                <a:lnTo>
                  <a:pt x="205090" y="4028"/>
                </a:lnTo>
                <a:lnTo>
                  <a:pt x="250037" y="0"/>
                </a:lnTo>
                <a:lnTo>
                  <a:pt x="294980" y="4028"/>
                </a:lnTo>
                <a:lnTo>
                  <a:pt x="337280" y="15643"/>
                </a:lnTo>
                <a:lnTo>
                  <a:pt x="376230" y="34138"/>
                </a:lnTo>
                <a:lnTo>
                  <a:pt x="411126" y="58807"/>
                </a:lnTo>
                <a:lnTo>
                  <a:pt x="441260" y="88943"/>
                </a:lnTo>
                <a:lnTo>
                  <a:pt x="465927" y="123840"/>
                </a:lnTo>
                <a:lnTo>
                  <a:pt x="484420" y="162793"/>
                </a:lnTo>
                <a:lnTo>
                  <a:pt x="496034" y="205094"/>
                </a:lnTo>
                <a:lnTo>
                  <a:pt x="500062" y="250037"/>
                </a:lnTo>
                <a:lnTo>
                  <a:pt x="496034" y="294980"/>
                </a:lnTo>
                <a:lnTo>
                  <a:pt x="484420" y="337281"/>
                </a:lnTo>
                <a:lnTo>
                  <a:pt x="465927" y="376234"/>
                </a:lnTo>
                <a:lnTo>
                  <a:pt x="441260" y="411131"/>
                </a:lnTo>
                <a:lnTo>
                  <a:pt x="411126" y="441267"/>
                </a:lnTo>
                <a:lnTo>
                  <a:pt x="376230" y="465936"/>
                </a:lnTo>
                <a:lnTo>
                  <a:pt x="337280" y="484431"/>
                </a:lnTo>
                <a:lnTo>
                  <a:pt x="294980" y="496046"/>
                </a:lnTo>
                <a:lnTo>
                  <a:pt x="250037" y="500075"/>
                </a:lnTo>
                <a:lnTo>
                  <a:pt x="205090" y="496046"/>
                </a:lnTo>
                <a:lnTo>
                  <a:pt x="162788" y="484431"/>
                </a:lnTo>
                <a:lnTo>
                  <a:pt x="123835" y="465936"/>
                </a:lnTo>
                <a:lnTo>
                  <a:pt x="88938" y="441267"/>
                </a:lnTo>
                <a:lnTo>
                  <a:pt x="58803" y="411131"/>
                </a:lnTo>
                <a:lnTo>
                  <a:pt x="34135" y="376234"/>
                </a:lnTo>
                <a:lnTo>
                  <a:pt x="15642" y="337281"/>
                </a:lnTo>
                <a:lnTo>
                  <a:pt x="4028" y="294980"/>
                </a:lnTo>
                <a:lnTo>
                  <a:pt x="0" y="250037"/>
                </a:lnTo>
                <a:close/>
              </a:path>
            </a:pathLst>
          </a:custGeom>
          <a:noFill/>
          <a:ln w="12700">
            <a:solidFill>
              <a:srgbClr val="BD4A4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053" name="object 204"/>
          <p:cNvSpPr txBox="1">
            <a:spLocks noChangeArrowheads="1"/>
          </p:cNvSpPr>
          <p:nvPr/>
        </p:nvSpPr>
        <p:spPr bwMode="auto">
          <a:xfrm>
            <a:off x="3968750" y="3667125"/>
            <a:ext cx="16510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Calibri" pitchFamily="34" charset="0"/>
                <a:cs typeface="Cordia New" pitchFamily="34" charset="-34"/>
              </a:rPr>
              <a:t>A</a:t>
            </a:r>
            <a:endParaRPr lang="th-TH" sz="18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54" name="object 205"/>
          <p:cNvSpPr>
            <a:spLocks noChangeArrowheads="1"/>
          </p:cNvSpPr>
          <p:nvPr/>
        </p:nvSpPr>
        <p:spPr bwMode="auto">
          <a:xfrm>
            <a:off x="2314575" y="4117975"/>
            <a:ext cx="523875" cy="523875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55" name="object 206"/>
          <p:cNvSpPr>
            <a:spLocks noChangeArrowheads="1"/>
          </p:cNvSpPr>
          <p:nvPr/>
        </p:nvSpPr>
        <p:spPr bwMode="auto">
          <a:xfrm>
            <a:off x="2346325" y="4133850"/>
            <a:ext cx="461963" cy="423863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56" name="object 207"/>
          <p:cNvSpPr>
            <a:spLocks noChangeArrowheads="1"/>
          </p:cNvSpPr>
          <p:nvPr/>
        </p:nvSpPr>
        <p:spPr bwMode="auto">
          <a:xfrm>
            <a:off x="2360613" y="4144963"/>
            <a:ext cx="428625" cy="427037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57" name="object 208"/>
          <p:cNvSpPr>
            <a:spLocks/>
          </p:cNvSpPr>
          <p:nvPr/>
        </p:nvSpPr>
        <p:spPr bwMode="auto">
          <a:xfrm>
            <a:off x="2360613" y="4144963"/>
            <a:ext cx="428625" cy="428625"/>
          </a:xfrm>
          <a:custGeom>
            <a:avLst/>
            <a:gdLst/>
            <a:ahLst/>
            <a:cxnLst>
              <a:cxn ang="0">
                <a:pos x="0" y="214198"/>
              </a:cxn>
              <a:cxn ang="0">
                <a:pos x="5657" y="165083"/>
              </a:cxn>
              <a:cxn ang="0">
                <a:pos x="21770" y="119998"/>
              </a:cxn>
              <a:cxn ang="0">
                <a:pos x="47056" y="80227"/>
              </a:cxn>
              <a:cxn ang="0">
                <a:pos x="80227" y="47056"/>
              </a:cxn>
              <a:cxn ang="0">
                <a:pos x="119998" y="21770"/>
              </a:cxn>
              <a:cxn ang="0">
                <a:pos x="165083" y="5657"/>
              </a:cxn>
              <a:cxn ang="0">
                <a:pos x="214198" y="0"/>
              </a:cxn>
              <a:cxn ang="0">
                <a:pos x="263312" y="5657"/>
              </a:cxn>
              <a:cxn ang="0">
                <a:pos x="308398" y="21770"/>
              </a:cxn>
              <a:cxn ang="0">
                <a:pos x="348169" y="47056"/>
              </a:cxn>
              <a:cxn ang="0">
                <a:pos x="381340" y="80227"/>
              </a:cxn>
              <a:cxn ang="0">
                <a:pos x="406625" y="119998"/>
              </a:cxn>
              <a:cxn ang="0">
                <a:pos x="422739" y="165083"/>
              </a:cxn>
              <a:cxn ang="0">
                <a:pos x="428396" y="214198"/>
              </a:cxn>
              <a:cxn ang="0">
                <a:pos x="422739" y="263312"/>
              </a:cxn>
              <a:cxn ang="0">
                <a:pos x="406625" y="308398"/>
              </a:cxn>
              <a:cxn ang="0">
                <a:pos x="381340" y="348169"/>
              </a:cxn>
              <a:cxn ang="0">
                <a:pos x="348169" y="381340"/>
              </a:cxn>
              <a:cxn ang="0">
                <a:pos x="308398" y="406625"/>
              </a:cxn>
              <a:cxn ang="0">
                <a:pos x="263312" y="422739"/>
              </a:cxn>
              <a:cxn ang="0">
                <a:pos x="214198" y="428396"/>
              </a:cxn>
              <a:cxn ang="0">
                <a:pos x="165083" y="422739"/>
              </a:cxn>
              <a:cxn ang="0">
                <a:pos x="119998" y="406625"/>
              </a:cxn>
              <a:cxn ang="0">
                <a:pos x="80227" y="381340"/>
              </a:cxn>
              <a:cxn ang="0">
                <a:pos x="47056" y="348169"/>
              </a:cxn>
              <a:cxn ang="0">
                <a:pos x="21770" y="308398"/>
              </a:cxn>
              <a:cxn ang="0">
                <a:pos x="5657" y="263312"/>
              </a:cxn>
              <a:cxn ang="0">
                <a:pos x="0" y="214198"/>
              </a:cxn>
            </a:cxnLst>
            <a:rect l="0" t="0" r="r" b="b"/>
            <a:pathLst>
              <a:path w="428625" h="428625">
                <a:moveTo>
                  <a:pt x="0" y="214198"/>
                </a:moveTo>
                <a:lnTo>
                  <a:pt x="5657" y="165083"/>
                </a:lnTo>
                <a:lnTo>
                  <a:pt x="21770" y="119998"/>
                </a:lnTo>
                <a:lnTo>
                  <a:pt x="47056" y="80227"/>
                </a:lnTo>
                <a:lnTo>
                  <a:pt x="80227" y="47056"/>
                </a:lnTo>
                <a:lnTo>
                  <a:pt x="119998" y="21770"/>
                </a:lnTo>
                <a:lnTo>
                  <a:pt x="165083" y="5657"/>
                </a:lnTo>
                <a:lnTo>
                  <a:pt x="214198" y="0"/>
                </a:lnTo>
                <a:lnTo>
                  <a:pt x="263312" y="5657"/>
                </a:lnTo>
                <a:lnTo>
                  <a:pt x="308398" y="21770"/>
                </a:lnTo>
                <a:lnTo>
                  <a:pt x="348169" y="47056"/>
                </a:lnTo>
                <a:lnTo>
                  <a:pt x="381340" y="80227"/>
                </a:lnTo>
                <a:lnTo>
                  <a:pt x="406625" y="119998"/>
                </a:lnTo>
                <a:lnTo>
                  <a:pt x="422739" y="165083"/>
                </a:lnTo>
                <a:lnTo>
                  <a:pt x="428396" y="214198"/>
                </a:lnTo>
                <a:lnTo>
                  <a:pt x="422739" y="263312"/>
                </a:lnTo>
                <a:lnTo>
                  <a:pt x="406625" y="308398"/>
                </a:lnTo>
                <a:lnTo>
                  <a:pt x="381340" y="348169"/>
                </a:lnTo>
                <a:lnTo>
                  <a:pt x="348169" y="381340"/>
                </a:lnTo>
                <a:lnTo>
                  <a:pt x="308398" y="406625"/>
                </a:lnTo>
                <a:lnTo>
                  <a:pt x="263312" y="422739"/>
                </a:lnTo>
                <a:lnTo>
                  <a:pt x="214198" y="428396"/>
                </a:lnTo>
                <a:lnTo>
                  <a:pt x="165083" y="422739"/>
                </a:lnTo>
                <a:lnTo>
                  <a:pt x="119998" y="406625"/>
                </a:lnTo>
                <a:lnTo>
                  <a:pt x="80227" y="381340"/>
                </a:lnTo>
                <a:lnTo>
                  <a:pt x="47056" y="348169"/>
                </a:lnTo>
                <a:lnTo>
                  <a:pt x="21770" y="308398"/>
                </a:lnTo>
                <a:lnTo>
                  <a:pt x="5657" y="263312"/>
                </a:lnTo>
                <a:lnTo>
                  <a:pt x="0" y="214198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058" name="object 209"/>
          <p:cNvSpPr txBox="1">
            <a:spLocks noChangeArrowheads="1"/>
          </p:cNvSpPr>
          <p:nvPr/>
        </p:nvSpPr>
        <p:spPr bwMode="auto">
          <a:xfrm>
            <a:off x="2509838" y="4206875"/>
            <a:ext cx="131762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Calibri" pitchFamily="34" charset="0"/>
                <a:cs typeface="Cordia New" pitchFamily="34" charset="-34"/>
              </a:rPr>
              <a:t>F</a:t>
            </a:r>
            <a:endParaRPr lang="th-TH" sz="18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59" name="object 210"/>
          <p:cNvSpPr>
            <a:spLocks noChangeArrowheads="1"/>
          </p:cNvSpPr>
          <p:nvPr/>
        </p:nvSpPr>
        <p:spPr bwMode="auto">
          <a:xfrm>
            <a:off x="5267325" y="4406900"/>
            <a:ext cx="523875" cy="523875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60" name="object 211"/>
          <p:cNvSpPr>
            <a:spLocks noChangeArrowheads="1"/>
          </p:cNvSpPr>
          <p:nvPr/>
        </p:nvSpPr>
        <p:spPr bwMode="auto">
          <a:xfrm>
            <a:off x="5313363" y="4421188"/>
            <a:ext cx="431800" cy="425450"/>
          </a:xfrm>
          <a:prstGeom prst="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61" name="object 212"/>
          <p:cNvSpPr>
            <a:spLocks noChangeArrowheads="1"/>
          </p:cNvSpPr>
          <p:nvPr/>
        </p:nvSpPr>
        <p:spPr bwMode="auto">
          <a:xfrm>
            <a:off x="5313363" y="4432300"/>
            <a:ext cx="428625" cy="428625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62" name="object 213"/>
          <p:cNvSpPr>
            <a:spLocks/>
          </p:cNvSpPr>
          <p:nvPr/>
        </p:nvSpPr>
        <p:spPr bwMode="auto">
          <a:xfrm>
            <a:off x="5313363" y="4432300"/>
            <a:ext cx="428625" cy="428625"/>
          </a:xfrm>
          <a:custGeom>
            <a:avLst/>
            <a:gdLst/>
            <a:ahLst/>
            <a:cxnLst>
              <a:cxn ang="0">
                <a:pos x="0" y="214198"/>
              </a:cxn>
              <a:cxn ang="0">
                <a:pos x="5657" y="165083"/>
              </a:cxn>
              <a:cxn ang="0">
                <a:pos x="21770" y="119998"/>
              </a:cxn>
              <a:cxn ang="0">
                <a:pos x="47056" y="80227"/>
              </a:cxn>
              <a:cxn ang="0">
                <a:pos x="80227" y="47056"/>
              </a:cxn>
              <a:cxn ang="0">
                <a:pos x="119998" y="21770"/>
              </a:cxn>
              <a:cxn ang="0">
                <a:pos x="165083" y="5657"/>
              </a:cxn>
              <a:cxn ang="0">
                <a:pos x="214198" y="0"/>
              </a:cxn>
              <a:cxn ang="0">
                <a:pos x="263312" y="5657"/>
              </a:cxn>
              <a:cxn ang="0">
                <a:pos x="308398" y="21770"/>
              </a:cxn>
              <a:cxn ang="0">
                <a:pos x="348169" y="47056"/>
              </a:cxn>
              <a:cxn ang="0">
                <a:pos x="381340" y="80227"/>
              </a:cxn>
              <a:cxn ang="0">
                <a:pos x="406625" y="119998"/>
              </a:cxn>
              <a:cxn ang="0">
                <a:pos x="422739" y="165083"/>
              </a:cxn>
              <a:cxn ang="0">
                <a:pos x="428396" y="214198"/>
              </a:cxn>
              <a:cxn ang="0">
                <a:pos x="422739" y="263312"/>
              </a:cxn>
              <a:cxn ang="0">
                <a:pos x="406625" y="308398"/>
              </a:cxn>
              <a:cxn ang="0">
                <a:pos x="381340" y="348169"/>
              </a:cxn>
              <a:cxn ang="0">
                <a:pos x="348169" y="381340"/>
              </a:cxn>
              <a:cxn ang="0">
                <a:pos x="308398" y="406625"/>
              </a:cxn>
              <a:cxn ang="0">
                <a:pos x="263312" y="422739"/>
              </a:cxn>
              <a:cxn ang="0">
                <a:pos x="214198" y="428396"/>
              </a:cxn>
              <a:cxn ang="0">
                <a:pos x="165083" y="422739"/>
              </a:cxn>
              <a:cxn ang="0">
                <a:pos x="119998" y="406625"/>
              </a:cxn>
              <a:cxn ang="0">
                <a:pos x="80227" y="381340"/>
              </a:cxn>
              <a:cxn ang="0">
                <a:pos x="47056" y="348169"/>
              </a:cxn>
              <a:cxn ang="0">
                <a:pos x="21770" y="308398"/>
              </a:cxn>
              <a:cxn ang="0">
                <a:pos x="5657" y="263312"/>
              </a:cxn>
              <a:cxn ang="0">
                <a:pos x="0" y="214198"/>
              </a:cxn>
            </a:cxnLst>
            <a:rect l="0" t="0" r="r" b="b"/>
            <a:pathLst>
              <a:path w="428625" h="428625">
                <a:moveTo>
                  <a:pt x="0" y="214198"/>
                </a:moveTo>
                <a:lnTo>
                  <a:pt x="5657" y="165083"/>
                </a:lnTo>
                <a:lnTo>
                  <a:pt x="21770" y="119998"/>
                </a:lnTo>
                <a:lnTo>
                  <a:pt x="47056" y="80227"/>
                </a:lnTo>
                <a:lnTo>
                  <a:pt x="80227" y="47056"/>
                </a:lnTo>
                <a:lnTo>
                  <a:pt x="119998" y="21770"/>
                </a:lnTo>
                <a:lnTo>
                  <a:pt x="165083" y="5657"/>
                </a:lnTo>
                <a:lnTo>
                  <a:pt x="214198" y="0"/>
                </a:lnTo>
                <a:lnTo>
                  <a:pt x="263312" y="5657"/>
                </a:lnTo>
                <a:lnTo>
                  <a:pt x="308398" y="21770"/>
                </a:lnTo>
                <a:lnTo>
                  <a:pt x="348169" y="47056"/>
                </a:lnTo>
                <a:lnTo>
                  <a:pt x="381340" y="80227"/>
                </a:lnTo>
                <a:lnTo>
                  <a:pt x="406625" y="119998"/>
                </a:lnTo>
                <a:lnTo>
                  <a:pt x="422739" y="165083"/>
                </a:lnTo>
                <a:lnTo>
                  <a:pt x="428396" y="214198"/>
                </a:lnTo>
                <a:lnTo>
                  <a:pt x="422739" y="263312"/>
                </a:lnTo>
                <a:lnTo>
                  <a:pt x="406625" y="308398"/>
                </a:lnTo>
                <a:lnTo>
                  <a:pt x="381340" y="348169"/>
                </a:lnTo>
                <a:lnTo>
                  <a:pt x="348169" y="381340"/>
                </a:lnTo>
                <a:lnTo>
                  <a:pt x="308398" y="406625"/>
                </a:lnTo>
                <a:lnTo>
                  <a:pt x="263312" y="422739"/>
                </a:lnTo>
                <a:lnTo>
                  <a:pt x="214198" y="428396"/>
                </a:lnTo>
                <a:lnTo>
                  <a:pt x="165083" y="422739"/>
                </a:lnTo>
                <a:lnTo>
                  <a:pt x="119998" y="406625"/>
                </a:lnTo>
                <a:lnTo>
                  <a:pt x="80227" y="381340"/>
                </a:lnTo>
                <a:lnTo>
                  <a:pt x="47056" y="348169"/>
                </a:lnTo>
                <a:lnTo>
                  <a:pt x="21770" y="308398"/>
                </a:lnTo>
                <a:lnTo>
                  <a:pt x="5657" y="263312"/>
                </a:lnTo>
                <a:lnTo>
                  <a:pt x="0" y="214198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063" name="object 214"/>
          <p:cNvSpPr txBox="1">
            <a:spLocks noChangeArrowheads="1"/>
          </p:cNvSpPr>
          <p:nvPr/>
        </p:nvSpPr>
        <p:spPr bwMode="auto">
          <a:xfrm>
            <a:off x="5476875" y="4494213"/>
            <a:ext cx="10160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Calibri" pitchFamily="34" charset="0"/>
                <a:cs typeface="Cordia New" pitchFamily="34" charset="-34"/>
              </a:rPr>
              <a:t>J</a:t>
            </a:r>
            <a:endParaRPr lang="th-TH" sz="18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64" name="object 215"/>
          <p:cNvSpPr>
            <a:spLocks noChangeArrowheads="1"/>
          </p:cNvSpPr>
          <p:nvPr/>
        </p:nvSpPr>
        <p:spPr bwMode="auto">
          <a:xfrm>
            <a:off x="3827463" y="2317750"/>
            <a:ext cx="523875" cy="523875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65" name="object 216"/>
          <p:cNvSpPr>
            <a:spLocks noChangeArrowheads="1"/>
          </p:cNvSpPr>
          <p:nvPr/>
        </p:nvSpPr>
        <p:spPr bwMode="auto">
          <a:xfrm>
            <a:off x="3846513" y="2333625"/>
            <a:ext cx="484187" cy="425450"/>
          </a:xfrm>
          <a:prstGeom prst="rect">
            <a:avLst/>
          </a:prstGeom>
          <a:blipFill dpi="0" rotWithShape="1">
            <a:blip r:embed="rId2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66" name="object 217"/>
          <p:cNvSpPr>
            <a:spLocks noChangeArrowheads="1"/>
          </p:cNvSpPr>
          <p:nvPr/>
        </p:nvSpPr>
        <p:spPr bwMode="auto">
          <a:xfrm>
            <a:off x="3873500" y="2344738"/>
            <a:ext cx="428625" cy="427037"/>
          </a:xfrm>
          <a:prstGeom prst="rect">
            <a:avLst/>
          </a:prstGeom>
          <a:blipFill dpi="0" rotWithShape="1">
            <a:blip r:embed="rId2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67" name="object 218"/>
          <p:cNvSpPr>
            <a:spLocks/>
          </p:cNvSpPr>
          <p:nvPr/>
        </p:nvSpPr>
        <p:spPr bwMode="auto">
          <a:xfrm>
            <a:off x="3873500" y="2344738"/>
            <a:ext cx="428625" cy="428625"/>
          </a:xfrm>
          <a:custGeom>
            <a:avLst/>
            <a:gdLst/>
            <a:ahLst/>
            <a:cxnLst>
              <a:cxn ang="0">
                <a:pos x="0" y="214198"/>
              </a:cxn>
              <a:cxn ang="0">
                <a:pos x="5657" y="165083"/>
              </a:cxn>
              <a:cxn ang="0">
                <a:pos x="21770" y="119998"/>
              </a:cxn>
              <a:cxn ang="0">
                <a:pos x="47056" y="80227"/>
              </a:cxn>
              <a:cxn ang="0">
                <a:pos x="80227" y="47056"/>
              </a:cxn>
              <a:cxn ang="0">
                <a:pos x="119998" y="21770"/>
              </a:cxn>
              <a:cxn ang="0">
                <a:pos x="165083" y="5657"/>
              </a:cxn>
              <a:cxn ang="0">
                <a:pos x="214198" y="0"/>
              </a:cxn>
              <a:cxn ang="0">
                <a:pos x="263312" y="5657"/>
              </a:cxn>
              <a:cxn ang="0">
                <a:pos x="308398" y="21770"/>
              </a:cxn>
              <a:cxn ang="0">
                <a:pos x="348169" y="47056"/>
              </a:cxn>
              <a:cxn ang="0">
                <a:pos x="381340" y="80227"/>
              </a:cxn>
              <a:cxn ang="0">
                <a:pos x="406625" y="119998"/>
              </a:cxn>
              <a:cxn ang="0">
                <a:pos x="422739" y="165083"/>
              </a:cxn>
              <a:cxn ang="0">
                <a:pos x="428396" y="214198"/>
              </a:cxn>
              <a:cxn ang="0">
                <a:pos x="422739" y="263312"/>
              </a:cxn>
              <a:cxn ang="0">
                <a:pos x="406625" y="308398"/>
              </a:cxn>
              <a:cxn ang="0">
                <a:pos x="381340" y="348169"/>
              </a:cxn>
              <a:cxn ang="0">
                <a:pos x="348169" y="381340"/>
              </a:cxn>
              <a:cxn ang="0">
                <a:pos x="308398" y="406625"/>
              </a:cxn>
              <a:cxn ang="0">
                <a:pos x="263312" y="422739"/>
              </a:cxn>
              <a:cxn ang="0">
                <a:pos x="214198" y="428396"/>
              </a:cxn>
              <a:cxn ang="0">
                <a:pos x="165083" y="422739"/>
              </a:cxn>
              <a:cxn ang="0">
                <a:pos x="119998" y="406625"/>
              </a:cxn>
              <a:cxn ang="0">
                <a:pos x="80227" y="381340"/>
              </a:cxn>
              <a:cxn ang="0">
                <a:pos x="47056" y="348169"/>
              </a:cxn>
              <a:cxn ang="0">
                <a:pos x="21770" y="308398"/>
              </a:cxn>
              <a:cxn ang="0">
                <a:pos x="5657" y="263312"/>
              </a:cxn>
              <a:cxn ang="0">
                <a:pos x="0" y="214198"/>
              </a:cxn>
            </a:cxnLst>
            <a:rect l="0" t="0" r="r" b="b"/>
            <a:pathLst>
              <a:path w="428625" h="428625">
                <a:moveTo>
                  <a:pt x="0" y="214198"/>
                </a:moveTo>
                <a:lnTo>
                  <a:pt x="5657" y="165083"/>
                </a:lnTo>
                <a:lnTo>
                  <a:pt x="21770" y="119998"/>
                </a:lnTo>
                <a:lnTo>
                  <a:pt x="47056" y="80227"/>
                </a:lnTo>
                <a:lnTo>
                  <a:pt x="80227" y="47056"/>
                </a:lnTo>
                <a:lnTo>
                  <a:pt x="119998" y="21770"/>
                </a:lnTo>
                <a:lnTo>
                  <a:pt x="165083" y="5657"/>
                </a:lnTo>
                <a:lnTo>
                  <a:pt x="214198" y="0"/>
                </a:lnTo>
                <a:lnTo>
                  <a:pt x="263312" y="5657"/>
                </a:lnTo>
                <a:lnTo>
                  <a:pt x="308398" y="21770"/>
                </a:lnTo>
                <a:lnTo>
                  <a:pt x="348169" y="47056"/>
                </a:lnTo>
                <a:lnTo>
                  <a:pt x="381340" y="80227"/>
                </a:lnTo>
                <a:lnTo>
                  <a:pt x="406625" y="119998"/>
                </a:lnTo>
                <a:lnTo>
                  <a:pt x="422739" y="165083"/>
                </a:lnTo>
                <a:lnTo>
                  <a:pt x="428396" y="214198"/>
                </a:lnTo>
                <a:lnTo>
                  <a:pt x="422739" y="263312"/>
                </a:lnTo>
                <a:lnTo>
                  <a:pt x="406625" y="308398"/>
                </a:lnTo>
                <a:lnTo>
                  <a:pt x="381340" y="348169"/>
                </a:lnTo>
                <a:lnTo>
                  <a:pt x="348169" y="381340"/>
                </a:lnTo>
                <a:lnTo>
                  <a:pt x="308398" y="406625"/>
                </a:lnTo>
                <a:lnTo>
                  <a:pt x="263312" y="422739"/>
                </a:lnTo>
                <a:lnTo>
                  <a:pt x="214198" y="428396"/>
                </a:lnTo>
                <a:lnTo>
                  <a:pt x="165083" y="422739"/>
                </a:lnTo>
                <a:lnTo>
                  <a:pt x="119998" y="406625"/>
                </a:lnTo>
                <a:lnTo>
                  <a:pt x="80227" y="381340"/>
                </a:lnTo>
                <a:lnTo>
                  <a:pt x="47056" y="348169"/>
                </a:lnTo>
                <a:lnTo>
                  <a:pt x="21770" y="308398"/>
                </a:lnTo>
                <a:lnTo>
                  <a:pt x="5657" y="263312"/>
                </a:lnTo>
                <a:lnTo>
                  <a:pt x="0" y="214198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068" name="object 219"/>
          <p:cNvSpPr txBox="1">
            <a:spLocks noChangeArrowheads="1"/>
          </p:cNvSpPr>
          <p:nvPr/>
        </p:nvSpPr>
        <p:spPr bwMode="auto">
          <a:xfrm>
            <a:off x="4011613" y="2406650"/>
            <a:ext cx="15240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Calibri" pitchFamily="34" charset="0"/>
                <a:cs typeface="Cordia New" pitchFamily="34" charset="-34"/>
              </a:rPr>
              <a:t>B</a:t>
            </a:r>
            <a:endParaRPr lang="th-TH" sz="18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69" name="object 220"/>
          <p:cNvSpPr>
            <a:spLocks noChangeArrowheads="1"/>
          </p:cNvSpPr>
          <p:nvPr/>
        </p:nvSpPr>
        <p:spPr bwMode="auto">
          <a:xfrm>
            <a:off x="3111500" y="1387475"/>
            <a:ext cx="460375" cy="458788"/>
          </a:xfrm>
          <a:prstGeom prst="rect">
            <a:avLst/>
          </a:prstGeom>
          <a:blipFill dpi="0" rotWithShape="1">
            <a:blip r:embed="rId2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70" name="object 221"/>
          <p:cNvSpPr>
            <a:spLocks noChangeArrowheads="1"/>
          </p:cNvSpPr>
          <p:nvPr/>
        </p:nvSpPr>
        <p:spPr bwMode="auto">
          <a:xfrm>
            <a:off x="3103563" y="1370013"/>
            <a:ext cx="477837" cy="425450"/>
          </a:xfrm>
          <a:prstGeom prst="rect">
            <a:avLst/>
          </a:prstGeom>
          <a:blipFill dpi="0" rotWithShape="1">
            <a:blip r:embed="rId2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71" name="object 222"/>
          <p:cNvSpPr>
            <a:spLocks noChangeArrowheads="1"/>
          </p:cNvSpPr>
          <p:nvPr/>
        </p:nvSpPr>
        <p:spPr bwMode="auto">
          <a:xfrm>
            <a:off x="3157538" y="1412875"/>
            <a:ext cx="365125" cy="365125"/>
          </a:xfrm>
          <a:prstGeom prst="rect">
            <a:avLst/>
          </a:prstGeom>
          <a:blipFill dpi="0" rotWithShape="1">
            <a:blip r:embed="rId2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72" name="object 223"/>
          <p:cNvSpPr>
            <a:spLocks/>
          </p:cNvSpPr>
          <p:nvPr/>
        </p:nvSpPr>
        <p:spPr bwMode="auto">
          <a:xfrm>
            <a:off x="3157538" y="1412875"/>
            <a:ext cx="365125" cy="365125"/>
          </a:xfrm>
          <a:custGeom>
            <a:avLst/>
            <a:gdLst/>
            <a:ahLst/>
            <a:cxnLst>
              <a:cxn ang="0">
                <a:pos x="0" y="182384"/>
              </a:cxn>
              <a:cxn ang="0">
                <a:pos x="6515" y="133896"/>
              </a:cxn>
              <a:cxn ang="0">
                <a:pos x="24901" y="90328"/>
              </a:cxn>
              <a:cxn ang="0">
                <a:pos x="53420" y="53416"/>
              </a:cxn>
              <a:cxn ang="0">
                <a:pos x="90333" y="24899"/>
              </a:cxn>
              <a:cxn ang="0">
                <a:pos x="133901" y="6514"/>
              </a:cxn>
              <a:cxn ang="0">
                <a:pos x="182384" y="0"/>
              </a:cxn>
              <a:cxn ang="0">
                <a:pos x="230873" y="6515"/>
              </a:cxn>
              <a:cxn ang="0">
                <a:pos x="274444" y="24901"/>
              </a:cxn>
              <a:cxn ang="0">
                <a:pos x="311359" y="53420"/>
              </a:cxn>
              <a:cxn ang="0">
                <a:pos x="339879" y="90333"/>
              </a:cxn>
              <a:cxn ang="0">
                <a:pos x="358266" y="133901"/>
              </a:cxn>
              <a:cxn ang="0">
                <a:pos x="364782" y="182384"/>
              </a:cxn>
              <a:cxn ang="0">
                <a:pos x="358266" y="230872"/>
              </a:cxn>
              <a:cxn ang="0">
                <a:pos x="339879" y="274441"/>
              </a:cxn>
              <a:cxn ang="0">
                <a:pos x="311359" y="311353"/>
              </a:cxn>
              <a:cxn ang="0">
                <a:pos x="274444" y="339870"/>
              </a:cxn>
              <a:cxn ang="0">
                <a:pos x="230873" y="358255"/>
              </a:cxn>
              <a:cxn ang="0">
                <a:pos x="182384" y="364769"/>
              </a:cxn>
              <a:cxn ang="0">
                <a:pos x="133901" y="358255"/>
              </a:cxn>
              <a:cxn ang="0">
                <a:pos x="90333" y="339870"/>
              </a:cxn>
              <a:cxn ang="0">
                <a:pos x="53420" y="311353"/>
              </a:cxn>
              <a:cxn ang="0">
                <a:pos x="24901" y="274441"/>
              </a:cxn>
              <a:cxn ang="0">
                <a:pos x="6515" y="230872"/>
              </a:cxn>
              <a:cxn ang="0">
                <a:pos x="0" y="182384"/>
              </a:cxn>
            </a:cxnLst>
            <a:rect l="0" t="0" r="r" b="b"/>
            <a:pathLst>
              <a:path w="365125" h="365125">
                <a:moveTo>
                  <a:pt x="0" y="182384"/>
                </a:moveTo>
                <a:lnTo>
                  <a:pt x="6515" y="133896"/>
                </a:lnTo>
                <a:lnTo>
                  <a:pt x="24901" y="90328"/>
                </a:lnTo>
                <a:lnTo>
                  <a:pt x="53420" y="53416"/>
                </a:lnTo>
                <a:lnTo>
                  <a:pt x="90333" y="24899"/>
                </a:lnTo>
                <a:lnTo>
                  <a:pt x="133901" y="6514"/>
                </a:lnTo>
                <a:lnTo>
                  <a:pt x="182384" y="0"/>
                </a:lnTo>
                <a:lnTo>
                  <a:pt x="230873" y="6515"/>
                </a:lnTo>
                <a:lnTo>
                  <a:pt x="274444" y="24901"/>
                </a:lnTo>
                <a:lnTo>
                  <a:pt x="311359" y="53420"/>
                </a:lnTo>
                <a:lnTo>
                  <a:pt x="339879" y="90333"/>
                </a:lnTo>
                <a:lnTo>
                  <a:pt x="358266" y="133901"/>
                </a:lnTo>
                <a:lnTo>
                  <a:pt x="364782" y="182384"/>
                </a:lnTo>
                <a:lnTo>
                  <a:pt x="358266" y="230872"/>
                </a:lnTo>
                <a:lnTo>
                  <a:pt x="339879" y="274441"/>
                </a:lnTo>
                <a:lnTo>
                  <a:pt x="311359" y="311353"/>
                </a:lnTo>
                <a:lnTo>
                  <a:pt x="274444" y="339870"/>
                </a:lnTo>
                <a:lnTo>
                  <a:pt x="230873" y="358255"/>
                </a:lnTo>
                <a:lnTo>
                  <a:pt x="182384" y="364769"/>
                </a:lnTo>
                <a:lnTo>
                  <a:pt x="133901" y="358255"/>
                </a:lnTo>
                <a:lnTo>
                  <a:pt x="90333" y="339870"/>
                </a:lnTo>
                <a:lnTo>
                  <a:pt x="53420" y="311353"/>
                </a:lnTo>
                <a:lnTo>
                  <a:pt x="24901" y="274441"/>
                </a:lnTo>
                <a:lnTo>
                  <a:pt x="6515" y="230872"/>
                </a:lnTo>
                <a:lnTo>
                  <a:pt x="0" y="182384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073" name="object 224"/>
          <p:cNvSpPr>
            <a:spLocks noChangeArrowheads="1"/>
          </p:cNvSpPr>
          <p:nvPr/>
        </p:nvSpPr>
        <p:spPr bwMode="auto">
          <a:xfrm>
            <a:off x="3976688" y="1314450"/>
            <a:ext cx="458787" cy="460375"/>
          </a:xfrm>
          <a:prstGeom prst="rect">
            <a:avLst/>
          </a:prstGeom>
          <a:blipFill dpi="0" rotWithShape="1">
            <a:blip r:embed="rId3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74" name="object 225"/>
          <p:cNvSpPr>
            <a:spLocks noChangeArrowheads="1"/>
          </p:cNvSpPr>
          <p:nvPr/>
        </p:nvSpPr>
        <p:spPr bwMode="auto">
          <a:xfrm>
            <a:off x="3956050" y="1296988"/>
            <a:ext cx="500063" cy="425450"/>
          </a:xfrm>
          <a:prstGeom prst="rect">
            <a:avLst/>
          </a:prstGeom>
          <a:blipFill dpi="0" rotWithShape="1">
            <a:blip r:embed="rId3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75" name="object 226"/>
          <p:cNvSpPr>
            <a:spLocks noChangeArrowheads="1"/>
          </p:cNvSpPr>
          <p:nvPr/>
        </p:nvSpPr>
        <p:spPr bwMode="auto">
          <a:xfrm>
            <a:off x="4022725" y="1341438"/>
            <a:ext cx="363538" cy="363537"/>
          </a:xfrm>
          <a:prstGeom prst="rect">
            <a:avLst/>
          </a:prstGeom>
          <a:blipFill dpi="0" rotWithShape="1">
            <a:blip r:embed="rId3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76" name="object 227"/>
          <p:cNvSpPr>
            <a:spLocks/>
          </p:cNvSpPr>
          <p:nvPr/>
        </p:nvSpPr>
        <p:spPr bwMode="auto">
          <a:xfrm>
            <a:off x="4022725" y="1341438"/>
            <a:ext cx="365125" cy="365125"/>
          </a:xfrm>
          <a:custGeom>
            <a:avLst/>
            <a:gdLst/>
            <a:ahLst/>
            <a:cxnLst>
              <a:cxn ang="0">
                <a:pos x="0" y="182384"/>
              </a:cxn>
              <a:cxn ang="0">
                <a:pos x="6515" y="133896"/>
              </a:cxn>
              <a:cxn ang="0">
                <a:pos x="24901" y="90328"/>
              </a:cxn>
              <a:cxn ang="0">
                <a:pos x="53420" y="53416"/>
              </a:cxn>
              <a:cxn ang="0">
                <a:pos x="90333" y="24899"/>
              </a:cxn>
              <a:cxn ang="0">
                <a:pos x="133901" y="6514"/>
              </a:cxn>
              <a:cxn ang="0">
                <a:pos x="182384" y="0"/>
              </a:cxn>
              <a:cxn ang="0">
                <a:pos x="230873" y="6515"/>
              </a:cxn>
              <a:cxn ang="0">
                <a:pos x="274444" y="24901"/>
              </a:cxn>
              <a:cxn ang="0">
                <a:pos x="311359" y="53420"/>
              </a:cxn>
              <a:cxn ang="0">
                <a:pos x="339879" y="90333"/>
              </a:cxn>
              <a:cxn ang="0">
                <a:pos x="358266" y="133901"/>
              </a:cxn>
              <a:cxn ang="0">
                <a:pos x="364782" y="182384"/>
              </a:cxn>
              <a:cxn ang="0">
                <a:pos x="358266" y="230872"/>
              </a:cxn>
              <a:cxn ang="0">
                <a:pos x="339879" y="274441"/>
              </a:cxn>
              <a:cxn ang="0">
                <a:pos x="311359" y="311353"/>
              </a:cxn>
              <a:cxn ang="0">
                <a:pos x="274444" y="339870"/>
              </a:cxn>
              <a:cxn ang="0">
                <a:pos x="230873" y="358255"/>
              </a:cxn>
              <a:cxn ang="0">
                <a:pos x="182384" y="364769"/>
              </a:cxn>
              <a:cxn ang="0">
                <a:pos x="133901" y="358255"/>
              </a:cxn>
              <a:cxn ang="0">
                <a:pos x="90333" y="339870"/>
              </a:cxn>
              <a:cxn ang="0">
                <a:pos x="53420" y="311353"/>
              </a:cxn>
              <a:cxn ang="0">
                <a:pos x="24901" y="274441"/>
              </a:cxn>
              <a:cxn ang="0">
                <a:pos x="6515" y="230872"/>
              </a:cxn>
              <a:cxn ang="0">
                <a:pos x="0" y="182384"/>
              </a:cxn>
            </a:cxnLst>
            <a:rect l="0" t="0" r="r" b="b"/>
            <a:pathLst>
              <a:path w="365125" h="365125">
                <a:moveTo>
                  <a:pt x="0" y="182384"/>
                </a:moveTo>
                <a:lnTo>
                  <a:pt x="6515" y="133896"/>
                </a:lnTo>
                <a:lnTo>
                  <a:pt x="24901" y="90328"/>
                </a:lnTo>
                <a:lnTo>
                  <a:pt x="53420" y="53416"/>
                </a:lnTo>
                <a:lnTo>
                  <a:pt x="90333" y="24899"/>
                </a:lnTo>
                <a:lnTo>
                  <a:pt x="133901" y="6514"/>
                </a:lnTo>
                <a:lnTo>
                  <a:pt x="182384" y="0"/>
                </a:lnTo>
                <a:lnTo>
                  <a:pt x="230873" y="6515"/>
                </a:lnTo>
                <a:lnTo>
                  <a:pt x="274444" y="24901"/>
                </a:lnTo>
                <a:lnTo>
                  <a:pt x="311359" y="53420"/>
                </a:lnTo>
                <a:lnTo>
                  <a:pt x="339879" y="90333"/>
                </a:lnTo>
                <a:lnTo>
                  <a:pt x="358266" y="133901"/>
                </a:lnTo>
                <a:lnTo>
                  <a:pt x="364782" y="182384"/>
                </a:lnTo>
                <a:lnTo>
                  <a:pt x="358266" y="230872"/>
                </a:lnTo>
                <a:lnTo>
                  <a:pt x="339879" y="274441"/>
                </a:lnTo>
                <a:lnTo>
                  <a:pt x="311359" y="311353"/>
                </a:lnTo>
                <a:lnTo>
                  <a:pt x="274444" y="339870"/>
                </a:lnTo>
                <a:lnTo>
                  <a:pt x="230873" y="358255"/>
                </a:lnTo>
                <a:lnTo>
                  <a:pt x="182384" y="364769"/>
                </a:lnTo>
                <a:lnTo>
                  <a:pt x="133901" y="358255"/>
                </a:lnTo>
                <a:lnTo>
                  <a:pt x="90333" y="339870"/>
                </a:lnTo>
                <a:lnTo>
                  <a:pt x="53420" y="311353"/>
                </a:lnTo>
                <a:lnTo>
                  <a:pt x="24901" y="274441"/>
                </a:lnTo>
                <a:lnTo>
                  <a:pt x="6515" y="230872"/>
                </a:lnTo>
                <a:lnTo>
                  <a:pt x="0" y="182384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077" name="object 228"/>
          <p:cNvSpPr txBox="1">
            <a:spLocks noChangeArrowheads="1"/>
          </p:cNvSpPr>
          <p:nvPr/>
        </p:nvSpPr>
        <p:spPr bwMode="auto">
          <a:xfrm>
            <a:off x="4119563" y="1371600"/>
            <a:ext cx="169862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Calibri" pitchFamily="34" charset="0"/>
                <a:cs typeface="Cordia New" pitchFamily="34" charset="-34"/>
              </a:rPr>
              <a:t>D</a:t>
            </a:r>
            <a:endParaRPr lang="th-TH" sz="18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78" name="object 229"/>
          <p:cNvSpPr>
            <a:spLocks noChangeArrowheads="1"/>
          </p:cNvSpPr>
          <p:nvPr/>
        </p:nvSpPr>
        <p:spPr bwMode="auto">
          <a:xfrm>
            <a:off x="4768850" y="1601788"/>
            <a:ext cx="458788" cy="460375"/>
          </a:xfrm>
          <a:prstGeom prst="rect">
            <a:avLst/>
          </a:prstGeom>
          <a:blipFill dpi="0" rotWithShape="1">
            <a:blip r:embed="rId3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79" name="object 230"/>
          <p:cNvSpPr>
            <a:spLocks noChangeArrowheads="1"/>
          </p:cNvSpPr>
          <p:nvPr/>
        </p:nvSpPr>
        <p:spPr bwMode="auto">
          <a:xfrm>
            <a:off x="4764088" y="1585913"/>
            <a:ext cx="468312" cy="425450"/>
          </a:xfrm>
          <a:prstGeom prst="rect">
            <a:avLst/>
          </a:prstGeom>
          <a:blipFill dpi="0" rotWithShape="1">
            <a:blip r:embed="rId3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80" name="object 231"/>
          <p:cNvSpPr>
            <a:spLocks noChangeArrowheads="1"/>
          </p:cNvSpPr>
          <p:nvPr/>
        </p:nvSpPr>
        <p:spPr bwMode="auto">
          <a:xfrm>
            <a:off x="4814888" y="1628775"/>
            <a:ext cx="363537" cy="365125"/>
          </a:xfrm>
          <a:prstGeom prst="rect">
            <a:avLst/>
          </a:prstGeom>
          <a:blipFill dpi="0" rotWithShape="1">
            <a:blip r:embed="rId3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81" name="object 232"/>
          <p:cNvSpPr>
            <a:spLocks/>
          </p:cNvSpPr>
          <p:nvPr/>
        </p:nvSpPr>
        <p:spPr bwMode="auto">
          <a:xfrm>
            <a:off x="4814888" y="1628775"/>
            <a:ext cx="365125" cy="365125"/>
          </a:xfrm>
          <a:custGeom>
            <a:avLst/>
            <a:gdLst/>
            <a:ahLst/>
            <a:cxnLst>
              <a:cxn ang="0">
                <a:pos x="0" y="182384"/>
              </a:cxn>
              <a:cxn ang="0">
                <a:pos x="6515" y="133901"/>
              </a:cxn>
              <a:cxn ang="0">
                <a:pos x="24901" y="90333"/>
              </a:cxn>
              <a:cxn ang="0">
                <a:pos x="53420" y="53420"/>
              </a:cxn>
              <a:cxn ang="0">
                <a:pos x="90333" y="24901"/>
              </a:cxn>
              <a:cxn ang="0">
                <a:pos x="133901" y="6515"/>
              </a:cxn>
              <a:cxn ang="0">
                <a:pos x="182384" y="0"/>
              </a:cxn>
              <a:cxn ang="0">
                <a:pos x="230873" y="6515"/>
              </a:cxn>
              <a:cxn ang="0">
                <a:pos x="274444" y="24901"/>
              </a:cxn>
              <a:cxn ang="0">
                <a:pos x="311359" y="53420"/>
              </a:cxn>
              <a:cxn ang="0">
                <a:pos x="339879" y="90333"/>
              </a:cxn>
              <a:cxn ang="0">
                <a:pos x="358266" y="133901"/>
              </a:cxn>
              <a:cxn ang="0">
                <a:pos x="364782" y="182384"/>
              </a:cxn>
              <a:cxn ang="0">
                <a:pos x="358266" y="230872"/>
              </a:cxn>
              <a:cxn ang="0">
                <a:pos x="339879" y="274441"/>
              </a:cxn>
              <a:cxn ang="0">
                <a:pos x="311359" y="311353"/>
              </a:cxn>
              <a:cxn ang="0">
                <a:pos x="274444" y="339870"/>
              </a:cxn>
              <a:cxn ang="0">
                <a:pos x="230873" y="358255"/>
              </a:cxn>
              <a:cxn ang="0">
                <a:pos x="182384" y="364769"/>
              </a:cxn>
              <a:cxn ang="0">
                <a:pos x="133901" y="358255"/>
              </a:cxn>
              <a:cxn ang="0">
                <a:pos x="90333" y="339870"/>
              </a:cxn>
              <a:cxn ang="0">
                <a:pos x="53420" y="311353"/>
              </a:cxn>
              <a:cxn ang="0">
                <a:pos x="24901" y="274441"/>
              </a:cxn>
              <a:cxn ang="0">
                <a:pos x="6515" y="230872"/>
              </a:cxn>
              <a:cxn ang="0">
                <a:pos x="0" y="182384"/>
              </a:cxn>
            </a:cxnLst>
            <a:rect l="0" t="0" r="r" b="b"/>
            <a:pathLst>
              <a:path w="365125" h="365125">
                <a:moveTo>
                  <a:pt x="0" y="182384"/>
                </a:moveTo>
                <a:lnTo>
                  <a:pt x="6515" y="133901"/>
                </a:lnTo>
                <a:lnTo>
                  <a:pt x="24901" y="90333"/>
                </a:lnTo>
                <a:lnTo>
                  <a:pt x="53420" y="53420"/>
                </a:lnTo>
                <a:lnTo>
                  <a:pt x="90333" y="24901"/>
                </a:lnTo>
                <a:lnTo>
                  <a:pt x="133901" y="6515"/>
                </a:lnTo>
                <a:lnTo>
                  <a:pt x="182384" y="0"/>
                </a:lnTo>
                <a:lnTo>
                  <a:pt x="230873" y="6515"/>
                </a:lnTo>
                <a:lnTo>
                  <a:pt x="274444" y="24901"/>
                </a:lnTo>
                <a:lnTo>
                  <a:pt x="311359" y="53420"/>
                </a:lnTo>
                <a:lnTo>
                  <a:pt x="339879" y="90333"/>
                </a:lnTo>
                <a:lnTo>
                  <a:pt x="358266" y="133901"/>
                </a:lnTo>
                <a:lnTo>
                  <a:pt x="364782" y="182384"/>
                </a:lnTo>
                <a:lnTo>
                  <a:pt x="358266" y="230872"/>
                </a:lnTo>
                <a:lnTo>
                  <a:pt x="339879" y="274441"/>
                </a:lnTo>
                <a:lnTo>
                  <a:pt x="311359" y="311353"/>
                </a:lnTo>
                <a:lnTo>
                  <a:pt x="274444" y="339870"/>
                </a:lnTo>
                <a:lnTo>
                  <a:pt x="230873" y="358255"/>
                </a:lnTo>
                <a:lnTo>
                  <a:pt x="182384" y="364769"/>
                </a:lnTo>
                <a:lnTo>
                  <a:pt x="133901" y="358255"/>
                </a:lnTo>
                <a:lnTo>
                  <a:pt x="90333" y="339870"/>
                </a:lnTo>
                <a:lnTo>
                  <a:pt x="53420" y="311353"/>
                </a:lnTo>
                <a:lnTo>
                  <a:pt x="24901" y="274441"/>
                </a:lnTo>
                <a:lnTo>
                  <a:pt x="6515" y="230872"/>
                </a:lnTo>
                <a:lnTo>
                  <a:pt x="0" y="182384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082" name="object 233"/>
          <p:cNvSpPr>
            <a:spLocks noChangeArrowheads="1"/>
          </p:cNvSpPr>
          <p:nvPr/>
        </p:nvSpPr>
        <p:spPr bwMode="auto">
          <a:xfrm>
            <a:off x="1524000" y="3470275"/>
            <a:ext cx="458788" cy="460375"/>
          </a:xfrm>
          <a:prstGeom prst="rect">
            <a:avLst/>
          </a:prstGeom>
          <a:blipFill dpi="0" rotWithShape="1">
            <a:blip r:embed="rId3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83" name="object 234"/>
          <p:cNvSpPr>
            <a:spLocks noChangeArrowheads="1"/>
          </p:cNvSpPr>
          <p:nvPr/>
        </p:nvSpPr>
        <p:spPr bwMode="auto">
          <a:xfrm>
            <a:off x="1501775" y="3452813"/>
            <a:ext cx="501650" cy="425450"/>
          </a:xfrm>
          <a:prstGeom prst="rect">
            <a:avLst/>
          </a:prstGeom>
          <a:blipFill dpi="0" rotWithShape="1">
            <a:blip r:embed="rId3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84" name="object 235"/>
          <p:cNvSpPr>
            <a:spLocks noChangeArrowheads="1"/>
          </p:cNvSpPr>
          <p:nvPr/>
        </p:nvSpPr>
        <p:spPr bwMode="auto">
          <a:xfrm>
            <a:off x="1568450" y="3495675"/>
            <a:ext cx="365125" cy="365125"/>
          </a:xfrm>
          <a:prstGeom prst="rect">
            <a:avLst/>
          </a:prstGeom>
          <a:blipFill dpi="0" rotWithShape="1">
            <a:blip r:embed="rId3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85" name="object 236"/>
          <p:cNvSpPr>
            <a:spLocks/>
          </p:cNvSpPr>
          <p:nvPr/>
        </p:nvSpPr>
        <p:spPr bwMode="auto">
          <a:xfrm>
            <a:off x="1568450" y="3495675"/>
            <a:ext cx="365125" cy="365125"/>
          </a:xfrm>
          <a:custGeom>
            <a:avLst/>
            <a:gdLst/>
            <a:ahLst/>
            <a:cxnLst>
              <a:cxn ang="0">
                <a:pos x="0" y="182384"/>
              </a:cxn>
              <a:cxn ang="0">
                <a:pos x="6515" y="133901"/>
              </a:cxn>
              <a:cxn ang="0">
                <a:pos x="24901" y="90333"/>
              </a:cxn>
              <a:cxn ang="0">
                <a:pos x="53420" y="53420"/>
              </a:cxn>
              <a:cxn ang="0">
                <a:pos x="90333" y="24901"/>
              </a:cxn>
              <a:cxn ang="0">
                <a:pos x="133901" y="6515"/>
              </a:cxn>
              <a:cxn ang="0">
                <a:pos x="182384" y="0"/>
              </a:cxn>
              <a:cxn ang="0">
                <a:pos x="230873" y="6515"/>
              </a:cxn>
              <a:cxn ang="0">
                <a:pos x="274444" y="24901"/>
              </a:cxn>
              <a:cxn ang="0">
                <a:pos x="311359" y="53420"/>
              </a:cxn>
              <a:cxn ang="0">
                <a:pos x="339879" y="90333"/>
              </a:cxn>
              <a:cxn ang="0">
                <a:pos x="358266" y="133901"/>
              </a:cxn>
              <a:cxn ang="0">
                <a:pos x="364782" y="182384"/>
              </a:cxn>
              <a:cxn ang="0">
                <a:pos x="358266" y="230872"/>
              </a:cxn>
              <a:cxn ang="0">
                <a:pos x="339879" y="274441"/>
              </a:cxn>
              <a:cxn ang="0">
                <a:pos x="311359" y="311353"/>
              </a:cxn>
              <a:cxn ang="0">
                <a:pos x="274444" y="339870"/>
              </a:cxn>
              <a:cxn ang="0">
                <a:pos x="230873" y="358255"/>
              </a:cxn>
              <a:cxn ang="0">
                <a:pos x="182384" y="364769"/>
              </a:cxn>
              <a:cxn ang="0">
                <a:pos x="133901" y="358255"/>
              </a:cxn>
              <a:cxn ang="0">
                <a:pos x="90333" y="339870"/>
              </a:cxn>
              <a:cxn ang="0">
                <a:pos x="53420" y="311353"/>
              </a:cxn>
              <a:cxn ang="0">
                <a:pos x="24901" y="274441"/>
              </a:cxn>
              <a:cxn ang="0">
                <a:pos x="6515" y="230872"/>
              </a:cxn>
              <a:cxn ang="0">
                <a:pos x="0" y="182384"/>
              </a:cxn>
            </a:cxnLst>
            <a:rect l="0" t="0" r="r" b="b"/>
            <a:pathLst>
              <a:path w="365125" h="365125">
                <a:moveTo>
                  <a:pt x="0" y="182384"/>
                </a:moveTo>
                <a:lnTo>
                  <a:pt x="6515" y="133901"/>
                </a:lnTo>
                <a:lnTo>
                  <a:pt x="24901" y="90333"/>
                </a:lnTo>
                <a:lnTo>
                  <a:pt x="53420" y="53420"/>
                </a:lnTo>
                <a:lnTo>
                  <a:pt x="90333" y="24901"/>
                </a:lnTo>
                <a:lnTo>
                  <a:pt x="133901" y="6515"/>
                </a:lnTo>
                <a:lnTo>
                  <a:pt x="182384" y="0"/>
                </a:lnTo>
                <a:lnTo>
                  <a:pt x="230873" y="6515"/>
                </a:lnTo>
                <a:lnTo>
                  <a:pt x="274444" y="24901"/>
                </a:lnTo>
                <a:lnTo>
                  <a:pt x="311359" y="53420"/>
                </a:lnTo>
                <a:lnTo>
                  <a:pt x="339879" y="90333"/>
                </a:lnTo>
                <a:lnTo>
                  <a:pt x="358266" y="133901"/>
                </a:lnTo>
                <a:lnTo>
                  <a:pt x="364782" y="182384"/>
                </a:lnTo>
                <a:lnTo>
                  <a:pt x="358266" y="230872"/>
                </a:lnTo>
                <a:lnTo>
                  <a:pt x="339879" y="274441"/>
                </a:lnTo>
                <a:lnTo>
                  <a:pt x="311359" y="311353"/>
                </a:lnTo>
                <a:lnTo>
                  <a:pt x="274444" y="339870"/>
                </a:lnTo>
                <a:lnTo>
                  <a:pt x="230873" y="358255"/>
                </a:lnTo>
                <a:lnTo>
                  <a:pt x="182384" y="364769"/>
                </a:lnTo>
                <a:lnTo>
                  <a:pt x="133901" y="358255"/>
                </a:lnTo>
                <a:lnTo>
                  <a:pt x="90333" y="339870"/>
                </a:lnTo>
                <a:lnTo>
                  <a:pt x="53420" y="311353"/>
                </a:lnTo>
                <a:lnTo>
                  <a:pt x="24901" y="274441"/>
                </a:lnTo>
                <a:lnTo>
                  <a:pt x="6515" y="230872"/>
                </a:lnTo>
                <a:lnTo>
                  <a:pt x="0" y="182384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086" name="object 237"/>
          <p:cNvSpPr txBox="1">
            <a:spLocks noChangeArrowheads="1"/>
          </p:cNvSpPr>
          <p:nvPr/>
        </p:nvSpPr>
        <p:spPr bwMode="auto">
          <a:xfrm>
            <a:off x="1665288" y="3527425"/>
            <a:ext cx="17145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Calibri" pitchFamily="34" charset="0"/>
                <a:cs typeface="Cordia New" pitchFamily="34" charset="-34"/>
              </a:rPr>
              <a:t>G</a:t>
            </a:r>
            <a:endParaRPr lang="th-TH" sz="18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87" name="object 238"/>
          <p:cNvSpPr>
            <a:spLocks noChangeArrowheads="1"/>
          </p:cNvSpPr>
          <p:nvPr/>
        </p:nvSpPr>
        <p:spPr bwMode="auto">
          <a:xfrm>
            <a:off x="1235075" y="4551363"/>
            <a:ext cx="460375" cy="458787"/>
          </a:xfrm>
          <a:prstGeom prst="rect">
            <a:avLst/>
          </a:prstGeom>
          <a:blipFill dpi="0" rotWithShape="1">
            <a:blip r:embed="rId3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88" name="object 239"/>
          <p:cNvSpPr>
            <a:spLocks noChangeArrowheads="1"/>
          </p:cNvSpPr>
          <p:nvPr/>
        </p:nvSpPr>
        <p:spPr bwMode="auto">
          <a:xfrm>
            <a:off x="1214438" y="4533900"/>
            <a:ext cx="500062" cy="423863"/>
          </a:xfrm>
          <a:prstGeom prst="rect">
            <a:avLst/>
          </a:prstGeom>
          <a:blipFill dpi="0" rotWithShape="1">
            <a:blip r:embed="rId3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89" name="object 240"/>
          <p:cNvSpPr>
            <a:spLocks noChangeArrowheads="1"/>
          </p:cNvSpPr>
          <p:nvPr/>
        </p:nvSpPr>
        <p:spPr bwMode="auto">
          <a:xfrm>
            <a:off x="1281113" y="4576763"/>
            <a:ext cx="365125" cy="365125"/>
          </a:xfrm>
          <a:prstGeom prst="rect">
            <a:avLst/>
          </a:prstGeom>
          <a:blipFill dpi="0" rotWithShape="1">
            <a:blip r:embed="rId3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90" name="object 241"/>
          <p:cNvSpPr>
            <a:spLocks/>
          </p:cNvSpPr>
          <p:nvPr/>
        </p:nvSpPr>
        <p:spPr bwMode="auto">
          <a:xfrm>
            <a:off x="1281113" y="4576763"/>
            <a:ext cx="365125" cy="365125"/>
          </a:xfrm>
          <a:custGeom>
            <a:avLst/>
            <a:gdLst/>
            <a:ahLst/>
            <a:cxnLst>
              <a:cxn ang="0">
                <a:pos x="0" y="182384"/>
              </a:cxn>
              <a:cxn ang="0">
                <a:pos x="6515" y="133901"/>
              </a:cxn>
              <a:cxn ang="0">
                <a:pos x="24901" y="90333"/>
              </a:cxn>
              <a:cxn ang="0">
                <a:pos x="53420" y="53420"/>
              </a:cxn>
              <a:cxn ang="0">
                <a:pos x="90333" y="24901"/>
              </a:cxn>
              <a:cxn ang="0">
                <a:pos x="133901" y="6515"/>
              </a:cxn>
              <a:cxn ang="0">
                <a:pos x="182384" y="0"/>
              </a:cxn>
              <a:cxn ang="0">
                <a:pos x="230873" y="6515"/>
              </a:cxn>
              <a:cxn ang="0">
                <a:pos x="274444" y="24901"/>
              </a:cxn>
              <a:cxn ang="0">
                <a:pos x="311359" y="53420"/>
              </a:cxn>
              <a:cxn ang="0">
                <a:pos x="339879" y="90333"/>
              </a:cxn>
              <a:cxn ang="0">
                <a:pos x="358266" y="133901"/>
              </a:cxn>
              <a:cxn ang="0">
                <a:pos x="364782" y="182384"/>
              </a:cxn>
              <a:cxn ang="0">
                <a:pos x="358266" y="230872"/>
              </a:cxn>
              <a:cxn ang="0">
                <a:pos x="339879" y="274441"/>
              </a:cxn>
              <a:cxn ang="0">
                <a:pos x="311359" y="311353"/>
              </a:cxn>
              <a:cxn ang="0">
                <a:pos x="274444" y="339870"/>
              </a:cxn>
              <a:cxn ang="0">
                <a:pos x="230873" y="358255"/>
              </a:cxn>
              <a:cxn ang="0">
                <a:pos x="182384" y="364769"/>
              </a:cxn>
              <a:cxn ang="0">
                <a:pos x="133901" y="358255"/>
              </a:cxn>
              <a:cxn ang="0">
                <a:pos x="90333" y="339870"/>
              </a:cxn>
              <a:cxn ang="0">
                <a:pos x="53420" y="311353"/>
              </a:cxn>
              <a:cxn ang="0">
                <a:pos x="24901" y="274441"/>
              </a:cxn>
              <a:cxn ang="0">
                <a:pos x="6515" y="230872"/>
              </a:cxn>
              <a:cxn ang="0">
                <a:pos x="0" y="182384"/>
              </a:cxn>
            </a:cxnLst>
            <a:rect l="0" t="0" r="r" b="b"/>
            <a:pathLst>
              <a:path w="365125" h="365125">
                <a:moveTo>
                  <a:pt x="0" y="182384"/>
                </a:moveTo>
                <a:lnTo>
                  <a:pt x="6515" y="133901"/>
                </a:lnTo>
                <a:lnTo>
                  <a:pt x="24901" y="90333"/>
                </a:lnTo>
                <a:lnTo>
                  <a:pt x="53420" y="53420"/>
                </a:lnTo>
                <a:lnTo>
                  <a:pt x="90333" y="24901"/>
                </a:lnTo>
                <a:lnTo>
                  <a:pt x="133901" y="6515"/>
                </a:lnTo>
                <a:lnTo>
                  <a:pt x="182384" y="0"/>
                </a:lnTo>
                <a:lnTo>
                  <a:pt x="230873" y="6515"/>
                </a:lnTo>
                <a:lnTo>
                  <a:pt x="274444" y="24901"/>
                </a:lnTo>
                <a:lnTo>
                  <a:pt x="311359" y="53420"/>
                </a:lnTo>
                <a:lnTo>
                  <a:pt x="339879" y="90333"/>
                </a:lnTo>
                <a:lnTo>
                  <a:pt x="358266" y="133901"/>
                </a:lnTo>
                <a:lnTo>
                  <a:pt x="364782" y="182384"/>
                </a:lnTo>
                <a:lnTo>
                  <a:pt x="358266" y="230872"/>
                </a:lnTo>
                <a:lnTo>
                  <a:pt x="339879" y="274441"/>
                </a:lnTo>
                <a:lnTo>
                  <a:pt x="311359" y="311353"/>
                </a:lnTo>
                <a:lnTo>
                  <a:pt x="274444" y="339870"/>
                </a:lnTo>
                <a:lnTo>
                  <a:pt x="230873" y="358255"/>
                </a:lnTo>
                <a:lnTo>
                  <a:pt x="182384" y="364769"/>
                </a:lnTo>
                <a:lnTo>
                  <a:pt x="133901" y="358255"/>
                </a:lnTo>
                <a:lnTo>
                  <a:pt x="90333" y="339870"/>
                </a:lnTo>
                <a:lnTo>
                  <a:pt x="53420" y="311353"/>
                </a:lnTo>
                <a:lnTo>
                  <a:pt x="24901" y="274441"/>
                </a:lnTo>
                <a:lnTo>
                  <a:pt x="6515" y="230872"/>
                </a:lnTo>
                <a:lnTo>
                  <a:pt x="0" y="182384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091" name="object 242"/>
          <p:cNvSpPr txBox="1">
            <a:spLocks noChangeArrowheads="1"/>
          </p:cNvSpPr>
          <p:nvPr/>
        </p:nvSpPr>
        <p:spPr bwMode="auto">
          <a:xfrm>
            <a:off x="1377950" y="4606925"/>
            <a:ext cx="17145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Calibri" pitchFamily="34" charset="0"/>
                <a:cs typeface="Cordia New" pitchFamily="34" charset="-34"/>
              </a:rPr>
              <a:t>H</a:t>
            </a:r>
            <a:endParaRPr lang="th-TH" sz="18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92" name="object 243"/>
          <p:cNvSpPr>
            <a:spLocks noChangeArrowheads="1"/>
          </p:cNvSpPr>
          <p:nvPr/>
        </p:nvSpPr>
        <p:spPr bwMode="auto">
          <a:xfrm>
            <a:off x="2459038" y="5270500"/>
            <a:ext cx="460375" cy="460375"/>
          </a:xfrm>
          <a:prstGeom prst="rect">
            <a:avLst/>
          </a:prstGeom>
          <a:blipFill dpi="0" rotWithShape="1">
            <a:blip r:embed="rId4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93" name="object 244"/>
          <p:cNvSpPr>
            <a:spLocks noChangeArrowheads="1"/>
          </p:cNvSpPr>
          <p:nvPr/>
        </p:nvSpPr>
        <p:spPr bwMode="auto">
          <a:xfrm>
            <a:off x="2479675" y="5253038"/>
            <a:ext cx="417513" cy="425450"/>
          </a:xfrm>
          <a:prstGeom prst="rect">
            <a:avLst/>
          </a:prstGeom>
          <a:blipFill dpi="0" rotWithShape="1">
            <a:blip r:embed="rId4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94" name="object 245"/>
          <p:cNvSpPr>
            <a:spLocks noChangeArrowheads="1"/>
          </p:cNvSpPr>
          <p:nvPr/>
        </p:nvSpPr>
        <p:spPr bwMode="auto">
          <a:xfrm>
            <a:off x="2505075" y="5295900"/>
            <a:ext cx="365125" cy="365125"/>
          </a:xfrm>
          <a:prstGeom prst="rect">
            <a:avLst/>
          </a:prstGeom>
          <a:blipFill dpi="0" rotWithShape="1">
            <a:blip r:embed="rId3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95" name="object 246"/>
          <p:cNvSpPr>
            <a:spLocks/>
          </p:cNvSpPr>
          <p:nvPr/>
        </p:nvSpPr>
        <p:spPr bwMode="auto">
          <a:xfrm>
            <a:off x="2505075" y="5295900"/>
            <a:ext cx="365125" cy="365125"/>
          </a:xfrm>
          <a:custGeom>
            <a:avLst/>
            <a:gdLst/>
            <a:ahLst/>
            <a:cxnLst>
              <a:cxn ang="0">
                <a:pos x="0" y="182384"/>
              </a:cxn>
              <a:cxn ang="0">
                <a:pos x="6515" y="133901"/>
              </a:cxn>
              <a:cxn ang="0">
                <a:pos x="24901" y="90333"/>
              </a:cxn>
              <a:cxn ang="0">
                <a:pos x="53420" y="53420"/>
              </a:cxn>
              <a:cxn ang="0">
                <a:pos x="90333" y="24901"/>
              </a:cxn>
              <a:cxn ang="0">
                <a:pos x="133901" y="6515"/>
              </a:cxn>
              <a:cxn ang="0">
                <a:pos x="182384" y="0"/>
              </a:cxn>
              <a:cxn ang="0">
                <a:pos x="230873" y="6515"/>
              </a:cxn>
              <a:cxn ang="0">
                <a:pos x="274444" y="24901"/>
              </a:cxn>
              <a:cxn ang="0">
                <a:pos x="311359" y="53420"/>
              </a:cxn>
              <a:cxn ang="0">
                <a:pos x="339879" y="90333"/>
              </a:cxn>
              <a:cxn ang="0">
                <a:pos x="358266" y="133901"/>
              </a:cxn>
              <a:cxn ang="0">
                <a:pos x="364782" y="182384"/>
              </a:cxn>
              <a:cxn ang="0">
                <a:pos x="358266" y="230872"/>
              </a:cxn>
              <a:cxn ang="0">
                <a:pos x="339879" y="274441"/>
              </a:cxn>
              <a:cxn ang="0">
                <a:pos x="311359" y="311353"/>
              </a:cxn>
              <a:cxn ang="0">
                <a:pos x="274444" y="339870"/>
              </a:cxn>
              <a:cxn ang="0">
                <a:pos x="230873" y="358255"/>
              </a:cxn>
              <a:cxn ang="0">
                <a:pos x="182384" y="364769"/>
              </a:cxn>
              <a:cxn ang="0">
                <a:pos x="133901" y="358255"/>
              </a:cxn>
              <a:cxn ang="0">
                <a:pos x="90333" y="339870"/>
              </a:cxn>
              <a:cxn ang="0">
                <a:pos x="53420" y="311353"/>
              </a:cxn>
              <a:cxn ang="0">
                <a:pos x="24901" y="274441"/>
              </a:cxn>
              <a:cxn ang="0">
                <a:pos x="6515" y="230872"/>
              </a:cxn>
              <a:cxn ang="0">
                <a:pos x="0" y="182384"/>
              </a:cxn>
            </a:cxnLst>
            <a:rect l="0" t="0" r="r" b="b"/>
            <a:pathLst>
              <a:path w="365125" h="365125">
                <a:moveTo>
                  <a:pt x="0" y="182384"/>
                </a:moveTo>
                <a:lnTo>
                  <a:pt x="6515" y="133901"/>
                </a:lnTo>
                <a:lnTo>
                  <a:pt x="24901" y="90333"/>
                </a:lnTo>
                <a:lnTo>
                  <a:pt x="53420" y="53420"/>
                </a:lnTo>
                <a:lnTo>
                  <a:pt x="90333" y="24901"/>
                </a:lnTo>
                <a:lnTo>
                  <a:pt x="133901" y="6515"/>
                </a:lnTo>
                <a:lnTo>
                  <a:pt x="182384" y="0"/>
                </a:lnTo>
                <a:lnTo>
                  <a:pt x="230873" y="6515"/>
                </a:lnTo>
                <a:lnTo>
                  <a:pt x="274444" y="24901"/>
                </a:lnTo>
                <a:lnTo>
                  <a:pt x="311359" y="53420"/>
                </a:lnTo>
                <a:lnTo>
                  <a:pt x="339879" y="90333"/>
                </a:lnTo>
                <a:lnTo>
                  <a:pt x="358266" y="133901"/>
                </a:lnTo>
                <a:lnTo>
                  <a:pt x="364782" y="182384"/>
                </a:lnTo>
                <a:lnTo>
                  <a:pt x="358266" y="230872"/>
                </a:lnTo>
                <a:lnTo>
                  <a:pt x="339879" y="274441"/>
                </a:lnTo>
                <a:lnTo>
                  <a:pt x="311359" y="311353"/>
                </a:lnTo>
                <a:lnTo>
                  <a:pt x="274444" y="339870"/>
                </a:lnTo>
                <a:lnTo>
                  <a:pt x="230873" y="358255"/>
                </a:lnTo>
                <a:lnTo>
                  <a:pt x="182384" y="364769"/>
                </a:lnTo>
                <a:lnTo>
                  <a:pt x="133901" y="358255"/>
                </a:lnTo>
                <a:lnTo>
                  <a:pt x="90333" y="339870"/>
                </a:lnTo>
                <a:lnTo>
                  <a:pt x="53420" y="311353"/>
                </a:lnTo>
                <a:lnTo>
                  <a:pt x="24901" y="274441"/>
                </a:lnTo>
                <a:lnTo>
                  <a:pt x="6515" y="230872"/>
                </a:lnTo>
                <a:lnTo>
                  <a:pt x="0" y="182384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096" name="object 247"/>
          <p:cNvSpPr>
            <a:spLocks noChangeArrowheads="1"/>
          </p:cNvSpPr>
          <p:nvPr/>
        </p:nvSpPr>
        <p:spPr bwMode="auto">
          <a:xfrm>
            <a:off x="4548188" y="5341938"/>
            <a:ext cx="458787" cy="460375"/>
          </a:xfrm>
          <a:prstGeom prst="rect">
            <a:avLst/>
          </a:prstGeom>
          <a:blipFill dpi="0" rotWithShape="1">
            <a:blip r:embed="rId4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97" name="object 248"/>
          <p:cNvSpPr>
            <a:spLocks noChangeArrowheads="1"/>
          </p:cNvSpPr>
          <p:nvPr/>
        </p:nvSpPr>
        <p:spPr bwMode="auto">
          <a:xfrm>
            <a:off x="4537075" y="5326063"/>
            <a:ext cx="481013" cy="425450"/>
          </a:xfrm>
          <a:prstGeom prst="rect">
            <a:avLst/>
          </a:prstGeom>
          <a:blipFill dpi="0" rotWithShape="1">
            <a:blip r:embed="rId4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98" name="object 249"/>
          <p:cNvSpPr>
            <a:spLocks noChangeArrowheads="1"/>
          </p:cNvSpPr>
          <p:nvPr/>
        </p:nvSpPr>
        <p:spPr bwMode="auto">
          <a:xfrm>
            <a:off x="4594225" y="5368925"/>
            <a:ext cx="363538" cy="363538"/>
          </a:xfrm>
          <a:prstGeom prst="rect">
            <a:avLst/>
          </a:prstGeom>
          <a:blipFill dpi="0" rotWithShape="1">
            <a:blip r:embed="rId4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099" name="object 250"/>
          <p:cNvSpPr>
            <a:spLocks/>
          </p:cNvSpPr>
          <p:nvPr/>
        </p:nvSpPr>
        <p:spPr bwMode="auto">
          <a:xfrm>
            <a:off x="4594225" y="5368925"/>
            <a:ext cx="365125" cy="365125"/>
          </a:xfrm>
          <a:custGeom>
            <a:avLst/>
            <a:gdLst/>
            <a:ahLst/>
            <a:cxnLst>
              <a:cxn ang="0">
                <a:pos x="0" y="182384"/>
              </a:cxn>
              <a:cxn ang="0">
                <a:pos x="6515" y="133901"/>
              </a:cxn>
              <a:cxn ang="0">
                <a:pos x="24901" y="90333"/>
              </a:cxn>
              <a:cxn ang="0">
                <a:pos x="53420" y="53420"/>
              </a:cxn>
              <a:cxn ang="0">
                <a:pos x="90333" y="24901"/>
              </a:cxn>
              <a:cxn ang="0">
                <a:pos x="133901" y="6515"/>
              </a:cxn>
              <a:cxn ang="0">
                <a:pos x="182384" y="0"/>
              </a:cxn>
              <a:cxn ang="0">
                <a:pos x="230873" y="6515"/>
              </a:cxn>
              <a:cxn ang="0">
                <a:pos x="274444" y="24901"/>
              </a:cxn>
              <a:cxn ang="0">
                <a:pos x="311359" y="53420"/>
              </a:cxn>
              <a:cxn ang="0">
                <a:pos x="339879" y="90333"/>
              </a:cxn>
              <a:cxn ang="0">
                <a:pos x="358266" y="133901"/>
              </a:cxn>
              <a:cxn ang="0">
                <a:pos x="364782" y="182384"/>
              </a:cxn>
              <a:cxn ang="0">
                <a:pos x="358266" y="230872"/>
              </a:cxn>
              <a:cxn ang="0">
                <a:pos x="339879" y="274441"/>
              </a:cxn>
              <a:cxn ang="0">
                <a:pos x="311359" y="311353"/>
              </a:cxn>
              <a:cxn ang="0">
                <a:pos x="274444" y="339870"/>
              </a:cxn>
              <a:cxn ang="0">
                <a:pos x="230873" y="358255"/>
              </a:cxn>
              <a:cxn ang="0">
                <a:pos x="182384" y="364769"/>
              </a:cxn>
              <a:cxn ang="0">
                <a:pos x="133901" y="358255"/>
              </a:cxn>
              <a:cxn ang="0">
                <a:pos x="90333" y="339870"/>
              </a:cxn>
              <a:cxn ang="0">
                <a:pos x="53420" y="311353"/>
              </a:cxn>
              <a:cxn ang="0">
                <a:pos x="24901" y="274441"/>
              </a:cxn>
              <a:cxn ang="0">
                <a:pos x="6515" y="230872"/>
              </a:cxn>
              <a:cxn ang="0">
                <a:pos x="0" y="182384"/>
              </a:cxn>
            </a:cxnLst>
            <a:rect l="0" t="0" r="r" b="b"/>
            <a:pathLst>
              <a:path w="365125" h="365125">
                <a:moveTo>
                  <a:pt x="0" y="182384"/>
                </a:moveTo>
                <a:lnTo>
                  <a:pt x="6515" y="133901"/>
                </a:lnTo>
                <a:lnTo>
                  <a:pt x="24901" y="90333"/>
                </a:lnTo>
                <a:lnTo>
                  <a:pt x="53420" y="53420"/>
                </a:lnTo>
                <a:lnTo>
                  <a:pt x="90333" y="24901"/>
                </a:lnTo>
                <a:lnTo>
                  <a:pt x="133901" y="6515"/>
                </a:lnTo>
                <a:lnTo>
                  <a:pt x="182384" y="0"/>
                </a:lnTo>
                <a:lnTo>
                  <a:pt x="230873" y="6515"/>
                </a:lnTo>
                <a:lnTo>
                  <a:pt x="274444" y="24901"/>
                </a:lnTo>
                <a:lnTo>
                  <a:pt x="311359" y="53420"/>
                </a:lnTo>
                <a:lnTo>
                  <a:pt x="339879" y="90333"/>
                </a:lnTo>
                <a:lnTo>
                  <a:pt x="358266" y="133901"/>
                </a:lnTo>
                <a:lnTo>
                  <a:pt x="364782" y="182384"/>
                </a:lnTo>
                <a:lnTo>
                  <a:pt x="358266" y="230872"/>
                </a:lnTo>
                <a:lnTo>
                  <a:pt x="339879" y="274441"/>
                </a:lnTo>
                <a:lnTo>
                  <a:pt x="311359" y="311353"/>
                </a:lnTo>
                <a:lnTo>
                  <a:pt x="274444" y="339870"/>
                </a:lnTo>
                <a:lnTo>
                  <a:pt x="230873" y="358255"/>
                </a:lnTo>
                <a:lnTo>
                  <a:pt x="182384" y="364769"/>
                </a:lnTo>
                <a:lnTo>
                  <a:pt x="133901" y="358255"/>
                </a:lnTo>
                <a:lnTo>
                  <a:pt x="90333" y="339870"/>
                </a:lnTo>
                <a:lnTo>
                  <a:pt x="53420" y="311353"/>
                </a:lnTo>
                <a:lnTo>
                  <a:pt x="24901" y="274441"/>
                </a:lnTo>
                <a:lnTo>
                  <a:pt x="6515" y="230872"/>
                </a:lnTo>
                <a:lnTo>
                  <a:pt x="0" y="182384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100" name="object 251"/>
          <p:cNvSpPr>
            <a:spLocks noChangeArrowheads="1"/>
          </p:cNvSpPr>
          <p:nvPr/>
        </p:nvSpPr>
        <p:spPr bwMode="auto">
          <a:xfrm>
            <a:off x="6059488" y="5199063"/>
            <a:ext cx="460375" cy="458787"/>
          </a:xfrm>
          <a:prstGeom prst="rect">
            <a:avLst/>
          </a:prstGeom>
          <a:blipFill dpi="0" rotWithShape="1">
            <a:blip r:embed="rId4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101" name="object 252"/>
          <p:cNvSpPr>
            <a:spLocks noChangeArrowheads="1"/>
          </p:cNvSpPr>
          <p:nvPr/>
        </p:nvSpPr>
        <p:spPr bwMode="auto">
          <a:xfrm>
            <a:off x="6062663" y="5181600"/>
            <a:ext cx="452437" cy="425450"/>
          </a:xfrm>
          <a:prstGeom prst="rect">
            <a:avLst/>
          </a:prstGeom>
          <a:blipFill dpi="0" rotWithShape="1">
            <a:blip r:embed="rId4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102" name="object 253"/>
          <p:cNvSpPr>
            <a:spLocks noChangeArrowheads="1"/>
          </p:cNvSpPr>
          <p:nvPr/>
        </p:nvSpPr>
        <p:spPr bwMode="auto">
          <a:xfrm>
            <a:off x="6105525" y="5224463"/>
            <a:ext cx="365125" cy="365125"/>
          </a:xfrm>
          <a:prstGeom prst="rect">
            <a:avLst/>
          </a:prstGeom>
          <a:blipFill dpi="0" rotWithShape="1">
            <a:blip r:embed="rId4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103" name="object 254"/>
          <p:cNvSpPr>
            <a:spLocks/>
          </p:cNvSpPr>
          <p:nvPr/>
        </p:nvSpPr>
        <p:spPr bwMode="auto">
          <a:xfrm>
            <a:off x="6105525" y="5224463"/>
            <a:ext cx="365125" cy="365125"/>
          </a:xfrm>
          <a:custGeom>
            <a:avLst/>
            <a:gdLst/>
            <a:ahLst/>
            <a:cxnLst>
              <a:cxn ang="0">
                <a:pos x="0" y="182384"/>
              </a:cxn>
              <a:cxn ang="0">
                <a:pos x="6515" y="133901"/>
              </a:cxn>
              <a:cxn ang="0">
                <a:pos x="24901" y="90333"/>
              </a:cxn>
              <a:cxn ang="0">
                <a:pos x="53420" y="53420"/>
              </a:cxn>
              <a:cxn ang="0">
                <a:pos x="90333" y="24901"/>
              </a:cxn>
              <a:cxn ang="0">
                <a:pos x="133901" y="6515"/>
              </a:cxn>
              <a:cxn ang="0">
                <a:pos x="182384" y="0"/>
              </a:cxn>
              <a:cxn ang="0">
                <a:pos x="230873" y="6515"/>
              </a:cxn>
              <a:cxn ang="0">
                <a:pos x="274444" y="24901"/>
              </a:cxn>
              <a:cxn ang="0">
                <a:pos x="311359" y="53420"/>
              </a:cxn>
              <a:cxn ang="0">
                <a:pos x="339879" y="90333"/>
              </a:cxn>
              <a:cxn ang="0">
                <a:pos x="358266" y="133901"/>
              </a:cxn>
              <a:cxn ang="0">
                <a:pos x="364782" y="182384"/>
              </a:cxn>
              <a:cxn ang="0">
                <a:pos x="358266" y="230872"/>
              </a:cxn>
              <a:cxn ang="0">
                <a:pos x="339879" y="274441"/>
              </a:cxn>
              <a:cxn ang="0">
                <a:pos x="311359" y="311353"/>
              </a:cxn>
              <a:cxn ang="0">
                <a:pos x="274444" y="339870"/>
              </a:cxn>
              <a:cxn ang="0">
                <a:pos x="230873" y="358255"/>
              </a:cxn>
              <a:cxn ang="0">
                <a:pos x="182384" y="364769"/>
              </a:cxn>
              <a:cxn ang="0">
                <a:pos x="133901" y="358255"/>
              </a:cxn>
              <a:cxn ang="0">
                <a:pos x="90333" y="339870"/>
              </a:cxn>
              <a:cxn ang="0">
                <a:pos x="53420" y="311353"/>
              </a:cxn>
              <a:cxn ang="0">
                <a:pos x="24901" y="274441"/>
              </a:cxn>
              <a:cxn ang="0">
                <a:pos x="6515" y="230872"/>
              </a:cxn>
              <a:cxn ang="0">
                <a:pos x="0" y="182384"/>
              </a:cxn>
            </a:cxnLst>
            <a:rect l="0" t="0" r="r" b="b"/>
            <a:pathLst>
              <a:path w="365125" h="365125">
                <a:moveTo>
                  <a:pt x="0" y="182384"/>
                </a:moveTo>
                <a:lnTo>
                  <a:pt x="6515" y="133901"/>
                </a:lnTo>
                <a:lnTo>
                  <a:pt x="24901" y="90333"/>
                </a:lnTo>
                <a:lnTo>
                  <a:pt x="53420" y="53420"/>
                </a:lnTo>
                <a:lnTo>
                  <a:pt x="90333" y="24901"/>
                </a:lnTo>
                <a:lnTo>
                  <a:pt x="133901" y="6515"/>
                </a:lnTo>
                <a:lnTo>
                  <a:pt x="182384" y="0"/>
                </a:lnTo>
                <a:lnTo>
                  <a:pt x="230873" y="6515"/>
                </a:lnTo>
                <a:lnTo>
                  <a:pt x="274444" y="24901"/>
                </a:lnTo>
                <a:lnTo>
                  <a:pt x="311359" y="53420"/>
                </a:lnTo>
                <a:lnTo>
                  <a:pt x="339879" y="90333"/>
                </a:lnTo>
                <a:lnTo>
                  <a:pt x="358266" y="133901"/>
                </a:lnTo>
                <a:lnTo>
                  <a:pt x="364782" y="182384"/>
                </a:lnTo>
                <a:lnTo>
                  <a:pt x="358266" y="230872"/>
                </a:lnTo>
                <a:lnTo>
                  <a:pt x="339879" y="274441"/>
                </a:lnTo>
                <a:lnTo>
                  <a:pt x="311359" y="311353"/>
                </a:lnTo>
                <a:lnTo>
                  <a:pt x="274444" y="339870"/>
                </a:lnTo>
                <a:lnTo>
                  <a:pt x="230873" y="358255"/>
                </a:lnTo>
                <a:lnTo>
                  <a:pt x="182384" y="364769"/>
                </a:lnTo>
                <a:lnTo>
                  <a:pt x="133901" y="358255"/>
                </a:lnTo>
                <a:lnTo>
                  <a:pt x="90333" y="339870"/>
                </a:lnTo>
                <a:lnTo>
                  <a:pt x="53420" y="311353"/>
                </a:lnTo>
                <a:lnTo>
                  <a:pt x="24901" y="274441"/>
                </a:lnTo>
                <a:lnTo>
                  <a:pt x="6515" y="230872"/>
                </a:lnTo>
                <a:lnTo>
                  <a:pt x="0" y="182384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104" name="object 255"/>
          <p:cNvSpPr txBox="1">
            <a:spLocks noChangeArrowheads="1"/>
          </p:cNvSpPr>
          <p:nvPr/>
        </p:nvSpPr>
        <p:spPr bwMode="auto">
          <a:xfrm>
            <a:off x="6226175" y="5254625"/>
            <a:ext cx="1238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Calibri" pitchFamily="34" charset="0"/>
                <a:cs typeface="Cordia New" pitchFamily="34" charset="-34"/>
              </a:rPr>
              <a:t>L</a:t>
            </a:r>
            <a:endParaRPr lang="th-TH" sz="18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105" name="object 256"/>
          <p:cNvSpPr>
            <a:spLocks noChangeArrowheads="1"/>
          </p:cNvSpPr>
          <p:nvPr/>
        </p:nvSpPr>
        <p:spPr bwMode="auto">
          <a:xfrm>
            <a:off x="6564313" y="4406900"/>
            <a:ext cx="458787" cy="458788"/>
          </a:xfrm>
          <a:prstGeom prst="rect">
            <a:avLst/>
          </a:prstGeom>
          <a:blipFill dpi="0" rotWithShape="1">
            <a:blip r:embed="rId4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106" name="object 257"/>
          <p:cNvSpPr>
            <a:spLocks noChangeArrowheads="1"/>
          </p:cNvSpPr>
          <p:nvPr/>
        </p:nvSpPr>
        <p:spPr bwMode="auto">
          <a:xfrm>
            <a:off x="6515100" y="4389438"/>
            <a:ext cx="557213" cy="425450"/>
          </a:xfrm>
          <a:prstGeom prst="rect">
            <a:avLst/>
          </a:prstGeom>
          <a:blipFill dpi="0" rotWithShape="1">
            <a:blip r:embed="rId4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107" name="object 258"/>
          <p:cNvSpPr>
            <a:spLocks noChangeArrowheads="1"/>
          </p:cNvSpPr>
          <p:nvPr/>
        </p:nvSpPr>
        <p:spPr bwMode="auto">
          <a:xfrm>
            <a:off x="6610350" y="4432300"/>
            <a:ext cx="363538" cy="365125"/>
          </a:xfrm>
          <a:prstGeom prst="rect">
            <a:avLst/>
          </a:prstGeom>
          <a:blipFill dpi="0" rotWithShape="1">
            <a:blip r:embed="rId3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108" name="object 259"/>
          <p:cNvSpPr>
            <a:spLocks/>
          </p:cNvSpPr>
          <p:nvPr/>
        </p:nvSpPr>
        <p:spPr bwMode="auto">
          <a:xfrm>
            <a:off x="6610350" y="4432300"/>
            <a:ext cx="365125" cy="365125"/>
          </a:xfrm>
          <a:custGeom>
            <a:avLst/>
            <a:gdLst/>
            <a:ahLst/>
            <a:cxnLst>
              <a:cxn ang="0">
                <a:pos x="0" y="182384"/>
              </a:cxn>
              <a:cxn ang="0">
                <a:pos x="6515" y="133901"/>
              </a:cxn>
              <a:cxn ang="0">
                <a:pos x="24901" y="90333"/>
              </a:cxn>
              <a:cxn ang="0">
                <a:pos x="53420" y="53420"/>
              </a:cxn>
              <a:cxn ang="0">
                <a:pos x="90333" y="24901"/>
              </a:cxn>
              <a:cxn ang="0">
                <a:pos x="133901" y="6515"/>
              </a:cxn>
              <a:cxn ang="0">
                <a:pos x="182384" y="0"/>
              </a:cxn>
              <a:cxn ang="0">
                <a:pos x="230872" y="6515"/>
              </a:cxn>
              <a:cxn ang="0">
                <a:pos x="274441" y="24901"/>
              </a:cxn>
              <a:cxn ang="0">
                <a:pos x="311353" y="53420"/>
              </a:cxn>
              <a:cxn ang="0">
                <a:pos x="339870" y="90333"/>
              </a:cxn>
              <a:cxn ang="0">
                <a:pos x="358255" y="133901"/>
              </a:cxn>
              <a:cxn ang="0">
                <a:pos x="364769" y="182384"/>
              </a:cxn>
              <a:cxn ang="0">
                <a:pos x="358255" y="230872"/>
              </a:cxn>
              <a:cxn ang="0">
                <a:pos x="339870" y="274441"/>
              </a:cxn>
              <a:cxn ang="0">
                <a:pos x="311353" y="311353"/>
              </a:cxn>
              <a:cxn ang="0">
                <a:pos x="274441" y="339870"/>
              </a:cxn>
              <a:cxn ang="0">
                <a:pos x="230872" y="358255"/>
              </a:cxn>
              <a:cxn ang="0">
                <a:pos x="182384" y="364769"/>
              </a:cxn>
              <a:cxn ang="0">
                <a:pos x="133901" y="358255"/>
              </a:cxn>
              <a:cxn ang="0">
                <a:pos x="90333" y="339870"/>
              </a:cxn>
              <a:cxn ang="0">
                <a:pos x="53420" y="311353"/>
              </a:cxn>
              <a:cxn ang="0">
                <a:pos x="24901" y="274441"/>
              </a:cxn>
              <a:cxn ang="0">
                <a:pos x="6515" y="230872"/>
              </a:cxn>
              <a:cxn ang="0">
                <a:pos x="0" y="182384"/>
              </a:cxn>
            </a:cxnLst>
            <a:rect l="0" t="0" r="r" b="b"/>
            <a:pathLst>
              <a:path w="365125" h="365125">
                <a:moveTo>
                  <a:pt x="0" y="182384"/>
                </a:moveTo>
                <a:lnTo>
                  <a:pt x="6515" y="133901"/>
                </a:lnTo>
                <a:lnTo>
                  <a:pt x="24901" y="90333"/>
                </a:lnTo>
                <a:lnTo>
                  <a:pt x="53420" y="53420"/>
                </a:lnTo>
                <a:lnTo>
                  <a:pt x="90333" y="24901"/>
                </a:lnTo>
                <a:lnTo>
                  <a:pt x="133901" y="6515"/>
                </a:lnTo>
                <a:lnTo>
                  <a:pt x="182384" y="0"/>
                </a:lnTo>
                <a:lnTo>
                  <a:pt x="230872" y="6515"/>
                </a:lnTo>
                <a:lnTo>
                  <a:pt x="274441" y="24901"/>
                </a:lnTo>
                <a:lnTo>
                  <a:pt x="311353" y="53420"/>
                </a:lnTo>
                <a:lnTo>
                  <a:pt x="339870" y="90333"/>
                </a:lnTo>
                <a:lnTo>
                  <a:pt x="358255" y="133901"/>
                </a:lnTo>
                <a:lnTo>
                  <a:pt x="364769" y="182384"/>
                </a:lnTo>
                <a:lnTo>
                  <a:pt x="358255" y="230872"/>
                </a:lnTo>
                <a:lnTo>
                  <a:pt x="339870" y="274441"/>
                </a:lnTo>
                <a:lnTo>
                  <a:pt x="311353" y="311353"/>
                </a:lnTo>
                <a:lnTo>
                  <a:pt x="274441" y="339870"/>
                </a:lnTo>
                <a:lnTo>
                  <a:pt x="230872" y="358255"/>
                </a:lnTo>
                <a:lnTo>
                  <a:pt x="182384" y="364769"/>
                </a:lnTo>
                <a:lnTo>
                  <a:pt x="133901" y="358255"/>
                </a:lnTo>
                <a:lnTo>
                  <a:pt x="90333" y="339870"/>
                </a:lnTo>
                <a:lnTo>
                  <a:pt x="53420" y="311353"/>
                </a:lnTo>
                <a:lnTo>
                  <a:pt x="24901" y="274441"/>
                </a:lnTo>
                <a:lnTo>
                  <a:pt x="6515" y="230872"/>
                </a:lnTo>
                <a:lnTo>
                  <a:pt x="0" y="182384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109" name="object 260"/>
          <p:cNvSpPr>
            <a:spLocks/>
          </p:cNvSpPr>
          <p:nvPr/>
        </p:nvSpPr>
        <p:spPr bwMode="auto">
          <a:xfrm>
            <a:off x="4227513" y="3995738"/>
            <a:ext cx="1149350" cy="500062"/>
          </a:xfrm>
          <a:custGeom>
            <a:avLst/>
            <a:gdLst/>
            <a:ahLst/>
            <a:cxnLst>
              <a:cxn ang="0">
                <a:pos x="1148067" y="499998"/>
              </a:cxn>
              <a:cxn ang="0">
                <a:pos x="0" y="0"/>
              </a:cxn>
            </a:cxnLst>
            <a:rect l="0" t="0" r="r" b="b"/>
            <a:pathLst>
              <a:path w="1148079" h="500379">
                <a:moveTo>
                  <a:pt x="1148067" y="499998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110" name="object 261"/>
          <p:cNvSpPr>
            <a:spLocks/>
          </p:cNvSpPr>
          <p:nvPr/>
        </p:nvSpPr>
        <p:spPr bwMode="auto">
          <a:xfrm>
            <a:off x="4051300" y="2771775"/>
            <a:ext cx="36513" cy="796925"/>
          </a:xfrm>
          <a:custGeom>
            <a:avLst/>
            <a:gdLst/>
            <a:ahLst/>
            <a:cxnLst>
              <a:cxn ang="0">
                <a:pos x="0" y="795731"/>
              </a:cxn>
              <a:cxn ang="0">
                <a:pos x="36169" y="0"/>
              </a:cxn>
            </a:cxnLst>
            <a:rect l="0" t="0" r="r" b="b"/>
            <a:pathLst>
              <a:path w="36195" h="796289">
                <a:moveTo>
                  <a:pt x="0" y="795731"/>
                </a:moveTo>
                <a:lnTo>
                  <a:pt x="36169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111" name="object 262"/>
          <p:cNvSpPr>
            <a:spLocks/>
          </p:cNvSpPr>
          <p:nvPr/>
        </p:nvSpPr>
        <p:spPr bwMode="auto">
          <a:xfrm>
            <a:off x="3468688" y="1724025"/>
            <a:ext cx="466725" cy="682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66725" y="682752"/>
              </a:cxn>
            </a:cxnLst>
            <a:rect l="0" t="0" r="r" b="b"/>
            <a:pathLst>
              <a:path w="466725" h="683260">
                <a:moveTo>
                  <a:pt x="0" y="0"/>
                </a:moveTo>
                <a:lnTo>
                  <a:pt x="466725" y="682752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112" name="object 263"/>
          <p:cNvSpPr>
            <a:spLocks/>
          </p:cNvSpPr>
          <p:nvPr/>
        </p:nvSpPr>
        <p:spPr bwMode="auto">
          <a:xfrm>
            <a:off x="4087813" y="1704975"/>
            <a:ext cx="117475" cy="639763"/>
          </a:xfrm>
          <a:custGeom>
            <a:avLst/>
            <a:gdLst/>
            <a:ahLst/>
            <a:cxnLst>
              <a:cxn ang="0">
                <a:pos x="0" y="638594"/>
              </a:cxn>
              <a:cxn ang="0">
                <a:pos x="116941" y="0"/>
              </a:cxn>
            </a:cxnLst>
            <a:rect l="0" t="0" r="r" b="b"/>
            <a:pathLst>
              <a:path w="117475" h="638810">
                <a:moveTo>
                  <a:pt x="0" y="638594"/>
                </a:moveTo>
                <a:lnTo>
                  <a:pt x="116941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113" name="object 264"/>
          <p:cNvSpPr>
            <a:spLocks/>
          </p:cNvSpPr>
          <p:nvPr/>
        </p:nvSpPr>
        <p:spPr bwMode="auto">
          <a:xfrm>
            <a:off x="4238625" y="1939925"/>
            <a:ext cx="628650" cy="466725"/>
          </a:xfrm>
          <a:custGeom>
            <a:avLst/>
            <a:gdLst/>
            <a:ahLst/>
            <a:cxnLst>
              <a:cxn ang="0">
                <a:pos x="0" y="466725"/>
              </a:cxn>
              <a:cxn ang="0">
                <a:pos x="628599" y="0"/>
              </a:cxn>
            </a:cxnLst>
            <a:rect l="0" t="0" r="r" b="b"/>
            <a:pathLst>
              <a:path w="628650" h="466725">
                <a:moveTo>
                  <a:pt x="0" y="466725"/>
                </a:moveTo>
                <a:lnTo>
                  <a:pt x="628599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114" name="object 265"/>
          <p:cNvSpPr>
            <a:spLocks/>
          </p:cNvSpPr>
          <p:nvPr/>
        </p:nvSpPr>
        <p:spPr bwMode="auto">
          <a:xfrm>
            <a:off x="1881188" y="3808413"/>
            <a:ext cx="542925" cy="400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3471" y="399453"/>
              </a:cxn>
            </a:cxnLst>
            <a:rect l="0" t="0" r="r" b="b"/>
            <a:pathLst>
              <a:path w="543560" h="400050">
                <a:moveTo>
                  <a:pt x="0" y="0"/>
                </a:moveTo>
                <a:lnTo>
                  <a:pt x="543471" y="399453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115" name="object 266"/>
          <p:cNvSpPr>
            <a:spLocks/>
          </p:cNvSpPr>
          <p:nvPr/>
        </p:nvSpPr>
        <p:spPr bwMode="auto">
          <a:xfrm>
            <a:off x="1646238" y="4510088"/>
            <a:ext cx="777875" cy="249237"/>
          </a:xfrm>
          <a:custGeom>
            <a:avLst/>
            <a:gdLst/>
            <a:ahLst/>
            <a:cxnLst>
              <a:cxn ang="0">
                <a:pos x="0" y="248780"/>
              </a:cxn>
              <a:cxn ang="0">
                <a:pos x="778078" y="0"/>
              </a:cxn>
            </a:cxnLst>
            <a:rect l="0" t="0" r="r" b="b"/>
            <a:pathLst>
              <a:path w="778510" h="248920">
                <a:moveTo>
                  <a:pt x="0" y="248780"/>
                </a:moveTo>
                <a:lnTo>
                  <a:pt x="778078" y="0"/>
                </a:lnTo>
              </a:path>
            </a:pathLst>
          </a:custGeom>
          <a:noFill/>
          <a:ln w="2857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116" name="object 267"/>
          <p:cNvSpPr>
            <a:spLocks/>
          </p:cNvSpPr>
          <p:nvPr/>
        </p:nvSpPr>
        <p:spPr bwMode="auto">
          <a:xfrm>
            <a:off x="2574925" y="4572000"/>
            <a:ext cx="112713" cy="723900"/>
          </a:xfrm>
          <a:custGeom>
            <a:avLst/>
            <a:gdLst/>
            <a:ahLst/>
            <a:cxnLst>
              <a:cxn ang="0">
                <a:pos x="112204" y="723722"/>
              </a:cxn>
              <a:cxn ang="0">
                <a:pos x="0" y="0"/>
              </a:cxn>
            </a:cxnLst>
            <a:rect l="0" t="0" r="r" b="b"/>
            <a:pathLst>
              <a:path w="112394" h="723900">
                <a:moveTo>
                  <a:pt x="112204" y="723722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117" name="object 268"/>
          <p:cNvSpPr>
            <a:spLocks/>
          </p:cNvSpPr>
          <p:nvPr/>
        </p:nvSpPr>
        <p:spPr bwMode="auto">
          <a:xfrm>
            <a:off x="4905375" y="4797425"/>
            <a:ext cx="471488" cy="625475"/>
          </a:xfrm>
          <a:custGeom>
            <a:avLst/>
            <a:gdLst/>
            <a:ahLst/>
            <a:cxnLst>
              <a:cxn ang="0">
                <a:pos x="0" y="623862"/>
              </a:cxn>
              <a:cxn ang="0">
                <a:pos x="471462" y="0"/>
              </a:cxn>
            </a:cxnLst>
            <a:rect l="0" t="0" r="r" b="b"/>
            <a:pathLst>
              <a:path w="471804" h="624204">
                <a:moveTo>
                  <a:pt x="0" y="623862"/>
                </a:moveTo>
                <a:lnTo>
                  <a:pt x="471462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118" name="object 269"/>
          <p:cNvSpPr>
            <a:spLocks/>
          </p:cNvSpPr>
          <p:nvPr/>
        </p:nvSpPr>
        <p:spPr bwMode="auto">
          <a:xfrm>
            <a:off x="5678488" y="4797425"/>
            <a:ext cx="481012" cy="4810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9844" y="479844"/>
              </a:cxn>
            </a:cxnLst>
            <a:rect l="0" t="0" r="r" b="b"/>
            <a:pathLst>
              <a:path w="480060" h="480060">
                <a:moveTo>
                  <a:pt x="0" y="0"/>
                </a:moveTo>
                <a:lnTo>
                  <a:pt x="479844" y="479844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119" name="object 270"/>
          <p:cNvSpPr>
            <a:spLocks/>
          </p:cNvSpPr>
          <p:nvPr/>
        </p:nvSpPr>
        <p:spPr bwMode="auto">
          <a:xfrm>
            <a:off x="5741988" y="4614863"/>
            <a:ext cx="868362" cy="31750"/>
          </a:xfrm>
          <a:custGeom>
            <a:avLst/>
            <a:gdLst/>
            <a:ahLst/>
            <a:cxnLst>
              <a:cxn ang="0">
                <a:pos x="0" y="31813"/>
              </a:cxn>
              <a:cxn ang="0">
                <a:pos x="867740" y="0"/>
              </a:cxn>
            </a:cxnLst>
            <a:rect l="0" t="0" r="r" b="b"/>
            <a:pathLst>
              <a:path w="868045" h="32385">
                <a:moveTo>
                  <a:pt x="0" y="31813"/>
                </a:moveTo>
                <a:lnTo>
                  <a:pt x="86774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120" name="object 271"/>
          <p:cNvSpPr txBox="1">
            <a:spLocks noChangeArrowheads="1"/>
          </p:cNvSpPr>
          <p:nvPr/>
        </p:nvSpPr>
        <p:spPr bwMode="auto">
          <a:xfrm>
            <a:off x="2876550" y="1444625"/>
            <a:ext cx="5381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tabLst>
                <a:tab pos="401638" algn="l"/>
              </a:tabLst>
            </a:pPr>
            <a:r>
              <a:rPr lang="th-TH" sz="1800">
                <a:latin typeface="Calibri" pitchFamily="34" charset="0"/>
                <a:cs typeface="Cordia New" pitchFamily="34" charset="-34"/>
              </a:rPr>
              <a:t>1	</a:t>
            </a:r>
            <a:r>
              <a:rPr lang="th-TH" sz="1800" b="1">
                <a:latin typeface="Calibri" pitchFamily="34" charset="0"/>
                <a:cs typeface="Cordia New" pitchFamily="34" charset="-34"/>
              </a:rPr>
              <a:t>C</a:t>
            </a:r>
            <a:endParaRPr lang="th-TH" sz="18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4" name="object 28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7: Centrality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Analysis</a:t>
            </a:r>
          </a:p>
        </p:txBody>
      </p:sp>
      <p:sp>
        <p:nvSpPr>
          <p:cNvPr id="285" name="object 285"/>
          <p:cNvSpPr txBox="1"/>
          <p:nvPr/>
        </p:nvSpPr>
        <p:spPr>
          <a:xfrm>
            <a:off x="8335963" y="6492875"/>
            <a:ext cx="187325" cy="153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b="1" spc="-5" dirty="0">
                <a:solidFill>
                  <a:srgbClr val="1F487C"/>
                </a:solidFill>
                <a:latin typeface="Tahoma"/>
                <a:cs typeface="Tahoma"/>
              </a:rPr>
              <a:t>20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7123" name="object 272"/>
          <p:cNvSpPr txBox="1">
            <a:spLocks noChangeArrowheads="1"/>
          </p:cNvSpPr>
          <p:nvPr/>
        </p:nvSpPr>
        <p:spPr bwMode="auto">
          <a:xfrm>
            <a:off x="4491038" y="1155700"/>
            <a:ext cx="14287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Calibri" pitchFamily="34" charset="0"/>
                <a:cs typeface="Cordia New" pitchFamily="34" charset="-34"/>
              </a:rPr>
              <a:t>1</a:t>
            </a:r>
          </a:p>
        </p:txBody>
      </p:sp>
      <p:sp>
        <p:nvSpPr>
          <p:cNvPr id="27124" name="object 273"/>
          <p:cNvSpPr txBox="1">
            <a:spLocks noChangeArrowheads="1"/>
          </p:cNvSpPr>
          <p:nvPr/>
        </p:nvSpPr>
        <p:spPr bwMode="auto">
          <a:xfrm>
            <a:off x="4929188" y="1660525"/>
            <a:ext cx="53657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tabLst>
                <a:tab pos="407988" algn="l"/>
              </a:tabLst>
            </a:pPr>
            <a:r>
              <a:rPr lang="th-TH" sz="1800" b="1">
                <a:latin typeface="Calibri" pitchFamily="34" charset="0"/>
                <a:cs typeface="Cordia New" pitchFamily="34" charset="-34"/>
              </a:rPr>
              <a:t>E	</a:t>
            </a:r>
            <a:r>
              <a:rPr lang="th-TH" sz="1800">
                <a:latin typeface="Calibri" pitchFamily="34" charset="0"/>
                <a:cs typeface="Cordia New" pitchFamily="34" charset="-34"/>
              </a:rPr>
              <a:t>1</a:t>
            </a:r>
          </a:p>
        </p:txBody>
      </p:sp>
      <p:sp>
        <p:nvSpPr>
          <p:cNvPr id="27125" name="object 274"/>
          <p:cNvSpPr txBox="1">
            <a:spLocks noChangeArrowheads="1"/>
          </p:cNvSpPr>
          <p:nvPr/>
        </p:nvSpPr>
        <p:spPr bwMode="auto">
          <a:xfrm>
            <a:off x="3524250" y="2379663"/>
            <a:ext cx="14128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Calibri" pitchFamily="34" charset="0"/>
                <a:cs typeface="Cordia New" pitchFamily="34" charset="-34"/>
              </a:rPr>
              <a:t>1</a:t>
            </a:r>
          </a:p>
        </p:txBody>
      </p:sp>
      <p:sp>
        <p:nvSpPr>
          <p:cNvPr id="27126" name="object 275"/>
          <p:cNvSpPr txBox="1">
            <a:spLocks noChangeArrowheads="1"/>
          </p:cNvSpPr>
          <p:nvPr/>
        </p:nvSpPr>
        <p:spPr bwMode="auto">
          <a:xfrm>
            <a:off x="1292225" y="3460750"/>
            <a:ext cx="14128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Calibri" pitchFamily="34" charset="0"/>
                <a:cs typeface="Cordia New" pitchFamily="34" charset="-34"/>
              </a:rPr>
              <a:t>1</a:t>
            </a:r>
          </a:p>
        </p:txBody>
      </p:sp>
      <p:sp>
        <p:nvSpPr>
          <p:cNvPr id="27127" name="object 276"/>
          <p:cNvSpPr txBox="1">
            <a:spLocks noChangeArrowheads="1"/>
          </p:cNvSpPr>
          <p:nvPr/>
        </p:nvSpPr>
        <p:spPr bwMode="auto">
          <a:xfrm>
            <a:off x="1004888" y="4684713"/>
            <a:ext cx="14128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Calibri" pitchFamily="34" charset="0"/>
                <a:cs typeface="Cordia New" pitchFamily="34" charset="-34"/>
              </a:rPr>
              <a:t>1</a:t>
            </a:r>
          </a:p>
        </p:txBody>
      </p:sp>
      <p:sp>
        <p:nvSpPr>
          <p:cNvPr id="27128" name="object 277"/>
          <p:cNvSpPr txBox="1">
            <a:spLocks noChangeArrowheads="1"/>
          </p:cNvSpPr>
          <p:nvPr/>
        </p:nvSpPr>
        <p:spPr bwMode="auto">
          <a:xfrm>
            <a:off x="2228850" y="5332413"/>
            <a:ext cx="50323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tabLst>
                <a:tab pos="428625" algn="l"/>
              </a:tabLst>
            </a:pPr>
            <a:r>
              <a:rPr lang="th-TH" sz="1800">
                <a:latin typeface="Calibri" pitchFamily="34" charset="0"/>
                <a:cs typeface="Cordia New" pitchFamily="34" charset="-34"/>
              </a:rPr>
              <a:t>1	</a:t>
            </a:r>
            <a:r>
              <a:rPr lang="th-TH" sz="2700" b="1" baseline="2000">
                <a:latin typeface="Calibri" pitchFamily="34" charset="0"/>
                <a:cs typeface="Cordia New" pitchFamily="34" charset="-34"/>
              </a:rPr>
              <a:t>I</a:t>
            </a:r>
            <a:endParaRPr lang="th-TH" sz="2700" baseline="20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129" name="object 278"/>
          <p:cNvSpPr txBox="1">
            <a:spLocks noChangeArrowheads="1"/>
          </p:cNvSpPr>
          <p:nvPr/>
        </p:nvSpPr>
        <p:spPr bwMode="auto">
          <a:xfrm>
            <a:off x="3452813" y="3460750"/>
            <a:ext cx="14128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Calibri" pitchFamily="34" charset="0"/>
                <a:cs typeface="Cordia New" pitchFamily="34" charset="-34"/>
              </a:rPr>
              <a:t>1</a:t>
            </a:r>
          </a:p>
        </p:txBody>
      </p:sp>
      <p:sp>
        <p:nvSpPr>
          <p:cNvPr id="27130" name="object 279"/>
          <p:cNvSpPr txBox="1">
            <a:spLocks noChangeArrowheads="1"/>
          </p:cNvSpPr>
          <p:nvPr/>
        </p:nvSpPr>
        <p:spPr bwMode="auto">
          <a:xfrm>
            <a:off x="4964113" y="4468813"/>
            <a:ext cx="14287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Calibri" pitchFamily="34" charset="0"/>
                <a:cs typeface="Cordia New" pitchFamily="34" charset="-34"/>
              </a:rPr>
              <a:t>1</a:t>
            </a:r>
          </a:p>
        </p:txBody>
      </p:sp>
      <p:sp>
        <p:nvSpPr>
          <p:cNvPr id="27131" name="object 280"/>
          <p:cNvSpPr txBox="1">
            <a:spLocks noChangeArrowheads="1"/>
          </p:cNvSpPr>
          <p:nvPr/>
        </p:nvSpPr>
        <p:spPr bwMode="auto">
          <a:xfrm>
            <a:off x="4316413" y="5403850"/>
            <a:ext cx="53498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tabLst>
                <a:tab pos="395288" algn="l"/>
              </a:tabLst>
            </a:pPr>
            <a:r>
              <a:rPr lang="th-TH" sz="1800">
                <a:latin typeface="Calibri" pitchFamily="34" charset="0"/>
                <a:cs typeface="Cordia New" pitchFamily="34" charset="-34"/>
              </a:rPr>
              <a:t>1	</a:t>
            </a:r>
            <a:r>
              <a:rPr lang="th-TH" sz="2700" b="1" baseline="2000">
                <a:latin typeface="Calibri" pitchFamily="34" charset="0"/>
                <a:cs typeface="Cordia New" pitchFamily="34" charset="-34"/>
              </a:rPr>
              <a:t>K</a:t>
            </a:r>
            <a:endParaRPr lang="th-TH" sz="2700" baseline="20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132" name="object 281"/>
          <p:cNvSpPr txBox="1">
            <a:spLocks noChangeArrowheads="1"/>
          </p:cNvSpPr>
          <p:nvPr/>
        </p:nvSpPr>
        <p:spPr bwMode="auto">
          <a:xfrm>
            <a:off x="6548438" y="5260975"/>
            <a:ext cx="14287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Calibri" pitchFamily="34" charset="0"/>
                <a:cs typeface="Cordia New" pitchFamily="34" charset="-34"/>
              </a:rPr>
              <a:t>1</a:t>
            </a:r>
          </a:p>
        </p:txBody>
      </p:sp>
      <p:sp>
        <p:nvSpPr>
          <p:cNvPr id="27133" name="object 282"/>
          <p:cNvSpPr txBox="1">
            <a:spLocks noChangeArrowheads="1"/>
          </p:cNvSpPr>
          <p:nvPr/>
        </p:nvSpPr>
        <p:spPr bwMode="auto">
          <a:xfrm>
            <a:off x="6680200" y="4468813"/>
            <a:ext cx="58578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tabLst>
                <a:tab pos="457200" algn="l"/>
              </a:tabLst>
            </a:pPr>
            <a:r>
              <a:rPr lang="th-TH" sz="2700" b="1" baseline="2000">
                <a:latin typeface="Calibri" pitchFamily="34" charset="0"/>
                <a:cs typeface="Cordia New" pitchFamily="34" charset="-34"/>
              </a:rPr>
              <a:t>M	</a:t>
            </a:r>
            <a:r>
              <a:rPr lang="th-TH" sz="1800">
                <a:latin typeface="Calibri" pitchFamily="34" charset="0"/>
                <a:cs typeface="Cordia New" pitchFamily="34" charset="-34"/>
              </a:rPr>
              <a:t>1</a:t>
            </a:r>
          </a:p>
        </p:txBody>
      </p:sp>
      <p:sp>
        <p:nvSpPr>
          <p:cNvPr id="27134" name="object 283"/>
          <p:cNvSpPr txBox="1">
            <a:spLocks noChangeArrowheads="1"/>
          </p:cNvSpPr>
          <p:nvPr/>
        </p:nvSpPr>
        <p:spPr bwMode="auto">
          <a:xfrm>
            <a:off x="2876550" y="4395788"/>
            <a:ext cx="14128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Calibri" pitchFamily="34" charset="0"/>
                <a:cs typeface="Cordia New" pitchFamily="34" charset="-34"/>
              </a:rPr>
              <a:t>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object 2"/>
          <p:cNvSpPr>
            <a:spLocks noChangeArrowheads="1"/>
          </p:cNvSpPr>
          <p:nvPr/>
        </p:nvSpPr>
        <p:spPr bwMode="auto">
          <a:xfrm>
            <a:off x="258763" y="254000"/>
            <a:ext cx="5600700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Eigenvector:</a:t>
            </a:r>
            <a:r>
              <a:rPr spc="-60" dirty="0"/>
              <a:t> </a:t>
            </a:r>
            <a:r>
              <a:rPr spc="-5" dirty="0"/>
              <a:t>Example</a:t>
            </a:r>
          </a:p>
        </p:txBody>
      </p:sp>
      <p:sp>
        <p:nvSpPr>
          <p:cNvPr id="27651" name="object 4"/>
          <p:cNvSpPr>
            <a:spLocks/>
          </p:cNvSpPr>
          <p:nvPr/>
        </p:nvSpPr>
        <p:spPr bwMode="auto">
          <a:xfrm>
            <a:off x="2789238" y="3995738"/>
            <a:ext cx="1085850" cy="363537"/>
          </a:xfrm>
          <a:custGeom>
            <a:avLst/>
            <a:gdLst/>
            <a:ahLst/>
            <a:cxnLst>
              <a:cxn ang="0">
                <a:pos x="0" y="363435"/>
              </a:cxn>
              <a:cxn ang="0">
                <a:pos x="1084999" y="0"/>
              </a:cxn>
            </a:cxnLst>
            <a:rect l="0" t="0" r="r" b="b"/>
            <a:pathLst>
              <a:path w="1085214" h="363854">
                <a:moveTo>
                  <a:pt x="0" y="363435"/>
                </a:moveTo>
                <a:lnTo>
                  <a:pt x="1084999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52" name="object 5"/>
          <p:cNvSpPr>
            <a:spLocks noChangeArrowheads="1"/>
          </p:cNvSpPr>
          <p:nvPr/>
        </p:nvSpPr>
        <p:spPr bwMode="auto">
          <a:xfrm>
            <a:off x="3754438" y="3543300"/>
            <a:ext cx="595312" cy="5937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53" name="object 6"/>
          <p:cNvSpPr>
            <a:spLocks noChangeArrowheads="1"/>
          </p:cNvSpPr>
          <p:nvPr/>
        </p:nvSpPr>
        <p:spPr bwMode="auto">
          <a:xfrm>
            <a:off x="4159250" y="3592513"/>
            <a:ext cx="141288" cy="20478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54" name="object 7"/>
          <p:cNvSpPr>
            <a:spLocks noChangeArrowheads="1"/>
          </p:cNvSpPr>
          <p:nvPr/>
        </p:nvSpPr>
        <p:spPr bwMode="auto">
          <a:xfrm>
            <a:off x="3805238" y="3592513"/>
            <a:ext cx="138112" cy="18097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55" name="object 8"/>
          <p:cNvSpPr>
            <a:spLocks noChangeArrowheads="1"/>
          </p:cNvSpPr>
          <p:nvPr/>
        </p:nvSpPr>
        <p:spPr bwMode="auto">
          <a:xfrm>
            <a:off x="4202113" y="3838575"/>
            <a:ext cx="98425" cy="179388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56" name="object 9"/>
          <p:cNvSpPr>
            <a:spLocks noChangeArrowheads="1"/>
          </p:cNvSpPr>
          <p:nvPr/>
        </p:nvSpPr>
        <p:spPr bwMode="auto">
          <a:xfrm>
            <a:off x="3805238" y="3862388"/>
            <a:ext cx="95250" cy="15557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57" name="object 10"/>
          <p:cNvSpPr>
            <a:spLocks noChangeArrowheads="1"/>
          </p:cNvSpPr>
          <p:nvPr/>
        </p:nvSpPr>
        <p:spPr bwMode="auto">
          <a:xfrm>
            <a:off x="3802063" y="3568700"/>
            <a:ext cx="500062" cy="500063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58" name="object 11"/>
          <p:cNvSpPr>
            <a:spLocks/>
          </p:cNvSpPr>
          <p:nvPr/>
        </p:nvSpPr>
        <p:spPr bwMode="auto">
          <a:xfrm>
            <a:off x="3802063" y="3568700"/>
            <a:ext cx="500062" cy="500063"/>
          </a:xfrm>
          <a:custGeom>
            <a:avLst/>
            <a:gdLst/>
            <a:ahLst/>
            <a:cxnLst>
              <a:cxn ang="0">
                <a:pos x="0" y="250037"/>
              </a:cxn>
              <a:cxn ang="0">
                <a:pos x="4028" y="205094"/>
              </a:cxn>
              <a:cxn ang="0">
                <a:pos x="15642" y="162793"/>
              </a:cxn>
              <a:cxn ang="0">
                <a:pos x="34135" y="123840"/>
              </a:cxn>
              <a:cxn ang="0">
                <a:pos x="58803" y="88943"/>
              </a:cxn>
              <a:cxn ang="0">
                <a:pos x="88938" y="58807"/>
              </a:cxn>
              <a:cxn ang="0">
                <a:pos x="123835" y="34138"/>
              </a:cxn>
              <a:cxn ang="0">
                <a:pos x="162788" y="15643"/>
              </a:cxn>
              <a:cxn ang="0">
                <a:pos x="205090" y="4028"/>
              </a:cxn>
              <a:cxn ang="0">
                <a:pos x="250037" y="0"/>
              </a:cxn>
              <a:cxn ang="0">
                <a:pos x="294980" y="4028"/>
              </a:cxn>
              <a:cxn ang="0">
                <a:pos x="337280" y="15643"/>
              </a:cxn>
              <a:cxn ang="0">
                <a:pos x="376230" y="34138"/>
              </a:cxn>
              <a:cxn ang="0">
                <a:pos x="411126" y="58807"/>
              </a:cxn>
              <a:cxn ang="0">
                <a:pos x="441260" y="88943"/>
              </a:cxn>
              <a:cxn ang="0">
                <a:pos x="465927" y="123840"/>
              </a:cxn>
              <a:cxn ang="0">
                <a:pos x="484420" y="162793"/>
              </a:cxn>
              <a:cxn ang="0">
                <a:pos x="496034" y="205094"/>
              </a:cxn>
              <a:cxn ang="0">
                <a:pos x="500062" y="250037"/>
              </a:cxn>
              <a:cxn ang="0">
                <a:pos x="496034" y="294980"/>
              </a:cxn>
              <a:cxn ang="0">
                <a:pos x="484420" y="337281"/>
              </a:cxn>
              <a:cxn ang="0">
                <a:pos x="465927" y="376234"/>
              </a:cxn>
              <a:cxn ang="0">
                <a:pos x="441260" y="411131"/>
              </a:cxn>
              <a:cxn ang="0">
                <a:pos x="411126" y="441267"/>
              </a:cxn>
              <a:cxn ang="0">
                <a:pos x="376230" y="465936"/>
              </a:cxn>
              <a:cxn ang="0">
                <a:pos x="337280" y="484431"/>
              </a:cxn>
              <a:cxn ang="0">
                <a:pos x="294980" y="496046"/>
              </a:cxn>
              <a:cxn ang="0">
                <a:pos x="250037" y="500075"/>
              </a:cxn>
              <a:cxn ang="0">
                <a:pos x="205090" y="496046"/>
              </a:cxn>
              <a:cxn ang="0">
                <a:pos x="162788" y="484431"/>
              </a:cxn>
              <a:cxn ang="0">
                <a:pos x="123835" y="465936"/>
              </a:cxn>
              <a:cxn ang="0">
                <a:pos x="88938" y="441267"/>
              </a:cxn>
              <a:cxn ang="0">
                <a:pos x="58803" y="411131"/>
              </a:cxn>
              <a:cxn ang="0">
                <a:pos x="34135" y="376234"/>
              </a:cxn>
              <a:cxn ang="0">
                <a:pos x="15642" y="337281"/>
              </a:cxn>
              <a:cxn ang="0">
                <a:pos x="4028" y="294980"/>
              </a:cxn>
              <a:cxn ang="0">
                <a:pos x="0" y="250037"/>
              </a:cxn>
            </a:cxnLst>
            <a:rect l="0" t="0" r="r" b="b"/>
            <a:pathLst>
              <a:path w="500379" h="500379">
                <a:moveTo>
                  <a:pt x="0" y="250037"/>
                </a:moveTo>
                <a:lnTo>
                  <a:pt x="4028" y="205094"/>
                </a:lnTo>
                <a:lnTo>
                  <a:pt x="15642" y="162793"/>
                </a:lnTo>
                <a:lnTo>
                  <a:pt x="34135" y="123840"/>
                </a:lnTo>
                <a:lnTo>
                  <a:pt x="58803" y="88943"/>
                </a:lnTo>
                <a:lnTo>
                  <a:pt x="88938" y="58807"/>
                </a:lnTo>
                <a:lnTo>
                  <a:pt x="123835" y="34138"/>
                </a:lnTo>
                <a:lnTo>
                  <a:pt x="162788" y="15643"/>
                </a:lnTo>
                <a:lnTo>
                  <a:pt x="205090" y="4028"/>
                </a:lnTo>
                <a:lnTo>
                  <a:pt x="250037" y="0"/>
                </a:lnTo>
                <a:lnTo>
                  <a:pt x="294980" y="4028"/>
                </a:lnTo>
                <a:lnTo>
                  <a:pt x="337280" y="15643"/>
                </a:lnTo>
                <a:lnTo>
                  <a:pt x="376230" y="34138"/>
                </a:lnTo>
                <a:lnTo>
                  <a:pt x="411126" y="58807"/>
                </a:lnTo>
                <a:lnTo>
                  <a:pt x="441260" y="88943"/>
                </a:lnTo>
                <a:lnTo>
                  <a:pt x="465927" y="123840"/>
                </a:lnTo>
                <a:lnTo>
                  <a:pt x="484420" y="162793"/>
                </a:lnTo>
                <a:lnTo>
                  <a:pt x="496034" y="205094"/>
                </a:lnTo>
                <a:lnTo>
                  <a:pt x="500062" y="250037"/>
                </a:lnTo>
                <a:lnTo>
                  <a:pt x="496034" y="294980"/>
                </a:lnTo>
                <a:lnTo>
                  <a:pt x="484420" y="337281"/>
                </a:lnTo>
                <a:lnTo>
                  <a:pt x="465927" y="376234"/>
                </a:lnTo>
                <a:lnTo>
                  <a:pt x="441260" y="411131"/>
                </a:lnTo>
                <a:lnTo>
                  <a:pt x="411126" y="441267"/>
                </a:lnTo>
                <a:lnTo>
                  <a:pt x="376230" y="465936"/>
                </a:lnTo>
                <a:lnTo>
                  <a:pt x="337280" y="484431"/>
                </a:lnTo>
                <a:lnTo>
                  <a:pt x="294980" y="496046"/>
                </a:lnTo>
                <a:lnTo>
                  <a:pt x="250037" y="500075"/>
                </a:lnTo>
                <a:lnTo>
                  <a:pt x="205090" y="496046"/>
                </a:lnTo>
                <a:lnTo>
                  <a:pt x="162788" y="484431"/>
                </a:lnTo>
                <a:lnTo>
                  <a:pt x="123835" y="465936"/>
                </a:lnTo>
                <a:lnTo>
                  <a:pt x="88938" y="441267"/>
                </a:lnTo>
                <a:lnTo>
                  <a:pt x="58803" y="411131"/>
                </a:lnTo>
                <a:lnTo>
                  <a:pt x="34135" y="376234"/>
                </a:lnTo>
                <a:lnTo>
                  <a:pt x="15642" y="337281"/>
                </a:lnTo>
                <a:lnTo>
                  <a:pt x="4028" y="294980"/>
                </a:lnTo>
                <a:lnTo>
                  <a:pt x="0" y="250037"/>
                </a:lnTo>
                <a:close/>
              </a:path>
            </a:pathLst>
          </a:custGeom>
          <a:noFill/>
          <a:ln w="12700">
            <a:solidFill>
              <a:srgbClr val="BD4A4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59" name="object 12"/>
          <p:cNvSpPr txBox="1">
            <a:spLocks noChangeArrowheads="1"/>
          </p:cNvSpPr>
          <p:nvPr/>
        </p:nvSpPr>
        <p:spPr bwMode="auto">
          <a:xfrm>
            <a:off x="3968750" y="3667125"/>
            <a:ext cx="16510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Calibri" pitchFamily="34" charset="0"/>
                <a:cs typeface="Cordia New" pitchFamily="34" charset="-34"/>
              </a:rPr>
              <a:t>A</a:t>
            </a:r>
            <a:endParaRPr lang="th-TH" sz="18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60" name="object 13"/>
          <p:cNvSpPr>
            <a:spLocks noChangeArrowheads="1"/>
          </p:cNvSpPr>
          <p:nvPr/>
        </p:nvSpPr>
        <p:spPr bwMode="auto">
          <a:xfrm>
            <a:off x="2314575" y="4117975"/>
            <a:ext cx="523875" cy="523875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61" name="object 14"/>
          <p:cNvSpPr>
            <a:spLocks noChangeArrowheads="1"/>
          </p:cNvSpPr>
          <p:nvPr/>
        </p:nvSpPr>
        <p:spPr bwMode="auto">
          <a:xfrm>
            <a:off x="2346325" y="4133850"/>
            <a:ext cx="461963" cy="423863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62" name="object 15"/>
          <p:cNvSpPr>
            <a:spLocks noChangeArrowheads="1"/>
          </p:cNvSpPr>
          <p:nvPr/>
        </p:nvSpPr>
        <p:spPr bwMode="auto">
          <a:xfrm>
            <a:off x="2360613" y="4144963"/>
            <a:ext cx="428625" cy="427037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63" name="object 16"/>
          <p:cNvSpPr>
            <a:spLocks/>
          </p:cNvSpPr>
          <p:nvPr/>
        </p:nvSpPr>
        <p:spPr bwMode="auto">
          <a:xfrm>
            <a:off x="2360613" y="4144963"/>
            <a:ext cx="428625" cy="428625"/>
          </a:xfrm>
          <a:custGeom>
            <a:avLst/>
            <a:gdLst/>
            <a:ahLst/>
            <a:cxnLst>
              <a:cxn ang="0">
                <a:pos x="0" y="214198"/>
              </a:cxn>
              <a:cxn ang="0">
                <a:pos x="5657" y="165083"/>
              </a:cxn>
              <a:cxn ang="0">
                <a:pos x="21770" y="119998"/>
              </a:cxn>
              <a:cxn ang="0">
                <a:pos x="47056" y="80227"/>
              </a:cxn>
              <a:cxn ang="0">
                <a:pos x="80227" y="47056"/>
              </a:cxn>
              <a:cxn ang="0">
                <a:pos x="119998" y="21770"/>
              </a:cxn>
              <a:cxn ang="0">
                <a:pos x="165083" y="5657"/>
              </a:cxn>
              <a:cxn ang="0">
                <a:pos x="214198" y="0"/>
              </a:cxn>
              <a:cxn ang="0">
                <a:pos x="263312" y="5657"/>
              </a:cxn>
              <a:cxn ang="0">
                <a:pos x="308398" y="21770"/>
              </a:cxn>
              <a:cxn ang="0">
                <a:pos x="348169" y="47056"/>
              </a:cxn>
              <a:cxn ang="0">
                <a:pos x="381340" y="80227"/>
              </a:cxn>
              <a:cxn ang="0">
                <a:pos x="406625" y="119998"/>
              </a:cxn>
              <a:cxn ang="0">
                <a:pos x="422739" y="165083"/>
              </a:cxn>
              <a:cxn ang="0">
                <a:pos x="428396" y="214198"/>
              </a:cxn>
              <a:cxn ang="0">
                <a:pos x="422739" y="263312"/>
              </a:cxn>
              <a:cxn ang="0">
                <a:pos x="406625" y="308398"/>
              </a:cxn>
              <a:cxn ang="0">
                <a:pos x="381340" y="348169"/>
              </a:cxn>
              <a:cxn ang="0">
                <a:pos x="348169" y="381340"/>
              </a:cxn>
              <a:cxn ang="0">
                <a:pos x="308398" y="406625"/>
              </a:cxn>
              <a:cxn ang="0">
                <a:pos x="263312" y="422739"/>
              </a:cxn>
              <a:cxn ang="0">
                <a:pos x="214198" y="428396"/>
              </a:cxn>
              <a:cxn ang="0">
                <a:pos x="165083" y="422739"/>
              </a:cxn>
              <a:cxn ang="0">
                <a:pos x="119998" y="406625"/>
              </a:cxn>
              <a:cxn ang="0">
                <a:pos x="80227" y="381340"/>
              </a:cxn>
              <a:cxn ang="0">
                <a:pos x="47056" y="348169"/>
              </a:cxn>
              <a:cxn ang="0">
                <a:pos x="21770" y="308398"/>
              </a:cxn>
              <a:cxn ang="0">
                <a:pos x="5657" y="263312"/>
              </a:cxn>
              <a:cxn ang="0">
                <a:pos x="0" y="214198"/>
              </a:cxn>
            </a:cxnLst>
            <a:rect l="0" t="0" r="r" b="b"/>
            <a:pathLst>
              <a:path w="428625" h="428625">
                <a:moveTo>
                  <a:pt x="0" y="214198"/>
                </a:moveTo>
                <a:lnTo>
                  <a:pt x="5657" y="165083"/>
                </a:lnTo>
                <a:lnTo>
                  <a:pt x="21770" y="119998"/>
                </a:lnTo>
                <a:lnTo>
                  <a:pt x="47056" y="80227"/>
                </a:lnTo>
                <a:lnTo>
                  <a:pt x="80227" y="47056"/>
                </a:lnTo>
                <a:lnTo>
                  <a:pt x="119998" y="21770"/>
                </a:lnTo>
                <a:lnTo>
                  <a:pt x="165083" y="5657"/>
                </a:lnTo>
                <a:lnTo>
                  <a:pt x="214198" y="0"/>
                </a:lnTo>
                <a:lnTo>
                  <a:pt x="263312" y="5657"/>
                </a:lnTo>
                <a:lnTo>
                  <a:pt x="308398" y="21770"/>
                </a:lnTo>
                <a:lnTo>
                  <a:pt x="348169" y="47056"/>
                </a:lnTo>
                <a:lnTo>
                  <a:pt x="381340" y="80227"/>
                </a:lnTo>
                <a:lnTo>
                  <a:pt x="406625" y="119998"/>
                </a:lnTo>
                <a:lnTo>
                  <a:pt x="422739" y="165083"/>
                </a:lnTo>
                <a:lnTo>
                  <a:pt x="428396" y="214198"/>
                </a:lnTo>
                <a:lnTo>
                  <a:pt x="422739" y="263312"/>
                </a:lnTo>
                <a:lnTo>
                  <a:pt x="406625" y="308398"/>
                </a:lnTo>
                <a:lnTo>
                  <a:pt x="381340" y="348169"/>
                </a:lnTo>
                <a:lnTo>
                  <a:pt x="348169" y="381340"/>
                </a:lnTo>
                <a:lnTo>
                  <a:pt x="308398" y="406625"/>
                </a:lnTo>
                <a:lnTo>
                  <a:pt x="263312" y="422739"/>
                </a:lnTo>
                <a:lnTo>
                  <a:pt x="214198" y="428396"/>
                </a:lnTo>
                <a:lnTo>
                  <a:pt x="165083" y="422739"/>
                </a:lnTo>
                <a:lnTo>
                  <a:pt x="119998" y="406625"/>
                </a:lnTo>
                <a:lnTo>
                  <a:pt x="80227" y="381340"/>
                </a:lnTo>
                <a:lnTo>
                  <a:pt x="47056" y="348169"/>
                </a:lnTo>
                <a:lnTo>
                  <a:pt x="21770" y="308398"/>
                </a:lnTo>
                <a:lnTo>
                  <a:pt x="5657" y="263312"/>
                </a:lnTo>
                <a:lnTo>
                  <a:pt x="0" y="214198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64" name="object 17"/>
          <p:cNvSpPr txBox="1">
            <a:spLocks noChangeArrowheads="1"/>
          </p:cNvSpPr>
          <p:nvPr/>
        </p:nvSpPr>
        <p:spPr bwMode="auto">
          <a:xfrm>
            <a:off x="2509838" y="4206875"/>
            <a:ext cx="131762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Calibri" pitchFamily="34" charset="0"/>
                <a:cs typeface="Cordia New" pitchFamily="34" charset="-34"/>
              </a:rPr>
              <a:t>F</a:t>
            </a:r>
            <a:endParaRPr lang="th-TH" sz="18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65" name="object 18"/>
          <p:cNvSpPr>
            <a:spLocks noChangeArrowheads="1"/>
          </p:cNvSpPr>
          <p:nvPr/>
        </p:nvSpPr>
        <p:spPr bwMode="auto">
          <a:xfrm>
            <a:off x="5267325" y="4406900"/>
            <a:ext cx="523875" cy="523875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66" name="object 19"/>
          <p:cNvSpPr>
            <a:spLocks noChangeArrowheads="1"/>
          </p:cNvSpPr>
          <p:nvPr/>
        </p:nvSpPr>
        <p:spPr bwMode="auto">
          <a:xfrm>
            <a:off x="5313363" y="4421188"/>
            <a:ext cx="431800" cy="425450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67" name="object 20"/>
          <p:cNvSpPr>
            <a:spLocks noChangeArrowheads="1"/>
          </p:cNvSpPr>
          <p:nvPr/>
        </p:nvSpPr>
        <p:spPr bwMode="auto">
          <a:xfrm>
            <a:off x="5313363" y="4432300"/>
            <a:ext cx="428625" cy="428625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68" name="object 21"/>
          <p:cNvSpPr>
            <a:spLocks/>
          </p:cNvSpPr>
          <p:nvPr/>
        </p:nvSpPr>
        <p:spPr bwMode="auto">
          <a:xfrm>
            <a:off x="5313363" y="4432300"/>
            <a:ext cx="428625" cy="428625"/>
          </a:xfrm>
          <a:custGeom>
            <a:avLst/>
            <a:gdLst/>
            <a:ahLst/>
            <a:cxnLst>
              <a:cxn ang="0">
                <a:pos x="0" y="214198"/>
              </a:cxn>
              <a:cxn ang="0">
                <a:pos x="5657" y="165083"/>
              </a:cxn>
              <a:cxn ang="0">
                <a:pos x="21770" y="119998"/>
              </a:cxn>
              <a:cxn ang="0">
                <a:pos x="47056" y="80227"/>
              </a:cxn>
              <a:cxn ang="0">
                <a:pos x="80227" y="47056"/>
              </a:cxn>
              <a:cxn ang="0">
                <a:pos x="119998" y="21770"/>
              </a:cxn>
              <a:cxn ang="0">
                <a:pos x="165083" y="5657"/>
              </a:cxn>
              <a:cxn ang="0">
                <a:pos x="214198" y="0"/>
              </a:cxn>
              <a:cxn ang="0">
                <a:pos x="263312" y="5657"/>
              </a:cxn>
              <a:cxn ang="0">
                <a:pos x="308398" y="21770"/>
              </a:cxn>
              <a:cxn ang="0">
                <a:pos x="348169" y="47056"/>
              </a:cxn>
              <a:cxn ang="0">
                <a:pos x="381340" y="80227"/>
              </a:cxn>
              <a:cxn ang="0">
                <a:pos x="406625" y="119998"/>
              </a:cxn>
              <a:cxn ang="0">
                <a:pos x="422739" y="165083"/>
              </a:cxn>
              <a:cxn ang="0">
                <a:pos x="428396" y="214198"/>
              </a:cxn>
              <a:cxn ang="0">
                <a:pos x="422739" y="263312"/>
              </a:cxn>
              <a:cxn ang="0">
                <a:pos x="406625" y="308398"/>
              </a:cxn>
              <a:cxn ang="0">
                <a:pos x="381340" y="348169"/>
              </a:cxn>
              <a:cxn ang="0">
                <a:pos x="348169" y="381340"/>
              </a:cxn>
              <a:cxn ang="0">
                <a:pos x="308398" y="406625"/>
              </a:cxn>
              <a:cxn ang="0">
                <a:pos x="263312" y="422739"/>
              </a:cxn>
              <a:cxn ang="0">
                <a:pos x="214198" y="428396"/>
              </a:cxn>
              <a:cxn ang="0">
                <a:pos x="165083" y="422739"/>
              </a:cxn>
              <a:cxn ang="0">
                <a:pos x="119998" y="406625"/>
              </a:cxn>
              <a:cxn ang="0">
                <a:pos x="80227" y="381340"/>
              </a:cxn>
              <a:cxn ang="0">
                <a:pos x="47056" y="348169"/>
              </a:cxn>
              <a:cxn ang="0">
                <a:pos x="21770" y="308398"/>
              </a:cxn>
              <a:cxn ang="0">
                <a:pos x="5657" y="263312"/>
              </a:cxn>
              <a:cxn ang="0">
                <a:pos x="0" y="214198"/>
              </a:cxn>
            </a:cxnLst>
            <a:rect l="0" t="0" r="r" b="b"/>
            <a:pathLst>
              <a:path w="428625" h="428625">
                <a:moveTo>
                  <a:pt x="0" y="214198"/>
                </a:moveTo>
                <a:lnTo>
                  <a:pt x="5657" y="165083"/>
                </a:lnTo>
                <a:lnTo>
                  <a:pt x="21770" y="119998"/>
                </a:lnTo>
                <a:lnTo>
                  <a:pt x="47056" y="80227"/>
                </a:lnTo>
                <a:lnTo>
                  <a:pt x="80227" y="47056"/>
                </a:lnTo>
                <a:lnTo>
                  <a:pt x="119998" y="21770"/>
                </a:lnTo>
                <a:lnTo>
                  <a:pt x="165083" y="5657"/>
                </a:lnTo>
                <a:lnTo>
                  <a:pt x="214198" y="0"/>
                </a:lnTo>
                <a:lnTo>
                  <a:pt x="263312" y="5657"/>
                </a:lnTo>
                <a:lnTo>
                  <a:pt x="308398" y="21770"/>
                </a:lnTo>
                <a:lnTo>
                  <a:pt x="348169" y="47056"/>
                </a:lnTo>
                <a:lnTo>
                  <a:pt x="381340" y="80227"/>
                </a:lnTo>
                <a:lnTo>
                  <a:pt x="406625" y="119998"/>
                </a:lnTo>
                <a:lnTo>
                  <a:pt x="422739" y="165083"/>
                </a:lnTo>
                <a:lnTo>
                  <a:pt x="428396" y="214198"/>
                </a:lnTo>
                <a:lnTo>
                  <a:pt x="422739" y="263312"/>
                </a:lnTo>
                <a:lnTo>
                  <a:pt x="406625" y="308398"/>
                </a:lnTo>
                <a:lnTo>
                  <a:pt x="381340" y="348169"/>
                </a:lnTo>
                <a:lnTo>
                  <a:pt x="348169" y="381340"/>
                </a:lnTo>
                <a:lnTo>
                  <a:pt x="308398" y="406625"/>
                </a:lnTo>
                <a:lnTo>
                  <a:pt x="263312" y="422739"/>
                </a:lnTo>
                <a:lnTo>
                  <a:pt x="214198" y="428396"/>
                </a:lnTo>
                <a:lnTo>
                  <a:pt x="165083" y="422739"/>
                </a:lnTo>
                <a:lnTo>
                  <a:pt x="119998" y="406625"/>
                </a:lnTo>
                <a:lnTo>
                  <a:pt x="80227" y="381340"/>
                </a:lnTo>
                <a:lnTo>
                  <a:pt x="47056" y="348169"/>
                </a:lnTo>
                <a:lnTo>
                  <a:pt x="21770" y="308398"/>
                </a:lnTo>
                <a:lnTo>
                  <a:pt x="5657" y="263312"/>
                </a:lnTo>
                <a:lnTo>
                  <a:pt x="0" y="214198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69" name="object 22"/>
          <p:cNvSpPr txBox="1">
            <a:spLocks noChangeArrowheads="1"/>
          </p:cNvSpPr>
          <p:nvPr/>
        </p:nvSpPr>
        <p:spPr bwMode="auto">
          <a:xfrm>
            <a:off x="5476875" y="4494213"/>
            <a:ext cx="10160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Calibri" pitchFamily="34" charset="0"/>
                <a:cs typeface="Cordia New" pitchFamily="34" charset="-34"/>
              </a:rPr>
              <a:t>J</a:t>
            </a:r>
            <a:endParaRPr lang="th-TH" sz="18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70" name="object 23"/>
          <p:cNvSpPr>
            <a:spLocks noChangeArrowheads="1"/>
          </p:cNvSpPr>
          <p:nvPr/>
        </p:nvSpPr>
        <p:spPr bwMode="auto">
          <a:xfrm>
            <a:off x="3827463" y="2317750"/>
            <a:ext cx="523875" cy="523875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71" name="object 24"/>
          <p:cNvSpPr>
            <a:spLocks noChangeArrowheads="1"/>
          </p:cNvSpPr>
          <p:nvPr/>
        </p:nvSpPr>
        <p:spPr bwMode="auto">
          <a:xfrm>
            <a:off x="3846513" y="2333625"/>
            <a:ext cx="484187" cy="425450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72" name="object 25"/>
          <p:cNvSpPr>
            <a:spLocks noChangeArrowheads="1"/>
          </p:cNvSpPr>
          <p:nvPr/>
        </p:nvSpPr>
        <p:spPr bwMode="auto">
          <a:xfrm>
            <a:off x="3873500" y="2344738"/>
            <a:ext cx="428625" cy="427037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73" name="object 26"/>
          <p:cNvSpPr>
            <a:spLocks/>
          </p:cNvSpPr>
          <p:nvPr/>
        </p:nvSpPr>
        <p:spPr bwMode="auto">
          <a:xfrm>
            <a:off x="3873500" y="2344738"/>
            <a:ext cx="428625" cy="428625"/>
          </a:xfrm>
          <a:custGeom>
            <a:avLst/>
            <a:gdLst/>
            <a:ahLst/>
            <a:cxnLst>
              <a:cxn ang="0">
                <a:pos x="0" y="214198"/>
              </a:cxn>
              <a:cxn ang="0">
                <a:pos x="5657" y="165083"/>
              </a:cxn>
              <a:cxn ang="0">
                <a:pos x="21770" y="119998"/>
              </a:cxn>
              <a:cxn ang="0">
                <a:pos x="47056" y="80227"/>
              </a:cxn>
              <a:cxn ang="0">
                <a:pos x="80227" y="47056"/>
              </a:cxn>
              <a:cxn ang="0">
                <a:pos x="119998" y="21770"/>
              </a:cxn>
              <a:cxn ang="0">
                <a:pos x="165083" y="5657"/>
              </a:cxn>
              <a:cxn ang="0">
                <a:pos x="214198" y="0"/>
              </a:cxn>
              <a:cxn ang="0">
                <a:pos x="263312" y="5657"/>
              </a:cxn>
              <a:cxn ang="0">
                <a:pos x="308398" y="21770"/>
              </a:cxn>
              <a:cxn ang="0">
                <a:pos x="348169" y="47056"/>
              </a:cxn>
              <a:cxn ang="0">
                <a:pos x="381340" y="80227"/>
              </a:cxn>
              <a:cxn ang="0">
                <a:pos x="406625" y="119998"/>
              </a:cxn>
              <a:cxn ang="0">
                <a:pos x="422739" y="165083"/>
              </a:cxn>
              <a:cxn ang="0">
                <a:pos x="428396" y="214198"/>
              </a:cxn>
              <a:cxn ang="0">
                <a:pos x="422739" y="263312"/>
              </a:cxn>
              <a:cxn ang="0">
                <a:pos x="406625" y="308398"/>
              </a:cxn>
              <a:cxn ang="0">
                <a:pos x="381340" y="348169"/>
              </a:cxn>
              <a:cxn ang="0">
                <a:pos x="348169" y="381340"/>
              </a:cxn>
              <a:cxn ang="0">
                <a:pos x="308398" y="406625"/>
              </a:cxn>
              <a:cxn ang="0">
                <a:pos x="263312" y="422739"/>
              </a:cxn>
              <a:cxn ang="0">
                <a:pos x="214198" y="428396"/>
              </a:cxn>
              <a:cxn ang="0">
                <a:pos x="165083" y="422739"/>
              </a:cxn>
              <a:cxn ang="0">
                <a:pos x="119998" y="406625"/>
              </a:cxn>
              <a:cxn ang="0">
                <a:pos x="80227" y="381340"/>
              </a:cxn>
              <a:cxn ang="0">
                <a:pos x="47056" y="348169"/>
              </a:cxn>
              <a:cxn ang="0">
                <a:pos x="21770" y="308398"/>
              </a:cxn>
              <a:cxn ang="0">
                <a:pos x="5657" y="263312"/>
              </a:cxn>
              <a:cxn ang="0">
                <a:pos x="0" y="214198"/>
              </a:cxn>
            </a:cxnLst>
            <a:rect l="0" t="0" r="r" b="b"/>
            <a:pathLst>
              <a:path w="428625" h="428625">
                <a:moveTo>
                  <a:pt x="0" y="214198"/>
                </a:moveTo>
                <a:lnTo>
                  <a:pt x="5657" y="165083"/>
                </a:lnTo>
                <a:lnTo>
                  <a:pt x="21770" y="119998"/>
                </a:lnTo>
                <a:lnTo>
                  <a:pt x="47056" y="80227"/>
                </a:lnTo>
                <a:lnTo>
                  <a:pt x="80227" y="47056"/>
                </a:lnTo>
                <a:lnTo>
                  <a:pt x="119998" y="21770"/>
                </a:lnTo>
                <a:lnTo>
                  <a:pt x="165083" y="5657"/>
                </a:lnTo>
                <a:lnTo>
                  <a:pt x="214198" y="0"/>
                </a:lnTo>
                <a:lnTo>
                  <a:pt x="263312" y="5657"/>
                </a:lnTo>
                <a:lnTo>
                  <a:pt x="308398" y="21770"/>
                </a:lnTo>
                <a:lnTo>
                  <a:pt x="348169" y="47056"/>
                </a:lnTo>
                <a:lnTo>
                  <a:pt x="381340" y="80227"/>
                </a:lnTo>
                <a:lnTo>
                  <a:pt x="406625" y="119998"/>
                </a:lnTo>
                <a:lnTo>
                  <a:pt x="422739" y="165083"/>
                </a:lnTo>
                <a:lnTo>
                  <a:pt x="428396" y="214198"/>
                </a:lnTo>
                <a:lnTo>
                  <a:pt x="422739" y="263312"/>
                </a:lnTo>
                <a:lnTo>
                  <a:pt x="406625" y="308398"/>
                </a:lnTo>
                <a:lnTo>
                  <a:pt x="381340" y="348169"/>
                </a:lnTo>
                <a:lnTo>
                  <a:pt x="348169" y="381340"/>
                </a:lnTo>
                <a:lnTo>
                  <a:pt x="308398" y="406625"/>
                </a:lnTo>
                <a:lnTo>
                  <a:pt x="263312" y="422739"/>
                </a:lnTo>
                <a:lnTo>
                  <a:pt x="214198" y="428396"/>
                </a:lnTo>
                <a:lnTo>
                  <a:pt x="165083" y="422739"/>
                </a:lnTo>
                <a:lnTo>
                  <a:pt x="119998" y="406625"/>
                </a:lnTo>
                <a:lnTo>
                  <a:pt x="80227" y="381340"/>
                </a:lnTo>
                <a:lnTo>
                  <a:pt x="47056" y="348169"/>
                </a:lnTo>
                <a:lnTo>
                  <a:pt x="21770" y="308398"/>
                </a:lnTo>
                <a:lnTo>
                  <a:pt x="5657" y="263312"/>
                </a:lnTo>
                <a:lnTo>
                  <a:pt x="0" y="214198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74" name="object 27"/>
          <p:cNvSpPr txBox="1">
            <a:spLocks noChangeArrowheads="1"/>
          </p:cNvSpPr>
          <p:nvPr/>
        </p:nvSpPr>
        <p:spPr bwMode="auto">
          <a:xfrm>
            <a:off x="4011613" y="2406650"/>
            <a:ext cx="15240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Calibri" pitchFamily="34" charset="0"/>
                <a:cs typeface="Cordia New" pitchFamily="34" charset="-34"/>
              </a:rPr>
              <a:t>B</a:t>
            </a:r>
            <a:endParaRPr lang="th-TH" sz="18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75" name="object 28"/>
          <p:cNvSpPr>
            <a:spLocks noChangeArrowheads="1"/>
          </p:cNvSpPr>
          <p:nvPr/>
        </p:nvSpPr>
        <p:spPr bwMode="auto">
          <a:xfrm>
            <a:off x="3111500" y="1387475"/>
            <a:ext cx="460375" cy="458788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76" name="object 29"/>
          <p:cNvSpPr>
            <a:spLocks noChangeArrowheads="1"/>
          </p:cNvSpPr>
          <p:nvPr/>
        </p:nvSpPr>
        <p:spPr bwMode="auto">
          <a:xfrm>
            <a:off x="3103563" y="1370013"/>
            <a:ext cx="477837" cy="425450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77" name="object 30"/>
          <p:cNvSpPr>
            <a:spLocks noChangeArrowheads="1"/>
          </p:cNvSpPr>
          <p:nvPr/>
        </p:nvSpPr>
        <p:spPr bwMode="auto">
          <a:xfrm>
            <a:off x="3157538" y="1412875"/>
            <a:ext cx="365125" cy="365125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78" name="object 31"/>
          <p:cNvSpPr>
            <a:spLocks/>
          </p:cNvSpPr>
          <p:nvPr/>
        </p:nvSpPr>
        <p:spPr bwMode="auto">
          <a:xfrm>
            <a:off x="3157538" y="1412875"/>
            <a:ext cx="365125" cy="365125"/>
          </a:xfrm>
          <a:custGeom>
            <a:avLst/>
            <a:gdLst/>
            <a:ahLst/>
            <a:cxnLst>
              <a:cxn ang="0">
                <a:pos x="0" y="182384"/>
              </a:cxn>
              <a:cxn ang="0">
                <a:pos x="6515" y="133896"/>
              </a:cxn>
              <a:cxn ang="0">
                <a:pos x="24901" y="90328"/>
              </a:cxn>
              <a:cxn ang="0">
                <a:pos x="53420" y="53416"/>
              </a:cxn>
              <a:cxn ang="0">
                <a:pos x="90333" y="24899"/>
              </a:cxn>
              <a:cxn ang="0">
                <a:pos x="133901" y="6514"/>
              </a:cxn>
              <a:cxn ang="0">
                <a:pos x="182384" y="0"/>
              </a:cxn>
              <a:cxn ang="0">
                <a:pos x="230873" y="6515"/>
              </a:cxn>
              <a:cxn ang="0">
                <a:pos x="274444" y="24901"/>
              </a:cxn>
              <a:cxn ang="0">
                <a:pos x="311359" y="53420"/>
              </a:cxn>
              <a:cxn ang="0">
                <a:pos x="339879" y="90333"/>
              </a:cxn>
              <a:cxn ang="0">
                <a:pos x="358266" y="133901"/>
              </a:cxn>
              <a:cxn ang="0">
                <a:pos x="364782" y="182384"/>
              </a:cxn>
              <a:cxn ang="0">
                <a:pos x="358266" y="230872"/>
              </a:cxn>
              <a:cxn ang="0">
                <a:pos x="339879" y="274441"/>
              </a:cxn>
              <a:cxn ang="0">
                <a:pos x="311359" y="311353"/>
              </a:cxn>
              <a:cxn ang="0">
                <a:pos x="274444" y="339870"/>
              </a:cxn>
              <a:cxn ang="0">
                <a:pos x="230873" y="358255"/>
              </a:cxn>
              <a:cxn ang="0">
                <a:pos x="182384" y="364769"/>
              </a:cxn>
              <a:cxn ang="0">
                <a:pos x="133901" y="358255"/>
              </a:cxn>
              <a:cxn ang="0">
                <a:pos x="90333" y="339870"/>
              </a:cxn>
              <a:cxn ang="0">
                <a:pos x="53420" y="311353"/>
              </a:cxn>
              <a:cxn ang="0">
                <a:pos x="24901" y="274441"/>
              </a:cxn>
              <a:cxn ang="0">
                <a:pos x="6515" y="230872"/>
              </a:cxn>
              <a:cxn ang="0">
                <a:pos x="0" y="182384"/>
              </a:cxn>
            </a:cxnLst>
            <a:rect l="0" t="0" r="r" b="b"/>
            <a:pathLst>
              <a:path w="365125" h="365125">
                <a:moveTo>
                  <a:pt x="0" y="182384"/>
                </a:moveTo>
                <a:lnTo>
                  <a:pt x="6515" y="133896"/>
                </a:lnTo>
                <a:lnTo>
                  <a:pt x="24901" y="90328"/>
                </a:lnTo>
                <a:lnTo>
                  <a:pt x="53420" y="53416"/>
                </a:lnTo>
                <a:lnTo>
                  <a:pt x="90333" y="24899"/>
                </a:lnTo>
                <a:lnTo>
                  <a:pt x="133901" y="6514"/>
                </a:lnTo>
                <a:lnTo>
                  <a:pt x="182384" y="0"/>
                </a:lnTo>
                <a:lnTo>
                  <a:pt x="230873" y="6515"/>
                </a:lnTo>
                <a:lnTo>
                  <a:pt x="274444" y="24901"/>
                </a:lnTo>
                <a:lnTo>
                  <a:pt x="311359" y="53420"/>
                </a:lnTo>
                <a:lnTo>
                  <a:pt x="339879" y="90333"/>
                </a:lnTo>
                <a:lnTo>
                  <a:pt x="358266" y="133901"/>
                </a:lnTo>
                <a:lnTo>
                  <a:pt x="364782" y="182384"/>
                </a:lnTo>
                <a:lnTo>
                  <a:pt x="358266" y="230872"/>
                </a:lnTo>
                <a:lnTo>
                  <a:pt x="339879" y="274441"/>
                </a:lnTo>
                <a:lnTo>
                  <a:pt x="311359" y="311353"/>
                </a:lnTo>
                <a:lnTo>
                  <a:pt x="274444" y="339870"/>
                </a:lnTo>
                <a:lnTo>
                  <a:pt x="230873" y="358255"/>
                </a:lnTo>
                <a:lnTo>
                  <a:pt x="182384" y="364769"/>
                </a:lnTo>
                <a:lnTo>
                  <a:pt x="133901" y="358255"/>
                </a:lnTo>
                <a:lnTo>
                  <a:pt x="90333" y="339870"/>
                </a:lnTo>
                <a:lnTo>
                  <a:pt x="53420" y="311353"/>
                </a:lnTo>
                <a:lnTo>
                  <a:pt x="24901" y="274441"/>
                </a:lnTo>
                <a:lnTo>
                  <a:pt x="6515" y="230872"/>
                </a:lnTo>
                <a:lnTo>
                  <a:pt x="0" y="182384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79" name="object 32"/>
          <p:cNvSpPr>
            <a:spLocks noChangeArrowheads="1"/>
          </p:cNvSpPr>
          <p:nvPr/>
        </p:nvSpPr>
        <p:spPr bwMode="auto">
          <a:xfrm>
            <a:off x="3976688" y="1314450"/>
            <a:ext cx="458787" cy="460375"/>
          </a:xfrm>
          <a:prstGeom prst="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80" name="object 33"/>
          <p:cNvSpPr>
            <a:spLocks noChangeArrowheads="1"/>
          </p:cNvSpPr>
          <p:nvPr/>
        </p:nvSpPr>
        <p:spPr bwMode="auto">
          <a:xfrm>
            <a:off x="3956050" y="1296988"/>
            <a:ext cx="500063" cy="425450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81" name="object 34"/>
          <p:cNvSpPr>
            <a:spLocks noChangeArrowheads="1"/>
          </p:cNvSpPr>
          <p:nvPr/>
        </p:nvSpPr>
        <p:spPr bwMode="auto">
          <a:xfrm>
            <a:off x="4022725" y="1341438"/>
            <a:ext cx="363538" cy="363537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82" name="object 35"/>
          <p:cNvSpPr>
            <a:spLocks/>
          </p:cNvSpPr>
          <p:nvPr/>
        </p:nvSpPr>
        <p:spPr bwMode="auto">
          <a:xfrm>
            <a:off x="4022725" y="1341438"/>
            <a:ext cx="365125" cy="365125"/>
          </a:xfrm>
          <a:custGeom>
            <a:avLst/>
            <a:gdLst/>
            <a:ahLst/>
            <a:cxnLst>
              <a:cxn ang="0">
                <a:pos x="0" y="182384"/>
              </a:cxn>
              <a:cxn ang="0">
                <a:pos x="6515" y="133896"/>
              </a:cxn>
              <a:cxn ang="0">
                <a:pos x="24901" y="90328"/>
              </a:cxn>
              <a:cxn ang="0">
                <a:pos x="53420" y="53416"/>
              </a:cxn>
              <a:cxn ang="0">
                <a:pos x="90333" y="24899"/>
              </a:cxn>
              <a:cxn ang="0">
                <a:pos x="133901" y="6514"/>
              </a:cxn>
              <a:cxn ang="0">
                <a:pos x="182384" y="0"/>
              </a:cxn>
              <a:cxn ang="0">
                <a:pos x="230873" y="6515"/>
              </a:cxn>
              <a:cxn ang="0">
                <a:pos x="274444" y="24901"/>
              </a:cxn>
              <a:cxn ang="0">
                <a:pos x="311359" y="53420"/>
              </a:cxn>
              <a:cxn ang="0">
                <a:pos x="339879" y="90333"/>
              </a:cxn>
              <a:cxn ang="0">
                <a:pos x="358266" y="133901"/>
              </a:cxn>
              <a:cxn ang="0">
                <a:pos x="364782" y="182384"/>
              </a:cxn>
              <a:cxn ang="0">
                <a:pos x="358266" y="230872"/>
              </a:cxn>
              <a:cxn ang="0">
                <a:pos x="339879" y="274441"/>
              </a:cxn>
              <a:cxn ang="0">
                <a:pos x="311359" y="311353"/>
              </a:cxn>
              <a:cxn ang="0">
                <a:pos x="274444" y="339870"/>
              </a:cxn>
              <a:cxn ang="0">
                <a:pos x="230873" y="358255"/>
              </a:cxn>
              <a:cxn ang="0">
                <a:pos x="182384" y="364769"/>
              </a:cxn>
              <a:cxn ang="0">
                <a:pos x="133901" y="358255"/>
              </a:cxn>
              <a:cxn ang="0">
                <a:pos x="90333" y="339870"/>
              </a:cxn>
              <a:cxn ang="0">
                <a:pos x="53420" y="311353"/>
              </a:cxn>
              <a:cxn ang="0">
                <a:pos x="24901" y="274441"/>
              </a:cxn>
              <a:cxn ang="0">
                <a:pos x="6515" y="230872"/>
              </a:cxn>
              <a:cxn ang="0">
                <a:pos x="0" y="182384"/>
              </a:cxn>
            </a:cxnLst>
            <a:rect l="0" t="0" r="r" b="b"/>
            <a:pathLst>
              <a:path w="365125" h="365125">
                <a:moveTo>
                  <a:pt x="0" y="182384"/>
                </a:moveTo>
                <a:lnTo>
                  <a:pt x="6515" y="133896"/>
                </a:lnTo>
                <a:lnTo>
                  <a:pt x="24901" y="90328"/>
                </a:lnTo>
                <a:lnTo>
                  <a:pt x="53420" y="53416"/>
                </a:lnTo>
                <a:lnTo>
                  <a:pt x="90333" y="24899"/>
                </a:lnTo>
                <a:lnTo>
                  <a:pt x="133901" y="6514"/>
                </a:lnTo>
                <a:lnTo>
                  <a:pt x="182384" y="0"/>
                </a:lnTo>
                <a:lnTo>
                  <a:pt x="230873" y="6515"/>
                </a:lnTo>
                <a:lnTo>
                  <a:pt x="274444" y="24901"/>
                </a:lnTo>
                <a:lnTo>
                  <a:pt x="311359" y="53420"/>
                </a:lnTo>
                <a:lnTo>
                  <a:pt x="339879" y="90333"/>
                </a:lnTo>
                <a:lnTo>
                  <a:pt x="358266" y="133901"/>
                </a:lnTo>
                <a:lnTo>
                  <a:pt x="364782" y="182384"/>
                </a:lnTo>
                <a:lnTo>
                  <a:pt x="358266" y="230872"/>
                </a:lnTo>
                <a:lnTo>
                  <a:pt x="339879" y="274441"/>
                </a:lnTo>
                <a:lnTo>
                  <a:pt x="311359" y="311353"/>
                </a:lnTo>
                <a:lnTo>
                  <a:pt x="274444" y="339870"/>
                </a:lnTo>
                <a:lnTo>
                  <a:pt x="230873" y="358255"/>
                </a:lnTo>
                <a:lnTo>
                  <a:pt x="182384" y="364769"/>
                </a:lnTo>
                <a:lnTo>
                  <a:pt x="133901" y="358255"/>
                </a:lnTo>
                <a:lnTo>
                  <a:pt x="90333" y="339870"/>
                </a:lnTo>
                <a:lnTo>
                  <a:pt x="53420" y="311353"/>
                </a:lnTo>
                <a:lnTo>
                  <a:pt x="24901" y="274441"/>
                </a:lnTo>
                <a:lnTo>
                  <a:pt x="6515" y="230872"/>
                </a:lnTo>
                <a:lnTo>
                  <a:pt x="0" y="182384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83" name="object 36"/>
          <p:cNvSpPr>
            <a:spLocks noChangeArrowheads="1"/>
          </p:cNvSpPr>
          <p:nvPr/>
        </p:nvSpPr>
        <p:spPr bwMode="auto">
          <a:xfrm>
            <a:off x="4768850" y="1601788"/>
            <a:ext cx="458788" cy="460375"/>
          </a:xfrm>
          <a:prstGeom prst="rect">
            <a:avLst/>
          </a:prstGeom>
          <a:blipFill dpi="0" rotWithShape="1">
            <a:blip r:embed="rId2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84" name="object 37"/>
          <p:cNvSpPr>
            <a:spLocks noChangeArrowheads="1"/>
          </p:cNvSpPr>
          <p:nvPr/>
        </p:nvSpPr>
        <p:spPr bwMode="auto">
          <a:xfrm>
            <a:off x="4764088" y="1585913"/>
            <a:ext cx="468312" cy="425450"/>
          </a:xfrm>
          <a:prstGeom prst="rect">
            <a:avLst/>
          </a:prstGeom>
          <a:blipFill dpi="0" rotWithShape="1">
            <a:blip r:embed="rId2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85" name="object 38"/>
          <p:cNvSpPr>
            <a:spLocks noChangeArrowheads="1"/>
          </p:cNvSpPr>
          <p:nvPr/>
        </p:nvSpPr>
        <p:spPr bwMode="auto">
          <a:xfrm>
            <a:off x="4814888" y="1628775"/>
            <a:ext cx="363537" cy="365125"/>
          </a:xfrm>
          <a:prstGeom prst="rect">
            <a:avLst/>
          </a:prstGeom>
          <a:blipFill dpi="0" rotWithShape="1">
            <a:blip r:embed="rId2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86" name="object 39"/>
          <p:cNvSpPr>
            <a:spLocks/>
          </p:cNvSpPr>
          <p:nvPr/>
        </p:nvSpPr>
        <p:spPr bwMode="auto">
          <a:xfrm>
            <a:off x="4814888" y="1628775"/>
            <a:ext cx="365125" cy="365125"/>
          </a:xfrm>
          <a:custGeom>
            <a:avLst/>
            <a:gdLst/>
            <a:ahLst/>
            <a:cxnLst>
              <a:cxn ang="0">
                <a:pos x="0" y="182384"/>
              </a:cxn>
              <a:cxn ang="0">
                <a:pos x="6515" y="133901"/>
              </a:cxn>
              <a:cxn ang="0">
                <a:pos x="24901" y="90333"/>
              </a:cxn>
              <a:cxn ang="0">
                <a:pos x="53420" y="53420"/>
              </a:cxn>
              <a:cxn ang="0">
                <a:pos x="90333" y="24901"/>
              </a:cxn>
              <a:cxn ang="0">
                <a:pos x="133901" y="6515"/>
              </a:cxn>
              <a:cxn ang="0">
                <a:pos x="182384" y="0"/>
              </a:cxn>
              <a:cxn ang="0">
                <a:pos x="230873" y="6515"/>
              </a:cxn>
              <a:cxn ang="0">
                <a:pos x="274444" y="24901"/>
              </a:cxn>
              <a:cxn ang="0">
                <a:pos x="311359" y="53420"/>
              </a:cxn>
              <a:cxn ang="0">
                <a:pos x="339879" y="90333"/>
              </a:cxn>
              <a:cxn ang="0">
                <a:pos x="358266" y="133901"/>
              </a:cxn>
              <a:cxn ang="0">
                <a:pos x="364782" y="182384"/>
              </a:cxn>
              <a:cxn ang="0">
                <a:pos x="358266" y="230872"/>
              </a:cxn>
              <a:cxn ang="0">
                <a:pos x="339879" y="274441"/>
              </a:cxn>
              <a:cxn ang="0">
                <a:pos x="311359" y="311353"/>
              </a:cxn>
              <a:cxn ang="0">
                <a:pos x="274444" y="339870"/>
              </a:cxn>
              <a:cxn ang="0">
                <a:pos x="230873" y="358255"/>
              </a:cxn>
              <a:cxn ang="0">
                <a:pos x="182384" y="364769"/>
              </a:cxn>
              <a:cxn ang="0">
                <a:pos x="133901" y="358255"/>
              </a:cxn>
              <a:cxn ang="0">
                <a:pos x="90333" y="339870"/>
              </a:cxn>
              <a:cxn ang="0">
                <a:pos x="53420" y="311353"/>
              </a:cxn>
              <a:cxn ang="0">
                <a:pos x="24901" y="274441"/>
              </a:cxn>
              <a:cxn ang="0">
                <a:pos x="6515" y="230872"/>
              </a:cxn>
              <a:cxn ang="0">
                <a:pos x="0" y="182384"/>
              </a:cxn>
            </a:cxnLst>
            <a:rect l="0" t="0" r="r" b="b"/>
            <a:pathLst>
              <a:path w="365125" h="365125">
                <a:moveTo>
                  <a:pt x="0" y="182384"/>
                </a:moveTo>
                <a:lnTo>
                  <a:pt x="6515" y="133901"/>
                </a:lnTo>
                <a:lnTo>
                  <a:pt x="24901" y="90333"/>
                </a:lnTo>
                <a:lnTo>
                  <a:pt x="53420" y="53420"/>
                </a:lnTo>
                <a:lnTo>
                  <a:pt x="90333" y="24901"/>
                </a:lnTo>
                <a:lnTo>
                  <a:pt x="133901" y="6515"/>
                </a:lnTo>
                <a:lnTo>
                  <a:pt x="182384" y="0"/>
                </a:lnTo>
                <a:lnTo>
                  <a:pt x="230873" y="6515"/>
                </a:lnTo>
                <a:lnTo>
                  <a:pt x="274444" y="24901"/>
                </a:lnTo>
                <a:lnTo>
                  <a:pt x="311359" y="53420"/>
                </a:lnTo>
                <a:lnTo>
                  <a:pt x="339879" y="90333"/>
                </a:lnTo>
                <a:lnTo>
                  <a:pt x="358266" y="133901"/>
                </a:lnTo>
                <a:lnTo>
                  <a:pt x="364782" y="182384"/>
                </a:lnTo>
                <a:lnTo>
                  <a:pt x="358266" y="230872"/>
                </a:lnTo>
                <a:lnTo>
                  <a:pt x="339879" y="274441"/>
                </a:lnTo>
                <a:lnTo>
                  <a:pt x="311359" y="311353"/>
                </a:lnTo>
                <a:lnTo>
                  <a:pt x="274444" y="339870"/>
                </a:lnTo>
                <a:lnTo>
                  <a:pt x="230873" y="358255"/>
                </a:lnTo>
                <a:lnTo>
                  <a:pt x="182384" y="364769"/>
                </a:lnTo>
                <a:lnTo>
                  <a:pt x="133901" y="358255"/>
                </a:lnTo>
                <a:lnTo>
                  <a:pt x="90333" y="339870"/>
                </a:lnTo>
                <a:lnTo>
                  <a:pt x="53420" y="311353"/>
                </a:lnTo>
                <a:lnTo>
                  <a:pt x="24901" y="274441"/>
                </a:lnTo>
                <a:lnTo>
                  <a:pt x="6515" y="230872"/>
                </a:lnTo>
                <a:lnTo>
                  <a:pt x="0" y="182384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87" name="object 40"/>
          <p:cNvSpPr>
            <a:spLocks noChangeArrowheads="1"/>
          </p:cNvSpPr>
          <p:nvPr/>
        </p:nvSpPr>
        <p:spPr bwMode="auto">
          <a:xfrm>
            <a:off x="1524000" y="3470275"/>
            <a:ext cx="458788" cy="460375"/>
          </a:xfrm>
          <a:prstGeom prst="rect">
            <a:avLst/>
          </a:prstGeom>
          <a:blipFill dpi="0" rotWithShape="1">
            <a:blip r:embed="rId2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88" name="object 41"/>
          <p:cNvSpPr>
            <a:spLocks noChangeArrowheads="1"/>
          </p:cNvSpPr>
          <p:nvPr/>
        </p:nvSpPr>
        <p:spPr bwMode="auto">
          <a:xfrm>
            <a:off x="1501775" y="3452813"/>
            <a:ext cx="501650" cy="425450"/>
          </a:xfrm>
          <a:prstGeom prst="rect">
            <a:avLst/>
          </a:prstGeom>
          <a:blipFill dpi="0" rotWithShape="1">
            <a:blip r:embed="rId2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89" name="object 42"/>
          <p:cNvSpPr>
            <a:spLocks noChangeArrowheads="1"/>
          </p:cNvSpPr>
          <p:nvPr/>
        </p:nvSpPr>
        <p:spPr bwMode="auto">
          <a:xfrm>
            <a:off x="1568450" y="3495675"/>
            <a:ext cx="365125" cy="365125"/>
          </a:xfrm>
          <a:prstGeom prst="rect">
            <a:avLst/>
          </a:prstGeom>
          <a:blipFill dpi="0" rotWithShape="1">
            <a:blip r:embed="rId2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90" name="object 43"/>
          <p:cNvSpPr>
            <a:spLocks/>
          </p:cNvSpPr>
          <p:nvPr/>
        </p:nvSpPr>
        <p:spPr bwMode="auto">
          <a:xfrm>
            <a:off x="1568450" y="3495675"/>
            <a:ext cx="365125" cy="365125"/>
          </a:xfrm>
          <a:custGeom>
            <a:avLst/>
            <a:gdLst/>
            <a:ahLst/>
            <a:cxnLst>
              <a:cxn ang="0">
                <a:pos x="0" y="182384"/>
              </a:cxn>
              <a:cxn ang="0">
                <a:pos x="6515" y="133901"/>
              </a:cxn>
              <a:cxn ang="0">
                <a:pos x="24901" y="90333"/>
              </a:cxn>
              <a:cxn ang="0">
                <a:pos x="53420" y="53420"/>
              </a:cxn>
              <a:cxn ang="0">
                <a:pos x="90333" y="24901"/>
              </a:cxn>
              <a:cxn ang="0">
                <a:pos x="133901" y="6515"/>
              </a:cxn>
              <a:cxn ang="0">
                <a:pos x="182384" y="0"/>
              </a:cxn>
              <a:cxn ang="0">
                <a:pos x="230873" y="6515"/>
              </a:cxn>
              <a:cxn ang="0">
                <a:pos x="274444" y="24901"/>
              </a:cxn>
              <a:cxn ang="0">
                <a:pos x="311359" y="53420"/>
              </a:cxn>
              <a:cxn ang="0">
                <a:pos x="339879" y="90333"/>
              </a:cxn>
              <a:cxn ang="0">
                <a:pos x="358266" y="133901"/>
              </a:cxn>
              <a:cxn ang="0">
                <a:pos x="364782" y="182384"/>
              </a:cxn>
              <a:cxn ang="0">
                <a:pos x="358266" y="230872"/>
              </a:cxn>
              <a:cxn ang="0">
                <a:pos x="339879" y="274441"/>
              </a:cxn>
              <a:cxn ang="0">
                <a:pos x="311359" y="311353"/>
              </a:cxn>
              <a:cxn ang="0">
                <a:pos x="274444" y="339870"/>
              </a:cxn>
              <a:cxn ang="0">
                <a:pos x="230873" y="358255"/>
              </a:cxn>
              <a:cxn ang="0">
                <a:pos x="182384" y="364769"/>
              </a:cxn>
              <a:cxn ang="0">
                <a:pos x="133901" y="358255"/>
              </a:cxn>
              <a:cxn ang="0">
                <a:pos x="90333" y="339870"/>
              </a:cxn>
              <a:cxn ang="0">
                <a:pos x="53420" y="311353"/>
              </a:cxn>
              <a:cxn ang="0">
                <a:pos x="24901" y="274441"/>
              </a:cxn>
              <a:cxn ang="0">
                <a:pos x="6515" y="230872"/>
              </a:cxn>
              <a:cxn ang="0">
                <a:pos x="0" y="182384"/>
              </a:cxn>
            </a:cxnLst>
            <a:rect l="0" t="0" r="r" b="b"/>
            <a:pathLst>
              <a:path w="365125" h="365125">
                <a:moveTo>
                  <a:pt x="0" y="182384"/>
                </a:moveTo>
                <a:lnTo>
                  <a:pt x="6515" y="133901"/>
                </a:lnTo>
                <a:lnTo>
                  <a:pt x="24901" y="90333"/>
                </a:lnTo>
                <a:lnTo>
                  <a:pt x="53420" y="53420"/>
                </a:lnTo>
                <a:lnTo>
                  <a:pt x="90333" y="24901"/>
                </a:lnTo>
                <a:lnTo>
                  <a:pt x="133901" y="6515"/>
                </a:lnTo>
                <a:lnTo>
                  <a:pt x="182384" y="0"/>
                </a:lnTo>
                <a:lnTo>
                  <a:pt x="230873" y="6515"/>
                </a:lnTo>
                <a:lnTo>
                  <a:pt x="274444" y="24901"/>
                </a:lnTo>
                <a:lnTo>
                  <a:pt x="311359" y="53420"/>
                </a:lnTo>
                <a:lnTo>
                  <a:pt x="339879" y="90333"/>
                </a:lnTo>
                <a:lnTo>
                  <a:pt x="358266" y="133901"/>
                </a:lnTo>
                <a:lnTo>
                  <a:pt x="364782" y="182384"/>
                </a:lnTo>
                <a:lnTo>
                  <a:pt x="358266" y="230872"/>
                </a:lnTo>
                <a:lnTo>
                  <a:pt x="339879" y="274441"/>
                </a:lnTo>
                <a:lnTo>
                  <a:pt x="311359" y="311353"/>
                </a:lnTo>
                <a:lnTo>
                  <a:pt x="274444" y="339870"/>
                </a:lnTo>
                <a:lnTo>
                  <a:pt x="230873" y="358255"/>
                </a:lnTo>
                <a:lnTo>
                  <a:pt x="182384" y="364769"/>
                </a:lnTo>
                <a:lnTo>
                  <a:pt x="133901" y="358255"/>
                </a:lnTo>
                <a:lnTo>
                  <a:pt x="90333" y="339870"/>
                </a:lnTo>
                <a:lnTo>
                  <a:pt x="53420" y="311353"/>
                </a:lnTo>
                <a:lnTo>
                  <a:pt x="24901" y="274441"/>
                </a:lnTo>
                <a:lnTo>
                  <a:pt x="6515" y="230872"/>
                </a:lnTo>
                <a:lnTo>
                  <a:pt x="0" y="182384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91" name="object 44"/>
          <p:cNvSpPr txBox="1">
            <a:spLocks noChangeArrowheads="1"/>
          </p:cNvSpPr>
          <p:nvPr/>
        </p:nvSpPr>
        <p:spPr bwMode="auto">
          <a:xfrm>
            <a:off x="1665288" y="3527425"/>
            <a:ext cx="17145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Calibri" pitchFamily="34" charset="0"/>
                <a:cs typeface="Cordia New" pitchFamily="34" charset="-34"/>
              </a:rPr>
              <a:t>G</a:t>
            </a:r>
            <a:endParaRPr lang="th-TH" sz="18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92" name="object 45"/>
          <p:cNvSpPr>
            <a:spLocks noChangeArrowheads="1"/>
          </p:cNvSpPr>
          <p:nvPr/>
        </p:nvSpPr>
        <p:spPr bwMode="auto">
          <a:xfrm>
            <a:off x="1235075" y="4551363"/>
            <a:ext cx="460375" cy="458787"/>
          </a:xfrm>
          <a:prstGeom prst="rect">
            <a:avLst/>
          </a:prstGeom>
          <a:blipFill dpi="0" rotWithShape="1">
            <a:blip r:embed="rId3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93" name="object 46"/>
          <p:cNvSpPr>
            <a:spLocks noChangeArrowheads="1"/>
          </p:cNvSpPr>
          <p:nvPr/>
        </p:nvSpPr>
        <p:spPr bwMode="auto">
          <a:xfrm>
            <a:off x="1214438" y="4533900"/>
            <a:ext cx="500062" cy="423863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94" name="object 47"/>
          <p:cNvSpPr>
            <a:spLocks noChangeArrowheads="1"/>
          </p:cNvSpPr>
          <p:nvPr/>
        </p:nvSpPr>
        <p:spPr bwMode="auto">
          <a:xfrm>
            <a:off x="1281113" y="4576763"/>
            <a:ext cx="365125" cy="365125"/>
          </a:xfrm>
          <a:prstGeom prst="rect">
            <a:avLst/>
          </a:prstGeom>
          <a:blipFill dpi="0" rotWithShape="1">
            <a:blip r:embed="rId3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95" name="object 48"/>
          <p:cNvSpPr>
            <a:spLocks/>
          </p:cNvSpPr>
          <p:nvPr/>
        </p:nvSpPr>
        <p:spPr bwMode="auto">
          <a:xfrm>
            <a:off x="1281113" y="4576763"/>
            <a:ext cx="365125" cy="365125"/>
          </a:xfrm>
          <a:custGeom>
            <a:avLst/>
            <a:gdLst/>
            <a:ahLst/>
            <a:cxnLst>
              <a:cxn ang="0">
                <a:pos x="0" y="182384"/>
              </a:cxn>
              <a:cxn ang="0">
                <a:pos x="6515" y="133901"/>
              </a:cxn>
              <a:cxn ang="0">
                <a:pos x="24901" y="90333"/>
              </a:cxn>
              <a:cxn ang="0">
                <a:pos x="53420" y="53420"/>
              </a:cxn>
              <a:cxn ang="0">
                <a:pos x="90333" y="24901"/>
              </a:cxn>
              <a:cxn ang="0">
                <a:pos x="133901" y="6515"/>
              </a:cxn>
              <a:cxn ang="0">
                <a:pos x="182384" y="0"/>
              </a:cxn>
              <a:cxn ang="0">
                <a:pos x="230873" y="6515"/>
              </a:cxn>
              <a:cxn ang="0">
                <a:pos x="274444" y="24901"/>
              </a:cxn>
              <a:cxn ang="0">
                <a:pos x="311359" y="53420"/>
              </a:cxn>
              <a:cxn ang="0">
                <a:pos x="339879" y="90333"/>
              </a:cxn>
              <a:cxn ang="0">
                <a:pos x="358266" y="133901"/>
              </a:cxn>
              <a:cxn ang="0">
                <a:pos x="364782" y="182384"/>
              </a:cxn>
              <a:cxn ang="0">
                <a:pos x="358266" y="230872"/>
              </a:cxn>
              <a:cxn ang="0">
                <a:pos x="339879" y="274441"/>
              </a:cxn>
              <a:cxn ang="0">
                <a:pos x="311359" y="311353"/>
              </a:cxn>
              <a:cxn ang="0">
                <a:pos x="274444" y="339870"/>
              </a:cxn>
              <a:cxn ang="0">
                <a:pos x="230873" y="358255"/>
              </a:cxn>
              <a:cxn ang="0">
                <a:pos x="182384" y="364769"/>
              </a:cxn>
              <a:cxn ang="0">
                <a:pos x="133901" y="358255"/>
              </a:cxn>
              <a:cxn ang="0">
                <a:pos x="90333" y="339870"/>
              </a:cxn>
              <a:cxn ang="0">
                <a:pos x="53420" y="311353"/>
              </a:cxn>
              <a:cxn ang="0">
                <a:pos x="24901" y="274441"/>
              </a:cxn>
              <a:cxn ang="0">
                <a:pos x="6515" y="230872"/>
              </a:cxn>
              <a:cxn ang="0">
                <a:pos x="0" y="182384"/>
              </a:cxn>
            </a:cxnLst>
            <a:rect l="0" t="0" r="r" b="b"/>
            <a:pathLst>
              <a:path w="365125" h="365125">
                <a:moveTo>
                  <a:pt x="0" y="182384"/>
                </a:moveTo>
                <a:lnTo>
                  <a:pt x="6515" y="133901"/>
                </a:lnTo>
                <a:lnTo>
                  <a:pt x="24901" y="90333"/>
                </a:lnTo>
                <a:lnTo>
                  <a:pt x="53420" y="53420"/>
                </a:lnTo>
                <a:lnTo>
                  <a:pt x="90333" y="24901"/>
                </a:lnTo>
                <a:lnTo>
                  <a:pt x="133901" y="6515"/>
                </a:lnTo>
                <a:lnTo>
                  <a:pt x="182384" y="0"/>
                </a:lnTo>
                <a:lnTo>
                  <a:pt x="230873" y="6515"/>
                </a:lnTo>
                <a:lnTo>
                  <a:pt x="274444" y="24901"/>
                </a:lnTo>
                <a:lnTo>
                  <a:pt x="311359" y="53420"/>
                </a:lnTo>
                <a:lnTo>
                  <a:pt x="339879" y="90333"/>
                </a:lnTo>
                <a:lnTo>
                  <a:pt x="358266" y="133901"/>
                </a:lnTo>
                <a:lnTo>
                  <a:pt x="364782" y="182384"/>
                </a:lnTo>
                <a:lnTo>
                  <a:pt x="358266" y="230872"/>
                </a:lnTo>
                <a:lnTo>
                  <a:pt x="339879" y="274441"/>
                </a:lnTo>
                <a:lnTo>
                  <a:pt x="311359" y="311353"/>
                </a:lnTo>
                <a:lnTo>
                  <a:pt x="274444" y="339870"/>
                </a:lnTo>
                <a:lnTo>
                  <a:pt x="230873" y="358255"/>
                </a:lnTo>
                <a:lnTo>
                  <a:pt x="182384" y="364769"/>
                </a:lnTo>
                <a:lnTo>
                  <a:pt x="133901" y="358255"/>
                </a:lnTo>
                <a:lnTo>
                  <a:pt x="90333" y="339870"/>
                </a:lnTo>
                <a:lnTo>
                  <a:pt x="53420" y="311353"/>
                </a:lnTo>
                <a:lnTo>
                  <a:pt x="24901" y="274441"/>
                </a:lnTo>
                <a:lnTo>
                  <a:pt x="6515" y="230872"/>
                </a:lnTo>
                <a:lnTo>
                  <a:pt x="0" y="182384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96" name="object 49"/>
          <p:cNvSpPr txBox="1">
            <a:spLocks noChangeArrowheads="1"/>
          </p:cNvSpPr>
          <p:nvPr/>
        </p:nvSpPr>
        <p:spPr bwMode="auto">
          <a:xfrm>
            <a:off x="1377950" y="4606925"/>
            <a:ext cx="17145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Calibri" pitchFamily="34" charset="0"/>
                <a:cs typeface="Cordia New" pitchFamily="34" charset="-34"/>
              </a:rPr>
              <a:t>H</a:t>
            </a:r>
            <a:endParaRPr lang="th-TH" sz="18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97" name="object 50"/>
          <p:cNvSpPr>
            <a:spLocks noChangeArrowheads="1"/>
          </p:cNvSpPr>
          <p:nvPr/>
        </p:nvSpPr>
        <p:spPr bwMode="auto">
          <a:xfrm>
            <a:off x="2459038" y="5270500"/>
            <a:ext cx="460375" cy="460375"/>
          </a:xfrm>
          <a:prstGeom prst="rect">
            <a:avLst/>
          </a:prstGeom>
          <a:blipFill dpi="0" rotWithShape="1">
            <a:blip r:embed="rId3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98" name="object 51"/>
          <p:cNvSpPr>
            <a:spLocks noChangeArrowheads="1"/>
          </p:cNvSpPr>
          <p:nvPr/>
        </p:nvSpPr>
        <p:spPr bwMode="auto">
          <a:xfrm>
            <a:off x="2479675" y="5253038"/>
            <a:ext cx="417513" cy="425450"/>
          </a:xfrm>
          <a:prstGeom prst="rect">
            <a:avLst/>
          </a:prstGeom>
          <a:blipFill dpi="0" rotWithShape="1">
            <a:blip r:embed="rId3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99" name="object 52"/>
          <p:cNvSpPr>
            <a:spLocks noChangeArrowheads="1"/>
          </p:cNvSpPr>
          <p:nvPr/>
        </p:nvSpPr>
        <p:spPr bwMode="auto">
          <a:xfrm>
            <a:off x="2505075" y="5295900"/>
            <a:ext cx="365125" cy="365125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00" name="object 53"/>
          <p:cNvSpPr>
            <a:spLocks/>
          </p:cNvSpPr>
          <p:nvPr/>
        </p:nvSpPr>
        <p:spPr bwMode="auto">
          <a:xfrm>
            <a:off x="2505075" y="5295900"/>
            <a:ext cx="365125" cy="365125"/>
          </a:xfrm>
          <a:custGeom>
            <a:avLst/>
            <a:gdLst/>
            <a:ahLst/>
            <a:cxnLst>
              <a:cxn ang="0">
                <a:pos x="0" y="182384"/>
              </a:cxn>
              <a:cxn ang="0">
                <a:pos x="6515" y="133901"/>
              </a:cxn>
              <a:cxn ang="0">
                <a:pos x="24901" y="90333"/>
              </a:cxn>
              <a:cxn ang="0">
                <a:pos x="53420" y="53420"/>
              </a:cxn>
              <a:cxn ang="0">
                <a:pos x="90333" y="24901"/>
              </a:cxn>
              <a:cxn ang="0">
                <a:pos x="133901" y="6515"/>
              </a:cxn>
              <a:cxn ang="0">
                <a:pos x="182384" y="0"/>
              </a:cxn>
              <a:cxn ang="0">
                <a:pos x="230873" y="6515"/>
              </a:cxn>
              <a:cxn ang="0">
                <a:pos x="274444" y="24901"/>
              </a:cxn>
              <a:cxn ang="0">
                <a:pos x="311359" y="53420"/>
              </a:cxn>
              <a:cxn ang="0">
                <a:pos x="339879" y="90333"/>
              </a:cxn>
              <a:cxn ang="0">
                <a:pos x="358266" y="133901"/>
              </a:cxn>
              <a:cxn ang="0">
                <a:pos x="364782" y="182384"/>
              </a:cxn>
              <a:cxn ang="0">
                <a:pos x="358266" y="230872"/>
              </a:cxn>
              <a:cxn ang="0">
                <a:pos x="339879" y="274441"/>
              </a:cxn>
              <a:cxn ang="0">
                <a:pos x="311359" y="311353"/>
              </a:cxn>
              <a:cxn ang="0">
                <a:pos x="274444" y="339870"/>
              </a:cxn>
              <a:cxn ang="0">
                <a:pos x="230873" y="358255"/>
              </a:cxn>
              <a:cxn ang="0">
                <a:pos x="182384" y="364769"/>
              </a:cxn>
              <a:cxn ang="0">
                <a:pos x="133901" y="358255"/>
              </a:cxn>
              <a:cxn ang="0">
                <a:pos x="90333" y="339870"/>
              </a:cxn>
              <a:cxn ang="0">
                <a:pos x="53420" y="311353"/>
              </a:cxn>
              <a:cxn ang="0">
                <a:pos x="24901" y="274441"/>
              </a:cxn>
              <a:cxn ang="0">
                <a:pos x="6515" y="230872"/>
              </a:cxn>
              <a:cxn ang="0">
                <a:pos x="0" y="182384"/>
              </a:cxn>
            </a:cxnLst>
            <a:rect l="0" t="0" r="r" b="b"/>
            <a:pathLst>
              <a:path w="365125" h="365125">
                <a:moveTo>
                  <a:pt x="0" y="182384"/>
                </a:moveTo>
                <a:lnTo>
                  <a:pt x="6515" y="133901"/>
                </a:lnTo>
                <a:lnTo>
                  <a:pt x="24901" y="90333"/>
                </a:lnTo>
                <a:lnTo>
                  <a:pt x="53420" y="53420"/>
                </a:lnTo>
                <a:lnTo>
                  <a:pt x="90333" y="24901"/>
                </a:lnTo>
                <a:lnTo>
                  <a:pt x="133901" y="6515"/>
                </a:lnTo>
                <a:lnTo>
                  <a:pt x="182384" y="0"/>
                </a:lnTo>
                <a:lnTo>
                  <a:pt x="230873" y="6515"/>
                </a:lnTo>
                <a:lnTo>
                  <a:pt x="274444" y="24901"/>
                </a:lnTo>
                <a:lnTo>
                  <a:pt x="311359" y="53420"/>
                </a:lnTo>
                <a:lnTo>
                  <a:pt x="339879" y="90333"/>
                </a:lnTo>
                <a:lnTo>
                  <a:pt x="358266" y="133901"/>
                </a:lnTo>
                <a:lnTo>
                  <a:pt x="364782" y="182384"/>
                </a:lnTo>
                <a:lnTo>
                  <a:pt x="358266" y="230872"/>
                </a:lnTo>
                <a:lnTo>
                  <a:pt x="339879" y="274441"/>
                </a:lnTo>
                <a:lnTo>
                  <a:pt x="311359" y="311353"/>
                </a:lnTo>
                <a:lnTo>
                  <a:pt x="274444" y="339870"/>
                </a:lnTo>
                <a:lnTo>
                  <a:pt x="230873" y="358255"/>
                </a:lnTo>
                <a:lnTo>
                  <a:pt x="182384" y="364769"/>
                </a:lnTo>
                <a:lnTo>
                  <a:pt x="133901" y="358255"/>
                </a:lnTo>
                <a:lnTo>
                  <a:pt x="90333" y="339870"/>
                </a:lnTo>
                <a:lnTo>
                  <a:pt x="53420" y="311353"/>
                </a:lnTo>
                <a:lnTo>
                  <a:pt x="24901" y="274441"/>
                </a:lnTo>
                <a:lnTo>
                  <a:pt x="6515" y="230872"/>
                </a:lnTo>
                <a:lnTo>
                  <a:pt x="0" y="182384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01" name="object 54"/>
          <p:cNvSpPr>
            <a:spLocks noChangeArrowheads="1"/>
          </p:cNvSpPr>
          <p:nvPr/>
        </p:nvSpPr>
        <p:spPr bwMode="auto">
          <a:xfrm>
            <a:off x="4548188" y="5341938"/>
            <a:ext cx="458787" cy="460375"/>
          </a:xfrm>
          <a:prstGeom prst="rect">
            <a:avLst/>
          </a:prstGeom>
          <a:blipFill dpi="0" rotWithShape="1">
            <a:blip r:embed="rId3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02" name="object 55"/>
          <p:cNvSpPr>
            <a:spLocks noChangeArrowheads="1"/>
          </p:cNvSpPr>
          <p:nvPr/>
        </p:nvSpPr>
        <p:spPr bwMode="auto">
          <a:xfrm>
            <a:off x="4537075" y="5326063"/>
            <a:ext cx="481013" cy="425450"/>
          </a:xfrm>
          <a:prstGeom prst="rect">
            <a:avLst/>
          </a:prstGeom>
          <a:blipFill dpi="0" rotWithShape="1">
            <a:blip r:embed="rId3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03" name="object 56"/>
          <p:cNvSpPr>
            <a:spLocks noChangeArrowheads="1"/>
          </p:cNvSpPr>
          <p:nvPr/>
        </p:nvSpPr>
        <p:spPr bwMode="auto">
          <a:xfrm>
            <a:off x="4594225" y="5368925"/>
            <a:ext cx="363538" cy="363538"/>
          </a:xfrm>
          <a:prstGeom prst="rect">
            <a:avLst/>
          </a:prstGeom>
          <a:blipFill dpi="0" rotWithShape="1">
            <a:blip r:embed="rId3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04" name="object 57"/>
          <p:cNvSpPr>
            <a:spLocks/>
          </p:cNvSpPr>
          <p:nvPr/>
        </p:nvSpPr>
        <p:spPr bwMode="auto">
          <a:xfrm>
            <a:off x="4594225" y="5368925"/>
            <a:ext cx="365125" cy="365125"/>
          </a:xfrm>
          <a:custGeom>
            <a:avLst/>
            <a:gdLst/>
            <a:ahLst/>
            <a:cxnLst>
              <a:cxn ang="0">
                <a:pos x="0" y="182384"/>
              </a:cxn>
              <a:cxn ang="0">
                <a:pos x="6515" y="133901"/>
              </a:cxn>
              <a:cxn ang="0">
                <a:pos x="24901" y="90333"/>
              </a:cxn>
              <a:cxn ang="0">
                <a:pos x="53420" y="53420"/>
              </a:cxn>
              <a:cxn ang="0">
                <a:pos x="90333" y="24901"/>
              </a:cxn>
              <a:cxn ang="0">
                <a:pos x="133901" y="6515"/>
              </a:cxn>
              <a:cxn ang="0">
                <a:pos x="182384" y="0"/>
              </a:cxn>
              <a:cxn ang="0">
                <a:pos x="230873" y="6515"/>
              </a:cxn>
              <a:cxn ang="0">
                <a:pos x="274444" y="24901"/>
              </a:cxn>
              <a:cxn ang="0">
                <a:pos x="311359" y="53420"/>
              </a:cxn>
              <a:cxn ang="0">
                <a:pos x="339879" y="90333"/>
              </a:cxn>
              <a:cxn ang="0">
                <a:pos x="358266" y="133901"/>
              </a:cxn>
              <a:cxn ang="0">
                <a:pos x="364782" y="182384"/>
              </a:cxn>
              <a:cxn ang="0">
                <a:pos x="358266" y="230872"/>
              </a:cxn>
              <a:cxn ang="0">
                <a:pos x="339879" y="274441"/>
              </a:cxn>
              <a:cxn ang="0">
                <a:pos x="311359" y="311353"/>
              </a:cxn>
              <a:cxn ang="0">
                <a:pos x="274444" y="339870"/>
              </a:cxn>
              <a:cxn ang="0">
                <a:pos x="230873" y="358255"/>
              </a:cxn>
              <a:cxn ang="0">
                <a:pos x="182384" y="364769"/>
              </a:cxn>
              <a:cxn ang="0">
                <a:pos x="133901" y="358255"/>
              </a:cxn>
              <a:cxn ang="0">
                <a:pos x="90333" y="339870"/>
              </a:cxn>
              <a:cxn ang="0">
                <a:pos x="53420" y="311353"/>
              </a:cxn>
              <a:cxn ang="0">
                <a:pos x="24901" y="274441"/>
              </a:cxn>
              <a:cxn ang="0">
                <a:pos x="6515" y="230872"/>
              </a:cxn>
              <a:cxn ang="0">
                <a:pos x="0" y="182384"/>
              </a:cxn>
            </a:cxnLst>
            <a:rect l="0" t="0" r="r" b="b"/>
            <a:pathLst>
              <a:path w="365125" h="365125">
                <a:moveTo>
                  <a:pt x="0" y="182384"/>
                </a:moveTo>
                <a:lnTo>
                  <a:pt x="6515" y="133901"/>
                </a:lnTo>
                <a:lnTo>
                  <a:pt x="24901" y="90333"/>
                </a:lnTo>
                <a:lnTo>
                  <a:pt x="53420" y="53420"/>
                </a:lnTo>
                <a:lnTo>
                  <a:pt x="90333" y="24901"/>
                </a:lnTo>
                <a:lnTo>
                  <a:pt x="133901" y="6515"/>
                </a:lnTo>
                <a:lnTo>
                  <a:pt x="182384" y="0"/>
                </a:lnTo>
                <a:lnTo>
                  <a:pt x="230873" y="6515"/>
                </a:lnTo>
                <a:lnTo>
                  <a:pt x="274444" y="24901"/>
                </a:lnTo>
                <a:lnTo>
                  <a:pt x="311359" y="53420"/>
                </a:lnTo>
                <a:lnTo>
                  <a:pt x="339879" y="90333"/>
                </a:lnTo>
                <a:lnTo>
                  <a:pt x="358266" y="133901"/>
                </a:lnTo>
                <a:lnTo>
                  <a:pt x="364782" y="182384"/>
                </a:lnTo>
                <a:lnTo>
                  <a:pt x="358266" y="230872"/>
                </a:lnTo>
                <a:lnTo>
                  <a:pt x="339879" y="274441"/>
                </a:lnTo>
                <a:lnTo>
                  <a:pt x="311359" y="311353"/>
                </a:lnTo>
                <a:lnTo>
                  <a:pt x="274444" y="339870"/>
                </a:lnTo>
                <a:lnTo>
                  <a:pt x="230873" y="358255"/>
                </a:lnTo>
                <a:lnTo>
                  <a:pt x="182384" y="364769"/>
                </a:lnTo>
                <a:lnTo>
                  <a:pt x="133901" y="358255"/>
                </a:lnTo>
                <a:lnTo>
                  <a:pt x="90333" y="339870"/>
                </a:lnTo>
                <a:lnTo>
                  <a:pt x="53420" y="311353"/>
                </a:lnTo>
                <a:lnTo>
                  <a:pt x="24901" y="274441"/>
                </a:lnTo>
                <a:lnTo>
                  <a:pt x="6515" y="230872"/>
                </a:lnTo>
                <a:lnTo>
                  <a:pt x="0" y="182384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05" name="object 58"/>
          <p:cNvSpPr>
            <a:spLocks noChangeArrowheads="1"/>
          </p:cNvSpPr>
          <p:nvPr/>
        </p:nvSpPr>
        <p:spPr bwMode="auto">
          <a:xfrm>
            <a:off x="6059488" y="5199063"/>
            <a:ext cx="460375" cy="458787"/>
          </a:xfrm>
          <a:prstGeom prst="rect">
            <a:avLst/>
          </a:prstGeom>
          <a:blipFill dpi="0" rotWithShape="1">
            <a:blip r:embed="rId3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06" name="object 59"/>
          <p:cNvSpPr>
            <a:spLocks noChangeArrowheads="1"/>
          </p:cNvSpPr>
          <p:nvPr/>
        </p:nvSpPr>
        <p:spPr bwMode="auto">
          <a:xfrm>
            <a:off x="6062663" y="5181600"/>
            <a:ext cx="452437" cy="425450"/>
          </a:xfrm>
          <a:prstGeom prst="rect">
            <a:avLst/>
          </a:prstGeom>
          <a:blipFill dpi="0" rotWithShape="1">
            <a:blip r:embed="rId3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07" name="object 60"/>
          <p:cNvSpPr>
            <a:spLocks noChangeArrowheads="1"/>
          </p:cNvSpPr>
          <p:nvPr/>
        </p:nvSpPr>
        <p:spPr bwMode="auto">
          <a:xfrm>
            <a:off x="6105525" y="5224463"/>
            <a:ext cx="365125" cy="365125"/>
          </a:xfrm>
          <a:prstGeom prst="rect">
            <a:avLst/>
          </a:prstGeom>
          <a:blipFill dpi="0" rotWithShape="1">
            <a:blip r:embed="rId3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08" name="object 61"/>
          <p:cNvSpPr>
            <a:spLocks/>
          </p:cNvSpPr>
          <p:nvPr/>
        </p:nvSpPr>
        <p:spPr bwMode="auto">
          <a:xfrm>
            <a:off x="6105525" y="5224463"/>
            <a:ext cx="365125" cy="365125"/>
          </a:xfrm>
          <a:custGeom>
            <a:avLst/>
            <a:gdLst/>
            <a:ahLst/>
            <a:cxnLst>
              <a:cxn ang="0">
                <a:pos x="0" y="182384"/>
              </a:cxn>
              <a:cxn ang="0">
                <a:pos x="6515" y="133901"/>
              </a:cxn>
              <a:cxn ang="0">
                <a:pos x="24901" y="90333"/>
              </a:cxn>
              <a:cxn ang="0">
                <a:pos x="53420" y="53420"/>
              </a:cxn>
              <a:cxn ang="0">
                <a:pos x="90333" y="24901"/>
              </a:cxn>
              <a:cxn ang="0">
                <a:pos x="133901" y="6515"/>
              </a:cxn>
              <a:cxn ang="0">
                <a:pos x="182384" y="0"/>
              </a:cxn>
              <a:cxn ang="0">
                <a:pos x="230873" y="6515"/>
              </a:cxn>
              <a:cxn ang="0">
                <a:pos x="274444" y="24901"/>
              </a:cxn>
              <a:cxn ang="0">
                <a:pos x="311359" y="53420"/>
              </a:cxn>
              <a:cxn ang="0">
                <a:pos x="339879" y="90333"/>
              </a:cxn>
              <a:cxn ang="0">
                <a:pos x="358266" y="133901"/>
              </a:cxn>
              <a:cxn ang="0">
                <a:pos x="364782" y="182384"/>
              </a:cxn>
              <a:cxn ang="0">
                <a:pos x="358266" y="230872"/>
              </a:cxn>
              <a:cxn ang="0">
                <a:pos x="339879" y="274441"/>
              </a:cxn>
              <a:cxn ang="0">
                <a:pos x="311359" y="311353"/>
              </a:cxn>
              <a:cxn ang="0">
                <a:pos x="274444" y="339870"/>
              </a:cxn>
              <a:cxn ang="0">
                <a:pos x="230873" y="358255"/>
              </a:cxn>
              <a:cxn ang="0">
                <a:pos x="182384" y="364769"/>
              </a:cxn>
              <a:cxn ang="0">
                <a:pos x="133901" y="358255"/>
              </a:cxn>
              <a:cxn ang="0">
                <a:pos x="90333" y="339870"/>
              </a:cxn>
              <a:cxn ang="0">
                <a:pos x="53420" y="311353"/>
              </a:cxn>
              <a:cxn ang="0">
                <a:pos x="24901" y="274441"/>
              </a:cxn>
              <a:cxn ang="0">
                <a:pos x="6515" y="230872"/>
              </a:cxn>
              <a:cxn ang="0">
                <a:pos x="0" y="182384"/>
              </a:cxn>
            </a:cxnLst>
            <a:rect l="0" t="0" r="r" b="b"/>
            <a:pathLst>
              <a:path w="365125" h="365125">
                <a:moveTo>
                  <a:pt x="0" y="182384"/>
                </a:moveTo>
                <a:lnTo>
                  <a:pt x="6515" y="133901"/>
                </a:lnTo>
                <a:lnTo>
                  <a:pt x="24901" y="90333"/>
                </a:lnTo>
                <a:lnTo>
                  <a:pt x="53420" y="53420"/>
                </a:lnTo>
                <a:lnTo>
                  <a:pt x="90333" y="24901"/>
                </a:lnTo>
                <a:lnTo>
                  <a:pt x="133901" y="6515"/>
                </a:lnTo>
                <a:lnTo>
                  <a:pt x="182384" y="0"/>
                </a:lnTo>
                <a:lnTo>
                  <a:pt x="230873" y="6515"/>
                </a:lnTo>
                <a:lnTo>
                  <a:pt x="274444" y="24901"/>
                </a:lnTo>
                <a:lnTo>
                  <a:pt x="311359" y="53420"/>
                </a:lnTo>
                <a:lnTo>
                  <a:pt x="339879" y="90333"/>
                </a:lnTo>
                <a:lnTo>
                  <a:pt x="358266" y="133901"/>
                </a:lnTo>
                <a:lnTo>
                  <a:pt x="364782" y="182384"/>
                </a:lnTo>
                <a:lnTo>
                  <a:pt x="358266" y="230872"/>
                </a:lnTo>
                <a:lnTo>
                  <a:pt x="339879" y="274441"/>
                </a:lnTo>
                <a:lnTo>
                  <a:pt x="311359" y="311353"/>
                </a:lnTo>
                <a:lnTo>
                  <a:pt x="274444" y="339870"/>
                </a:lnTo>
                <a:lnTo>
                  <a:pt x="230873" y="358255"/>
                </a:lnTo>
                <a:lnTo>
                  <a:pt x="182384" y="364769"/>
                </a:lnTo>
                <a:lnTo>
                  <a:pt x="133901" y="358255"/>
                </a:lnTo>
                <a:lnTo>
                  <a:pt x="90333" y="339870"/>
                </a:lnTo>
                <a:lnTo>
                  <a:pt x="53420" y="311353"/>
                </a:lnTo>
                <a:lnTo>
                  <a:pt x="24901" y="274441"/>
                </a:lnTo>
                <a:lnTo>
                  <a:pt x="6515" y="230872"/>
                </a:lnTo>
                <a:lnTo>
                  <a:pt x="0" y="182384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09" name="object 62"/>
          <p:cNvSpPr>
            <a:spLocks noChangeArrowheads="1"/>
          </p:cNvSpPr>
          <p:nvPr/>
        </p:nvSpPr>
        <p:spPr bwMode="auto">
          <a:xfrm>
            <a:off x="6564313" y="4406900"/>
            <a:ext cx="458787" cy="458788"/>
          </a:xfrm>
          <a:prstGeom prst="rect">
            <a:avLst/>
          </a:prstGeom>
          <a:blipFill dpi="0" rotWithShape="1">
            <a:blip r:embed="rId4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10" name="object 63"/>
          <p:cNvSpPr>
            <a:spLocks noChangeArrowheads="1"/>
          </p:cNvSpPr>
          <p:nvPr/>
        </p:nvSpPr>
        <p:spPr bwMode="auto">
          <a:xfrm>
            <a:off x="6515100" y="4389438"/>
            <a:ext cx="557213" cy="425450"/>
          </a:xfrm>
          <a:prstGeom prst="rect">
            <a:avLst/>
          </a:prstGeom>
          <a:blipFill dpi="0" rotWithShape="1">
            <a:blip r:embed="rId4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11" name="object 64"/>
          <p:cNvSpPr>
            <a:spLocks noChangeArrowheads="1"/>
          </p:cNvSpPr>
          <p:nvPr/>
        </p:nvSpPr>
        <p:spPr bwMode="auto">
          <a:xfrm>
            <a:off x="6610350" y="4432300"/>
            <a:ext cx="363538" cy="365125"/>
          </a:xfrm>
          <a:prstGeom prst="rect">
            <a:avLst/>
          </a:prstGeom>
          <a:blipFill dpi="0" rotWithShape="1">
            <a:blip r:embed="rId3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12" name="object 65"/>
          <p:cNvSpPr>
            <a:spLocks/>
          </p:cNvSpPr>
          <p:nvPr/>
        </p:nvSpPr>
        <p:spPr bwMode="auto">
          <a:xfrm>
            <a:off x="6610350" y="4432300"/>
            <a:ext cx="365125" cy="365125"/>
          </a:xfrm>
          <a:custGeom>
            <a:avLst/>
            <a:gdLst/>
            <a:ahLst/>
            <a:cxnLst>
              <a:cxn ang="0">
                <a:pos x="0" y="182384"/>
              </a:cxn>
              <a:cxn ang="0">
                <a:pos x="6515" y="133901"/>
              </a:cxn>
              <a:cxn ang="0">
                <a:pos x="24901" y="90333"/>
              </a:cxn>
              <a:cxn ang="0">
                <a:pos x="53420" y="53420"/>
              </a:cxn>
              <a:cxn ang="0">
                <a:pos x="90333" y="24901"/>
              </a:cxn>
              <a:cxn ang="0">
                <a:pos x="133901" y="6515"/>
              </a:cxn>
              <a:cxn ang="0">
                <a:pos x="182384" y="0"/>
              </a:cxn>
              <a:cxn ang="0">
                <a:pos x="230872" y="6515"/>
              </a:cxn>
              <a:cxn ang="0">
                <a:pos x="274441" y="24901"/>
              </a:cxn>
              <a:cxn ang="0">
                <a:pos x="311353" y="53420"/>
              </a:cxn>
              <a:cxn ang="0">
                <a:pos x="339870" y="90333"/>
              </a:cxn>
              <a:cxn ang="0">
                <a:pos x="358255" y="133901"/>
              </a:cxn>
              <a:cxn ang="0">
                <a:pos x="364769" y="182384"/>
              </a:cxn>
              <a:cxn ang="0">
                <a:pos x="358255" y="230872"/>
              </a:cxn>
              <a:cxn ang="0">
                <a:pos x="339870" y="274441"/>
              </a:cxn>
              <a:cxn ang="0">
                <a:pos x="311353" y="311353"/>
              </a:cxn>
              <a:cxn ang="0">
                <a:pos x="274441" y="339870"/>
              </a:cxn>
              <a:cxn ang="0">
                <a:pos x="230872" y="358255"/>
              </a:cxn>
              <a:cxn ang="0">
                <a:pos x="182384" y="364769"/>
              </a:cxn>
              <a:cxn ang="0">
                <a:pos x="133901" y="358255"/>
              </a:cxn>
              <a:cxn ang="0">
                <a:pos x="90333" y="339870"/>
              </a:cxn>
              <a:cxn ang="0">
                <a:pos x="53420" y="311353"/>
              </a:cxn>
              <a:cxn ang="0">
                <a:pos x="24901" y="274441"/>
              </a:cxn>
              <a:cxn ang="0">
                <a:pos x="6515" y="230872"/>
              </a:cxn>
              <a:cxn ang="0">
                <a:pos x="0" y="182384"/>
              </a:cxn>
            </a:cxnLst>
            <a:rect l="0" t="0" r="r" b="b"/>
            <a:pathLst>
              <a:path w="365125" h="365125">
                <a:moveTo>
                  <a:pt x="0" y="182384"/>
                </a:moveTo>
                <a:lnTo>
                  <a:pt x="6515" y="133901"/>
                </a:lnTo>
                <a:lnTo>
                  <a:pt x="24901" y="90333"/>
                </a:lnTo>
                <a:lnTo>
                  <a:pt x="53420" y="53420"/>
                </a:lnTo>
                <a:lnTo>
                  <a:pt x="90333" y="24901"/>
                </a:lnTo>
                <a:lnTo>
                  <a:pt x="133901" y="6515"/>
                </a:lnTo>
                <a:lnTo>
                  <a:pt x="182384" y="0"/>
                </a:lnTo>
                <a:lnTo>
                  <a:pt x="230872" y="6515"/>
                </a:lnTo>
                <a:lnTo>
                  <a:pt x="274441" y="24901"/>
                </a:lnTo>
                <a:lnTo>
                  <a:pt x="311353" y="53420"/>
                </a:lnTo>
                <a:lnTo>
                  <a:pt x="339870" y="90333"/>
                </a:lnTo>
                <a:lnTo>
                  <a:pt x="358255" y="133901"/>
                </a:lnTo>
                <a:lnTo>
                  <a:pt x="364769" y="182384"/>
                </a:lnTo>
                <a:lnTo>
                  <a:pt x="358255" y="230872"/>
                </a:lnTo>
                <a:lnTo>
                  <a:pt x="339870" y="274441"/>
                </a:lnTo>
                <a:lnTo>
                  <a:pt x="311353" y="311353"/>
                </a:lnTo>
                <a:lnTo>
                  <a:pt x="274441" y="339870"/>
                </a:lnTo>
                <a:lnTo>
                  <a:pt x="230872" y="358255"/>
                </a:lnTo>
                <a:lnTo>
                  <a:pt x="182384" y="364769"/>
                </a:lnTo>
                <a:lnTo>
                  <a:pt x="133901" y="358255"/>
                </a:lnTo>
                <a:lnTo>
                  <a:pt x="90333" y="339870"/>
                </a:lnTo>
                <a:lnTo>
                  <a:pt x="53420" y="311353"/>
                </a:lnTo>
                <a:lnTo>
                  <a:pt x="24901" y="274441"/>
                </a:lnTo>
                <a:lnTo>
                  <a:pt x="6515" y="230872"/>
                </a:lnTo>
                <a:lnTo>
                  <a:pt x="0" y="182384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13" name="object 66"/>
          <p:cNvSpPr>
            <a:spLocks/>
          </p:cNvSpPr>
          <p:nvPr/>
        </p:nvSpPr>
        <p:spPr bwMode="auto">
          <a:xfrm>
            <a:off x="4227513" y="3995738"/>
            <a:ext cx="1149350" cy="500062"/>
          </a:xfrm>
          <a:custGeom>
            <a:avLst/>
            <a:gdLst/>
            <a:ahLst/>
            <a:cxnLst>
              <a:cxn ang="0">
                <a:pos x="1148067" y="499998"/>
              </a:cxn>
              <a:cxn ang="0">
                <a:pos x="0" y="0"/>
              </a:cxn>
            </a:cxnLst>
            <a:rect l="0" t="0" r="r" b="b"/>
            <a:pathLst>
              <a:path w="1148079" h="500379">
                <a:moveTo>
                  <a:pt x="1148067" y="499998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14" name="object 67"/>
          <p:cNvSpPr>
            <a:spLocks/>
          </p:cNvSpPr>
          <p:nvPr/>
        </p:nvSpPr>
        <p:spPr bwMode="auto">
          <a:xfrm>
            <a:off x="4051300" y="2771775"/>
            <a:ext cx="36513" cy="796925"/>
          </a:xfrm>
          <a:custGeom>
            <a:avLst/>
            <a:gdLst/>
            <a:ahLst/>
            <a:cxnLst>
              <a:cxn ang="0">
                <a:pos x="0" y="795731"/>
              </a:cxn>
              <a:cxn ang="0">
                <a:pos x="36169" y="0"/>
              </a:cxn>
            </a:cxnLst>
            <a:rect l="0" t="0" r="r" b="b"/>
            <a:pathLst>
              <a:path w="36195" h="796289">
                <a:moveTo>
                  <a:pt x="0" y="795731"/>
                </a:moveTo>
                <a:lnTo>
                  <a:pt x="36169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15" name="object 68"/>
          <p:cNvSpPr>
            <a:spLocks/>
          </p:cNvSpPr>
          <p:nvPr/>
        </p:nvSpPr>
        <p:spPr bwMode="auto">
          <a:xfrm>
            <a:off x="3468688" y="1724025"/>
            <a:ext cx="466725" cy="682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66725" y="682752"/>
              </a:cxn>
            </a:cxnLst>
            <a:rect l="0" t="0" r="r" b="b"/>
            <a:pathLst>
              <a:path w="466725" h="683260">
                <a:moveTo>
                  <a:pt x="0" y="0"/>
                </a:moveTo>
                <a:lnTo>
                  <a:pt x="466725" y="682752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16" name="object 69"/>
          <p:cNvSpPr>
            <a:spLocks/>
          </p:cNvSpPr>
          <p:nvPr/>
        </p:nvSpPr>
        <p:spPr bwMode="auto">
          <a:xfrm>
            <a:off x="4087813" y="1704975"/>
            <a:ext cx="117475" cy="639763"/>
          </a:xfrm>
          <a:custGeom>
            <a:avLst/>
            <a:gdLst/>
            <a:ahLst/>
            <a:cxnLst>
              <a:cxn ang="0">
                <a:pos x="0" y="638594"/>
              </a:cxn>
              <a:cxn ang="0">
                <a:pos x="116941" y="0"/>
              </a:cxn>
            </a:cxnLst>
            <a:rect l="0" t="0" r="r" b="b"/>
            <a:pathLst>
              <a:path w="117475" h="638810">
                <a:moveTo>
                  <a:pt x="0" y="638594"/>
                </a:moveTo>
                <a:lnTo>
                  <a:pt x="116941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17" name="object 70"/>
          <p:cNvSpPr>
            <a:spLocks/>
          </p:cNvSpPr>
          <p:nvPr/>
        </p:nvSpPr>
        <p:spPr bwMode="auto">
          <a:xfrm>
            <a:off x="4238625" y="1939925"/>
            <a:ext cx="628650" cy="466725"/>
          </a:xfrm>
          <a:custGeom>
            <a:avLst/>
            <a:gdLst/>
            <a:ahLst/>
            <a:cxnLst>
              <a:cxn ang="0">
                <a:pos x="0" y="466725"/>
              </a:cxn>
              <a:cxn ang="0">
                <a:pos x="628599" y="0"/>
              </a:cxn>
            </a:cxnLst>
            <a:rect l="0" t="0" r="r" b="b"/>
            <a:pathLst>
              <a:path w="628650" h="466725">
                <a:moveTo>
                  <a:pt x="0" y="466725"/>
                </a:moveTo>
                <a:lnTo>
                  <a:pt x="628599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18" name="object 71"/>
          <p:cNvSpPr>
            <a:spLocks/>
          </p:cNvSpPr>
          <p:nvPr/>
        </p:nvSpPr>
        <p:spPr bwMode="auto">
          <a:xfrm>
            <a:off x="1881188" y="3808413"/>
            <a:ext cx="542925" cy="400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3471" y="399453"/>
              </a:cxn>
            </a:cxnLst>
            <a:rect l="0" t="0" r="r" b="b"/>
            <a:pathLst>
              <a:path w="543560" h="400050">
                <a:moveTo>
                  <a:pt x="0" y="0"/>
                </a:moveTo>
                <a:lnTo>
                  <a:pt x="543471" y="399453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19" name="object 72"/>
          <p:cNvSpPr>
            <a:spLocks/>
          </p:cNvSpPr>
          <p:nvPr/>
        </p:nvSpPr>
        <p:spPr bwMode="auto">
          <a:xfrm>
            <a:off x="1646238" y="4510088"/>
            <a:ext cx="777875" cy="249237"/>
          </a:xfrm>
          <a:custGeom>
            <a:avLst/>
            <a:gdLst/>
            <a:ahLst/>
            <a:cxnLst>
              <a:cxn ang="0">
                <a:pos x="0" y="248780"/>
              </a:cxn>
              <a:cxn ang="0">
                <a:pos x="778078" y="0"/>
              </a:cxn>
            </a:cxnLst>
            <a:rect l="0" t="0" r="r" b="b"/>
            <a:pathLst>
              <a:path w="778510" h="248920">
                <a:moveTo>
                  <a:pt x="0" y="248780"/>
                </a:moveTo>
                <a:lnTo>
                  <a:pt x="778078" y="0"/>
                </a:lnTo>
              </a:path>
            </a:pathLst>
          </a:custGeom>
          <a:noFill/>
          <a:ln w="2857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20" name="object 73"/>
          <p:cNvSpPr>
            <a:spLocks/>
          </p:cNvSpPr>
          <p:nvPr/>
        </p:nvSpPr>
        <p:spPr bwMode="auto">
          <a:xfrm>
            <a:off x="2574925" y="4572000"/>
            <a:ext cx="112713" cy="723900"/>
          </a:xfrm>
          <a:custGeom>
            <a:avLst/>
            <a:gdLst/>
            <a:ahLst/>
            <a:cxnLst>
              <a:cxn ang="0">
                <a:pos x="112204" y="723722"/>
              </a:cxn>
              <a:cxn ang="0">
                <a:pos x="0" y="0"/>
              </a:cxn>
            </a:cxnLst>
            <a:rect l="0" t="0" r="r" b="b"/>
            <a:pathLst>
              <a:path w="112394" h="723900">
                <a:moveTo>
                  <a:pt x="112204" y="723722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21" name="object 74"/>
          <p:cNvSpPr>
            <a:spLocks/>
          </p:cNvSpPr>
          <p:nvPr/>
        </p:nvSpPr>
        <p:spPr bwMode="auto">
          <a:xfrm>
            <a:off x="4905375" y="4797425"/>
            <a:ext cx="471488" cy="625475"/>
          </a:xfrm>
          <a:custGeom>
            <a:avLst/>
            <a:gdLst/>
            <a:ahLst/>
            <a:cxnLst>
              <a:cxn ang="0">
                <a:pos x="0" y="623862"/>
              </a:cxn>
              <a:cxn ang="0">
                <a:pos x="471462" y="0"/>
              </a:cxn>
            </a:cxnLst>
            <a:rect l="0" t="0" r="r" b="b"/>
            <a:pathLst>
              <a:path w="471804" h="624204">
                <a:moveTo>
                  <a:pt x="0" y="623862"/>
                </a:moveTo>
                <a:lnTo>
                  <a:pt x="471462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22" name="object 75"/>
          <p:cNvSpPr>
            <a:spLocks/>
          </p:cNvSpPr>
          <p:nvPr/>
        </p:nvSpPr>
        <p:spPr bwMode="auto">
          <a:xfrm>
            <a:off x="5678488" y="4797425"/>
            <a:ext cx="481012" cy="4810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9844" y="479844"/>
              </a:cxn>
            </a:cxnLst>
            <a:rect l="0" t="0" r="r" b="b"/>
            <a:pathLst>
              <a:path w="480060" h="480060">
                <a:moveTo>
                  <a:pt x="0" y="0"/>
                </a:moveTo>
                <a:lnTo>
                  <a:pt x="479844" y="479844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23" name="object 76"/>
          <p:cNvSpPr>
            <a:spLocks/>
          </p:cNvSpPr>
          <p:nvPr/>
        </p:nvSpPr>
        <p:spPr bwMode="auto">
          <a:xfrm>
            <a:off x="5741988" y="4614863"/>
            <a:ext cx="868362" cy="31750"/>
          </a:xfrm>
          <a:custGeom>
            <a:avLst/>
            <a:gdLst/>
            <a:ahLst/>
            <a:cxnLst>
              <a:cxn ang="0">
                <a:pos x="0" y="31813"/>
              </a:cxn>
              <a:cxn ang="0">
                <a:pos x="867740" y="0"/>
              </a:cxn>
            </a:cxnLst>
            <a:rect l="0" t="0" r="r" b="b"/>
            <a:pathLst>
              <a:path w="868045" h="32385">
                <a:moveTo>
                  <a:pt x="0" y="31813"/>
                </a:moveTo>
                <a:lnTo>
                  <a:pt x="86774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24" name="object 77"/>
          <p:cNvSpPr txBox="1">
            <a:spLocks noChangeArrowheads="1"/>
          </p:cNvSpPr>
          <p:nvPr/>
        </p:nvSpPr>
        <p:spPr bwMode="auto">
          <a:xfrm>
            <a:off x="2876550" y="1444625"/>
            <a:ext cx="5381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tabLst>
                <a:tab pos="401638" algn="l"/>
              </a:tabLst>
            </a:pPr>
            <a:r>
              <a:rPr lang="th-TH" sz="1800">
                <a:latin typeface="Calibri" pitchFamily="34" charset="0"/>
                <a:cs typeface="Cordia New" pitchFamily="34" charset="-34"/>
              </a:rPr>
              <a:t>1	</a:t>
            </a:r>
            <a:r>
              <a:rPr lang="th-TH" sz="1800" b="1">
                <a:latin typeface="Calibri" pitchFamily="34" charset="0"/>
                <a:cs typeface="Cordia New" pitchFamily="34" charset="-34"/>
              </a:rPr>
              <a:t>C</a:t>
            </a:r>
            <a:endParaRPr lang="th-TH" sz="18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25" name="object 78"/>
          <p:cNvSpPr txBox="1">
            <a:spLocks noChangeArrowheads="1"/>
          </p:cNvSpPr>
          <p:nvPr/>
        </p:nvSpPr>
        <p:spPr bwMode="auto">
          <a:xfrm>
            <a:off x="4491038" y="1155700"/>
            <a:ext cx="14287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Calibri" pitchFamily="34" charset="0"/>
                <a:cs typeface="Cordia New" pitchFamily="34" charset="-34"/>
              </a:rPr>
              <a:t>1</a:t>
            </a:r>
          </a:p>
        </p:txBody>
      </p:sp>
      <p:sp>
        <p:nvSpPr>
          <p:cNvPr id="27726" name="object 79"/>
          <p:cNvSpPr txBox="1">
            <a:spLocks noChangeArrowheads="1"/>
          </p:cNvSpPr>
          <p:nvPr/>
        </p:nvSpPr>
        <p:spPr bwMode="auto">
          <a:xfrm>
            <a:off x="5324475" y="1660525"/>
            <a:ext cx="14128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Calibri" pitchFamily="34" charset="0"/>
                <a:cs typeface="Cordia New" pitchFamily="34" charset="-34"/>
              </a:rPr>
              <a:t>1</a:t>
            </a:r>
          </a:p>
        </p:txBody>
      </p:sp>
      <p:sp>
        <p:nvSpPr>
          <p:cNvPr id="27727" name="object 80"/>
          <p:cNvSpPr txBox="1">
            <a:spLocks noChangeArrowheads="1"/>
          </p:cNvSpPr>
          <p:nvPr/>
        </p:nvSpPr>
        <p:spPr bwMode="auto">
          <a:xfrm>
            <a:off x="3524250" y="2379663"/>
            <a:ext cx="14128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Calibri" pitchFamily="34" charset="0"/>
                <a:cs typeface="Cordia New" pitchFamily="34" charset="-34"/>
              </a:rPr>
              <a:t>1</a:t>
            </a:r>
          </a:p>
        </p:txBody>
      </p:sp>
      <p:sp>
        <p:nvSpPr>
          <p:cNvPr id="27728" name="object 81"/>
          <p:cNvSpPr txBox="1">
            <a:spLocks noChangeArrowheads="1"/>
          </p:cNvSpPr>
          <p:nvPr/>
        </p:nvSpPr>
        <p:spPr bwMode="auto">
          <a:xfrm>
            <a:off x="1004888" y="4684713"/>
            <a:ext cx="14128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Calibri" pitchFamily="34" charset="0"/>
                <a:cs typeface="Cordia New" pitchFamily="34" charset="-34"/>
              </a:rPr>
              <a:t>1</a:t>
            </a:r>
          </a:p>
        </p:txBody>
      </p:sp>
      <p:sp>
        <p:nvSpPr>
          <p:cNvPr id="27729" name="object 82"/>
          <p:cNvSpPr txBox="1">
            <a:spLocks noChangeArrowheads="1"/>
          </p:cNvSpPr>
          <p:nvPr/>
        </p:nvSpPr>
        <p:spPr bwMode="auto">
          <a:xfrm>
            <a:off x="2228850" y="5332413"/>
            <a:ext cx="50323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tabLst>
                <a:tab pos="428625" algn="l"/>
              </a:tabLst>
            </a:pPr>
            <a:r>
              <a:rPr lang="th-TH" sz="1800">
                <a:latin typeface="Calibri" pitchFamily="34" charset="0"/>
                <a:cs typeface="Cordia New" pitchFamily="34" charset="-34"/>
              </a:rPr>
              <a:t>1	</a:t>
            </a:r>
            <a:r>
              <a:rPr lang="th-TH" sz="2700" b="1" baseline="2000">
                <a:latin typeface="Calibri" pitchFamily="34" charset="0"/>
                <a:cs typeface="Cordia New" pitchFamily="34" charset="-34"/>
              </a:rPr>
              <a:t>I</a:t>
            </a:r>
            <a:endParaRPr lang="th-TH" sz="2700" baseline="20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30" name="object 83"/>
          <p:cNvSpPr txBox="1">
            <a:spLocks noChangeArrowheads="1"/>
          </p:cNvSpPr>
          <p:nvPr/>
        </p:nvSpPr>
        <p:spPr bwMode="auto">
          <a:xfrm>
            <a:off x="4316413" y="5403850"/>
            <a:ext cx="53498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tabLst>
                <a:tab pos="395288" algn="l"/>
              </a:tabLst>
            </a:pPr>
            <a:r>
              <a:rPr lang="th-TH" sz="1800">
                <a:latin typeface="Calibri" pitchFamily="34" charset="0"/>
                <a:cs typeface="Cordia New" pitchFamily="34" charset="-34"/>
              </a:rPr>
              <a:t>1	</a:t>
            </a:r>
            <a:r>
              <a:rPr lang="th-TH" sz="2700" b="1" baseline="2000">
                <a:latin typeface="Calibri" pitchFamily="34" charset="0"/>
                <a:cs typeface="Cordia New" pitchFamily="34" charset="-34"/>
              </a:rPr>
              <a:t>K</a:t>
            </a:r>
            <a:endParaRPr lang="th-TH" sz="2700" baseline="20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731" name="object 84"/>
          <p:cNvSpPr txBox="1">
            <a:spLocks noChangeArrowheads="1"/>
          </p:cNvSpPr>
          <p:nvPr/>
        </p:nvSpPr>
        <p:spPr bwMode="auto">
          <a:xfrm>
            <a:off x="6226175" y="5260975"/>
            <a:ext cx="46355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tabLst>
                <a:tab pos="333375" algn="l"/>
              </a:tabLst>
            </a:pPr>
            <a:r>
              <a:rPr lang="th-TH" sz="2700" b="1" baseline="2000">
                <a:latin typeface="Calibri" pitchFamily="34" charset="0"/>
                <a:cs typeface="Cordia New" pitchFamily="34" charset="-34"/>
              </a:rPr>
              <a:t>L	</a:t>
            </a:r>
            <a:r>
              <a:rPr lang="th-TH" sz="1800">
                <a:latin typeface="Calibri" pitchFamily="34" charset="0"/>
                <a:cs typeface="Cordia New" pitchFamily="34" charset="-34"/>
              </a:rPr>
              <a:t>1</a:t>
            </a:r>
          </a:p>
        </p:txBody>
      </p:sp>
      <p:sp>
        <p:nvSpPr>
          <p:cNvPr id="27732" name="object 85"/>
          <p:cNvSpPr txBox="1">
            <a:spLocks noChangeArrowheads="1"/>
          </p:cNvSpPr>
          <p:nvPr/>
        </p:nvSpPr>
        <p:spPr bwMode="auto">
          <a:xfrm>
            <a:off x="2876550" y="4395788"/>
            <a:ext cx="14128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Calibri" pitchFamily="34" charset="0"/>
                <a:cs typeface="Cordia New" pitchFamily="34" charset="-34"/>
              </a:rPr>
              <a:t>1</a:t>
            </a:r>
          </a:p>
        </p:txBody>
      </p:sp>
      <p:sp>
        <p:nvSpPr>
          <p:cNvPr id="27733" name="object 86"/>
          <p:cNvSpPr>
            <a:spLocks/>
          </p:cNvSpPr>
          <p:nvPr/>
        </p:nvSpPr>
        <p:spPr bwMode="auto">
          <a:xfrm>
            <a:off x="2798763" y="1597025"/>
            <a:ext cx="3016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1688" y="0"/>
              </a:cxn>
            </a:cxnLst>
            <a:rect l="0" t="0" r="r" b="b"/>
            <a:pathLst>
              <a:path w="302260">
                <a:moveTo>
                  <a:pt x="0" y="0"/>
                </a:moveTo>
                <a:lnTo>
                  <a:pt x="301688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34" name="object 87"/>
          <p:cNvSpPr>
            <a:spLocks/>
          </p:cNvSpPr>
          <p:nvPr/>
        </p:nvSpPr>
        <p:spPr bwMode="auto">
          <a:xfrm>
            <a:off x="4413250" y="1309688"/>
            <a:ext cx="301625" cy="1587"/>
          </a:xfrm>
          <a:custGeom>
            <a:avLst/>
            <a:gdLst/>
            <a:ahLst/>
            <a:cxnLst>
              <a:cxn ang="0">
                <a:pos x="0" y="1587"/>
              </a:cxn>
              <a:cxn ang="0">
                <a:pos x="301688" y="0"/>
              </a:cxn>
            </a:cxnLst>
            <a:rect l="0" t="0" r="r" b="b"/>
            <a:pathLst>
              <a:path w="302260" h="1905">
                <a:moveTo>
                  <a:pt x="0" y="1587"/>
                </a:moveTo>
                <a:lnTo>
                  <a:pt x="301688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35" name="object 88"/>
          <p:cNvSpPr>
            <a:spLocks/>
          </p:cNvSpPr>
          <p:nvPr/>
        </p:nvSpPr>
        <p:spPr bwMode="auto">
          <a:xfrm>
            <a:off x="3446463" y="2533650"/>
            <a:ext cx="3016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1688" y="0"/>
              </a:cxn>
            </a:cxnLst>
            <a:rect l="0" t="0" r="r" b="b"/>
            <a:pathLst>
              <a:path w="302260">
                <a:moveTo>
                  <a:pt x="0" y="0"/>
                </a:moveTo>
                <a:lnTo>
                  <a:pt x="301688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36" name="object 89"/>
          <p:cNvSpPr>
            <a:spLocks/>
          </p:cNvSpPr>
          <p:nvPr/>
        </p:nvSpPr>
        <p:spPr bwMode="auto">
          <a:xfrm>
            <a:off x="5246688" y="1812925"/>
            <a:ext cx="3016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1688" y="0"/>
              </a:cxn>
            </a:cxnLst>
            <a:rect l="0" t="0" r="r" b="b"/>
            <a:pathLst>
              <a:path w="302260">
                <a:moveTo>
                  <a:pt x="0" y="0"/>
                </a:moveTo>
                <a:lnTo>
                  <a:pt x="301688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37" name="object 90"/>
          <p:cNvSpPr>
            <a:spLocks/>
          </p:cNvSpPr>
          <p:nvPr/>
        </p:nvSpPr>
        <p:spPr bwMode="auto">
          <a:xfrm>
            <a:off x="3373438" y="3613150"/>
            <a:ext cx="3032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1688" y="0"/>
              </a:cxn>
            </a:cxnLst>
            <a:rect l="0" t="0" r="r" b="b"/>
            <a:pathLst>
              <a:path w="302260">
                <a:moveTo>
                  <a:pt x="0" y="0"/>
                </a:moveTo>
                <a:lnTo>
                  <a:pt x="301688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38" name="object 91"/>
          <p:cNvSpPr>
            <a:spLocks/>
          </p:cNvSpPr>
          <p:nvPr/>
        </p:nvSpPr>
        <p:spPr bwMode="auto">
          <a:xfrm>
            <a:off x="1214438" y="3613150"/>
            <a:ext cx="3016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1688" y="0"/>
              </a:cxn>
            </a:cxnLst>
            <a:rect l="0" t="0" r="r" b="b"/>
            <a:pathLst>
              <a:path w="302259">
                <a:moveTo>
                  <a:pt x="0" y="0"/>
                </a:moveTo>
                <a:lnTo>
                  <a:pt x="301688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39" name="object 92"/>
          <p:cNvSpPr>
            <a:spLocks/>
          </p:cNvSpPr>
          <p:nvPr/>
        </p:nvSpPr>
        <p:spPr bwMode="auto">
          <a:xfrm>
            <a:off x="925513" y="4837113"/>
            <a:ext cx="3032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1688" y="0"/>
              </a:cxn>
            </a:cxnLst>
            <a:rect l="0" t="0" r="r" b="b"/>
            <a:pathLst>
              <a:path w="302259">
                <a:moveTo>
                  <a:pt x="0" y="0"/>
                </a:moveTo>
                <a:lnTo>
                  <a:pt x="301688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40" name="object 93"/>
          <p:cNvSpPr>
            <a:spLocks/>
          </p:cNvSpPr>
          <p:nvPr/>
        </p:nvSpPr>
        <p:spPr bwMode="auto">
          <a:xfrm>
            <a:off x="2798763" y="4549775"/>
            <a:ext cx="3016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1688" y="0"/>
              </a:cxn>
            </a:cxnLst>
            <a:rect l="0" t="0" r="r" b="b"/>
            <a:pathLst>
              <a:path w="302260">
                <a:moveTo>
                  <a:pt x="0" y="0"/>
                </a:moveTo>
                <a:lnTo>
                  <a:pt x="301688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41" name="object 94"/>
          <p:cNvSpPr>
            <a:spLocks/>
          </p:cNvSpPr>
          <p:nvPr/>
        </p:nvSpPr>
        <p:spPr bwMode="auto">
          <a:xfrm>
            <a:off x="2149475" y="5486400"/>
            <a:ext cx="303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1688" y="0"/>
              </a:cxn>
            </a:cxnLst>
            <a:rect l="0" t="0" r="r" b="b"/>
            <a:pathLst>
              <a:path w="302260">
                <a:moveTo>
                  <a:pt x="0" y="0"/>
                </a:moveTo>
                <a:lnTo>
                  <a:pt x="301688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42" name="object 95"/>
          <p:cNvSpPr>
            <a:spLocks/>
          </p:cNvSpPr>
          <p:nvPr/>
        </p:nvSpPr>
        <p:spPr bwMode="auto">
          <a:xfrm>
            <a:off x="4886325" y="4621213"/>
            <a:ext cx="3016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1688" y="0"/>
              </a:cxn>
            </a:cxnLst>
            <a:rect l="0" t="0" r="r" b="b"/>
            <a:pathLst>
              <a:path w="302260">
                <a:moveTo>
                  <a:pt x="0" y="0"/>
                </a:moveTo>
                <a:lnTo>
                  <a:pt x="301688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43" name="object 96"/>
          <p:cNvSpPr>
            <a:spLocks/>
          </p:cNvSpPr>
          <p:nvPr/>
        </p:nvSpPr>
        <p:spPr bwMode="auto">
          <a:xfrm>
            <a:off x="4238625" y="5557838"/>
            <a:ext cx="3016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1688" y="0"/>
              </a:cxn>
            </a:cxnLst>
            <a:rect l="0" t="0" r="r" b="b"/>
            <a:pathLst>
              <a:path w="302260">
                <a:moveTo>
                  <a:pt x="0" y="0"/>
                </a:moveTo>
                <a:lnTo>
                  <a:pt x="301688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44" name="object 97"/>
          <p:cNvSpPr>
            <a:spLocks/>
          </p:cNvSpPr>
          <p:nvPr/>
        </p:nvSpPr>
        <p:spPr bwMode="auto">
          <a:xfrm>
            <a:off x="7046913" y="4621213"/>
            <a:ext cx="3016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1688" y="0"/>
              </a:cxn>
            </a:cxnLst>
            <a:rect l="0" t="0" r="r" b="b"/>
            <a:pathLst>
              <a:path w="302259">
                <a:moveTo>
                  <a:pt x="0" y="0"/>
                </a:moveTo>
                <a:lnTo>
                  <a:pt x="301688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45" name="object 98"/>
          <p:cNvSpPr>
            <a:spLocks/>
          </p:cNvSpPr>
          <p:nvPr/>
        </p:nvSpPr>
        <p:spPr bwMode="auto">
          <a:xfrm>
            <a:off x="6470650" y="5413375"/>
            <a:ext cx="3016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1688" y="0"/>
              </a:cxn>
            </a:cxnLst>
            <a:rect l="0" t="0" r="r" b="b"/>
            <a:pathLst>
              <a:path w="302259">
                <a:moveTo>
                  <a:pt x="0" y="0"/>
                </a:moveTo>
                <a:lnTo>
                  <a:pt x="301688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46" name="object 99"/>
          <p:cNvSpPr txBox="1">
            <a:spLocks noChangeArrowheads="1"/>
          </p:cNvSpPr>
          <p:nvPr/>
        </p:nvSpPr>
        <p:spPr bwMode="auto">
          <a:xfrm>
            <a:off x="2646363" y="1660525"/>
            <a:ext cx="54768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Calibri" pitchFamily="34" charset="0"/>
                <a:cs typeface="Cordia New" pitchFamily="34" charset="-34"/>
              </a:rPr>
              <a:t>0.042</a:t>
            </a:r>
          </a:p>
        </p:txBody>
      </p:sp>
      <p:sp>
        <p:nvSpPr>
          <p:cNvPr id="100" name="object 100"/>
          <p:cNvSpPr txBox="1"/>
          <p:nvPr/>
        </p:nvSpPr>
        <p:spPr>
          <a:xfrm>
            <a:off x="4119563" y="1371600"/>
            <a:ext cx="725487" cy="29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2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0.042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748" name="object 101"/>
          <p:cNvSpPr txBox="1">
            <a:spLocks noChangeArrowheads="1"/>
          </p:cNvSpPr>
          <p:nvPr/>
        </p:nvSpPr>
        <p:spPr bwMode="auto">
          <a:xfrm>
            <a:off x="5095875" y="1876425"/>
            <a:ext cx="54610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Calibri" pitchFamily="34" charset="0"/>
                <a:cs typeface="Cordia New" pitchFamily="34" charset="-34"/>
              </a:rPr>
              <a:t>0.042</a:t>
            </a:r>
          </a:p>
        </p:txBody>
      </p:sp>
      <p:sp>
        <p:nvSpPr>
          <p:cNvPr id="27749" name="object 102"/>
          <p:cNvSpPr txBox="1">
            <a:spLocks noChangeArrowheads="1"/>
          </p:cNvSpPr>
          <p:nvPr/>
        </p:nvSpPr>
        <p:spPr bwMode="auto">
          <a:xfrm>
            <a:off x="3295650" y="2595563"/>
            <a:ext cx="54610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Calibri" pitchFamily="34" charset="0"/>
                <a:cs typeface="Cordia New" pitchFamily="34" charset="-34"/>
              </a:rPr>
              <a:t>0.167</a:t>
            </a:r>
          </a:p>
        </p:txBody>
      </p:sp>
      <p:sp>
        <p:nvSpPr>
          <p:cNvPr id="27750" name="object 103"/>
          <p:cNvSpPr txBox="1">
            <a:spLocks noChangeArrowheads="1"/>
          </p:cNvSpPr>
          <p:nvPr/>
        </p:nvSpPr>
        <p:spPr bwMode="auto">
          <a:xfrm>
            <a:off x="774700" y="4900613"/>
            <a:ext cx="54768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Calibri" pitchFamily="34" charset="0"/>
                <a:cs typeface="Cordia New" pitchFamily="34" charset="-34"/>
              </a:rPr>
              <a:t>0.042</a:t>
            </a:r>
          </a:p>
        </p:txBody>
      </p:sp>
      <p:sp>
        <p:nvSpPr>
          <p:cNvPr id="27751" name="object 104"/>
          <p:cNvSpPr txBox="1">
            <a:spLocks noChangeArrowheads="1"/>
          </p:cNvSpPr>
          <p:nvPr/>
        </p:nvSpPr>
        <p:spPr bwMode="auto">
          <a:xfrm>
            <a:off x="1998663" y="5548313"/>
            <a:ext cx="54768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Calibri" pitchFamily="34" charset="0"/>
                <a:cs typeface="Cordia New" pitchFamily="34" charset="-34"/>
              </a:rPr>
              <a:t>0.042</a:t>
            </a:r>
          </a:p>
        </p:txBody>
      </p:sp>
      <p:sp>
        <p:nvSpPr>
          <p:cNvPr id="27752" name="object 105"/>
          <p:cNvSpPr txBox="1">
            <a:spLocks noChangeArrowheads="1"/>
          </p:cNvSpPr>
          <p:nvPr/>
        </p:nvSpPr>
        <p:spPr bwMode="auto">
          <a:xfrm>
            <a:off x="4087813" y="5619750"/>
            <a:ext cx="54610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Calibri" pitchFamily="34" charset="0"/>
                <a:cs typeface="Cordia New" pitchFamily="34" charset="-34"/>
              </a:rPr>
              <a:t>0.042</a:t>
            </a:r>
          </a:p>
        </p:txBody>
      </p:sp>
      <p:sp>
        <p:nvSpPr>
          <p:cNvPr id="27753" name="object 106"/>
          <p:cNvSpPr txBox="1">
            <a:spLocks noChangeArrowheads="1"/>
          </p:cNvSpPr>
          <p:nvPr/>
        </p:nvSpPr>
        <p:spPr bwMode="auto">
          <a:xfrm>
            <a:off x="6319838" y="5476875"/>
            <a:ext cx="54768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Calibri" pitchFamily="34" charset="0"/>
                <a:cs typeface="Cordia New" pitchFamily="34" charset="-34"/>
              </a:rPr>
              <a:t>0.042</a:t>
            </a:r>
          </a:p>
        </p:txBody>
      </p:sp>
      <p:sp>
        <p:nvSpPr>
          <p:cNvPr id="27754" name="object 107"/>
          <p:cNvSpPr txBox="1">
            <a:spLocks noChangeArrowheads="1"/>
          </p:cNvSpPr>
          <p:nvPr/>
        </p:nvSpPr>
        <p:spPr bwMode="auto">
          <a:xfrm>
            <a:off x="2646363" y="4611688"/>
            <a:ext cx="54768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Calibri" pitchFamily="34" charset="0"/>
                <a:cs typeface="Cordia New" pitchFamily="34" charset="-34"/>
              </a:rPr>
              <a:t>0.167</a:t>
            </a:r>
          </a:p>
        </p:txBody>
      </p:sp>
      <p:sp>
        <p:nvSpPr>
          <p:cNvPr id="27755" name="object 108"/>
          <p:cNvSpPr>
            <a:spLocks/>
          </p:cNvSpPr>
          <p:nvPr/>
        </p:nvSpPr>
        <p:spPr bwMode="auto">
          <a:xfrm>
            <a:off x="4217988" y="1525588"/>
            <a:ext cx="711200" cy="1587"/>
          </a:xfrm>
          <a:custGeom>
            <a:avLst/>
            <a:gdLst/>
            <a:ahLst/>
            <a:cxnLst>
              <a:cxn ang="0">
                <a:pos x="0" y="1587"/>
              </a:cxn>
              <a:cxn ang="0">
                <a:pos x="710450" y="0"/>
              </a:cxn>
            </a:cxnLst>
            <a:rect l="0" t="0" r="r" b="b"/>
            <a:pathLst>
              <a:path w="710564" h="1905">
                <a:moveTo>
                  <a:pt x="0" y="1587"/>
                </a:moveTo>
                <a:lnTo>
                  <a:pt x="710450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56" name="object 109"/>
          <p:cNvSpPr>
            <a:spLocks/>
          </p:cNvSpPr>
          <p:nvPr/>
        </p:nvSpPr>
        <p:spPr bwMode="auto">
          <a:xfrm>
            <a:off x="2568575" y="1812925"/>
            <a:ext cx="7096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10450" y="0"/>
              </a:cxn>
            </a:cxnLst>
            <a:rect l="0" t="0" r="r" b="b"/>
            <a:pathLst>
              <a:path w="710564">
                <a:moveTo>
                  <a:pt x="0" y="0"/>
                </a:moveTo>
                <a:lnTo>
                  <a:pt x="710450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57" name="object 110"/>
          <p:cNvSpPr>
            <a:spLocks/>
          </p:cNvSpPr>
          <p:nvPr/>
        </p:nvSpPr>
        <p:spPr bwMode="auto">
          <a:xfrm>
            <a:off x="5016500" y="2028825"/>
            <a:ext cx="7112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10450" y="0"/>
              </a:cxn>
            </a:cxnLst>
            <a:rect l="0" t="0" r="r" b="b"/>
            <a:pathLst>
              <a:path w="710564">
                <a:moveTo>
                  <a:pt x="0" y="0"/>
                </a:moveTo>
                <a:lnTo>
                  <a:pt x="710450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58" name="object 111"/>
          <p:cNvSpPr>
            <a:spLocks/>
          </p:cNvSpPr>
          <p:nvPr/>
        </p:nvSpPr>
        <p:spPr bwMode="auto">
          <a:xfrm>
            <a:off x="3216275" y="2749550"/>
            <a:ext cx="7112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10450" y="0"/>
              </a:cxn>
            </a:cxnLst>
            <a:rect l="0" t="0" r="r" b="b"/>
            <a:pathLst>
              <a:path w="710564">
                <a:moveTo>
                  <a:pt x="0" y="0"/>
                </a:moveTo>
                <a:lnTo>
                  <a:pt x="710450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59" name="object 112"/>
          <p:cNvSpPr>
            <a:spLocks/>
          </p:cNvSpPr>
          <p:nvPr/>
        </p:nvSpPr>
        <p:spPr bwMode="auto">
          <a:xfrm>
            <a:off x="3144838" y="3829050"/>
            <a:ext cx="7096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10450" y="0"/>
              </a:cxn>
            </a:cxnLst>
            <a:rect l="0" t="0" r="r" b="b"/>
            <a:pathLst>
              <a:path w="710564">
                <a:moveTo>
                  <a:pt x="0" y="0"/>
                </a:moveTo>
                <a:lnTo>
                  <a:pt x="710450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60" name="object 113"/>
          <p:cNvSpPr>
            <a:spLocks/>
          </p:cNvSpPr>
          <p:nvPr/>
        </p:nvSpPr>
        <p:spPr bwMode="auto">
          <a:xfrm>
            <a:off x="984250" y="3829050"/>
            <a:ext cx="7112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10450" y="0"/>
              </a:cxn>
            </a:cxnLst>
            <a:rect l="0" t="0" r="r" b="b"/>
            <a:pathLst>
              <a:path w="710564">
                <a:moveTo>
                  <a:pt x="0" y="0"/>
                </a:moveTo>
                <a:lnTo>
                  <a:pt x="710450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61" name="object 114"/>
          <p:cNvSpPr>
            <a:spLocks/>
          </p:cNvSpPr>
          <p:nvPr/>
        </p:nvSpPr>
        <p:spPr bwMode="auto">
          <a:xfrm>
            <a:off x="2568575" y="4765675"/>
            <a:ext cx="7096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10450" y="0"/>
              </a:cxn>
            </a:cxnLst>
            <a:rect l="0" t="0" r="r" b="b"/>
            <a:pathLst>
              <a:path w="710564">
                <a:moveTo>
                  <a:pt x="0" y="0"/>
                </a:moveTo>
                <a:lnTo>
                  <a:pt x="710450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62" name="object 115"/>
          <p:cNvSpPr>
            <a:spLocks/>
          </p:cNvSpPr>
          <p:nvPr/>
        </p:nvSpPr>
        <p:spPr bwMode="auto">
          <a:xfrm>
            <a:off x="696913" y="5054600"/>
            <a:ext cx="7096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10450" y="0"/>
              </a:cxn>
            </a:cxnLst>
            <a:rect l="0" t="0" r="r" b="b"/>
            <a:pathLst>
              <a:path w="710565">
                <a:moveTo>
                  <a:pt x="0" y="0"/>
                </a:moveTo>
                <a:lnTo>
                  <a:pt x="710450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63" name="object 116"/>
          <p:cNvSpPr>
            <a:spLocks/>
          </p:cNvSpPr>
          <p:nvPr/>
        </p:nvSpPr>
        <p:spPr bwMode="auto">
          <a:xfrm>
            <a:off x="1920875" y="5702300"/>
            <a:ext cx="7096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10450" y="0"/>
              </a:cxn>
            </a:cxnLst>
            <a:rect l="0" t="0" r="r" b="b"/>
            <a:pathLst>
              <a:path w="710564">
                <a:moveTo>
                  <a:pt x="0" y="0"/>
                </a:moveTo>
                <a:lnTo>
                  <a:pt x="710450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64" name="object 117"/>
          <p:cNvSpPr>
            <a:spLocks/>
          </p:cNvSpPr>
          <p:nvPr/>
        </p:nvSpPr>
        <p:spPr bwMode="auto">
          <a:xfrm>
            <a:off x="4656138" y="4837113"/>
            <a:ext cx="7112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10450" y="0"/>
              </a:cxn>
            </a:cxnLst>
            <a:rect l="0" t="0" r="r" b="b"/>
            <a:pathLst>
              <a:path w="710564">
                <a:moveTo>
                  <a:pt x="0" y="0"/>
                </a:moveTo>
                <a:lnTo>
                  <a:pt x="710450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65" name="object 118"/>
          <p:cNvSpPr>
            <a:spLocks/>
          </p:cNvSpPr>
          <p:nvPr/>
        </p:nvSpPr>
        <p:spPr bwMode="auto">
          <a:xfrm>
            <a:off x="4008438" y="5773738"/>
            <a:ext cx="7112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10450" y="0"/>
              </a:cxn>
            </a:cxnLst>
            <a:rect l="0" t="0" r="r" b="b"/>
            <a:pathLst>
              <a:path w="710564">
                <a:moveTo>
                  <a:pt x="0" y="0"/>
                </a:moveTo>
                <a:lnTo>
                  <a:pt x="710450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66" name="object 119"/>
          <p:cNvSpPr>
            <a:spLocks/>
          </p:cNvSpPr>
          <p:nvPr/>
        </p:nvSpPr>
        <p:spPr bwMode="auto">
          <a:xfrm>
            <a:off x="6240463" y="5629275"/>
            <a:ext cx="7112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10450" y="0"/>
              </a:cxn>
            </a:cxnLst>
            <a:rect l="0" t="0" r="r" b="b"/>
            <a:pathLst>
              <a:path w="710565">
                <a:moveTo>
                  <a:pt x="0" y="0"/>
                </a:moveTo>
                <a:lnTo>
                  <a:pt x="710450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67" name="object 120"/>
          <p:cNvSpPr>
            <a:spLocks/>
          </p:cNvSpPr>
          <p:nvPr/>
        </p:nvSpPr>
        <p:spPr bwMode="auto">
          <a:xfrm>
            <a:off x="6816725" y="4837113"/>
            <a:ext cx="7112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10450" y="0"/>
              </a:cxn>
            </a:cxnLst>
            <a:rect l="0" t="0" r="r" b="b"/>
            <a:pathLst>
              <a:path w="710565">
                <a:moveTo>
                  <a:pt x="0" y="0"/>
                </a:moveTo>
                <a:lnTo>
                  <a:pt x="710450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768" name="object 121"/>
          <p:cNvSpPr txBox="1">
            <a:spLocks noChangeArrowheads="1"/>
          </p:cNvSpPr>
          <p:nvPr/>
        </p:nvSpPr>
        <p:spPr bwMode="auto">
          <a:xfrm>
            <a:off x="2635250" y="1876425"/>
            <a:ext cx="54610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Calibri" pitchFamily="34" charset="0"/>
                <a:cs typeface="Cordia New" pitchFamily="34" charset="-34"/>
              </a:rPr>
              <a:t>0.061</a:t>
            </a:r>
          </a:p>
        </p:txBody>
      </p:sp>
      <p:sp>
        <p:nvSpPr>
          <p:cNvPr id="135" name="object 135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7: Centrality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Analysis</a:t>
            </a:r>
          </a:p>
        </p:txBody>
      </p:sp>
      <p:sp>
        <p:nvSpPr>
          <p:cNvPr id="27770" name="object 13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4A4B5358-F93B-488B-838F-CB40F9F59E5B}" type="slidenum">
              <a:rPr lang="th-TH"/>
              <a:pPr marL="25400"/>
              <a:t>21</a:t>
            </a:fld>
            <a:endParaRPr lang="th-TH"/>
          </a:p>
        </p:txBody>
      </p:sp>
      <p:sp>
        <p:nvSpPr>
          <p:cNvPr id="122" name="object 122"/>
          <p:cNvSpPr txBox="1"/>
          <p:nvPr/>
        </p:nvSpPr>
        <p:spPr>
          <a:xfrm>
            <a:off x="4297363" y="1587500"/>
            <a:ext cx="768350" cy="371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Calibri"/>
                <a:cs typeface="Calibri"/>
              </a:rPr>
              <a:t>0.061</a:t>
            </a:r>
            <a:r>
              <a:rPr sz="1800" spc="350" dirty="0">
                <a:latin typeface="Calibri"/>
                <a:cs typeface="Calibri"/>
              </a:rPr>
              <a:t> </a:t>
            </a:r>
            <a:r>
              <a:rPr sz="2700" b="1" baseline="-16975" dirty="0">
                <a:latin typeface="Calibri"/>
                <a:cs typeface="Calibri"/>
              </a:rPr>
              <a:t>E</a:t>
            </a:r>
            <a:endParaRPr sz="2700" baseline="-16975">
              <a:latin typeface="Calibri"/>
              <a:cs typeface="Calibri"/>
            </a:endParaRPr>
          </a:p>
        </p:txBody>
      </p:sp>
      <p:sp>
        <p:nvSpPr>
          <p:cNvPr id="27772" name="object 123"/>
          <p:cNvSpPr txBox="1">
            <a:spLocks noChangeArrowheads="1"/>
          </p:cNvSpPr>
          <p:nvPr/>
        </p:nvSpPr>
        <p:spPr bwMode="auto">
          <a:xfrm>
            <a:off x="3282950" y="2811463"/>
            <a:ext cx="54768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Calibri" pitchFamily="34" charset="0"/>
                <a:cs typeface="Cordia New" pitchFamily="34" charset="-34"/>
              </a:rPr>
              <a:t>0.091</a:t>
            </a:r>
          </a:p>
        </p:txBody>
      </p:sp>
      <p:sp>
        <p:nvSpPr>
          <p:cNvPr id="124" name="object 124"/>
          <p:cNvSpPr txBox="1"/>
          <p:nvPr/>
        </p:nvSpPr>
        <p:spPr>
          <a:xfrm>
            <a:off x="1050925" y="3460750"/>
            <a:ext cx="558800" cy="730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5088" algn="ctr">
              <a:lnSpc>
                <a:spcPts val="1925"/>
              </a:lnSpc>
            </a:pPr>
            <a:r>
              <a:rPr lang="th-TH" sz="1800">
                <a:latin typeface="Calibri" pitchFamily="34" charset="0"/>
                <a:cs typeface="Cordia New" pitchFamily="34" charset="-34"/>
              </a:rPr>
              <a:t>1</a:t>
            </a:r>
          </a:p>
          <a:p>
            <a:pPr marL="65088" algn="ctr">
              <a:lnSpc>
                <a:spcPts val="1700"/>
              </a:lnSpc>
            </a:pPr>
            <a:r>
              <a:rPr lang="th-TH" sz="1800">
                <a:latin typeface="Calibri" pitchFamily="34" charset="0"/>
                <a:cs typeface="Cordia New" pitchFamily="34" charset="-34"/>
              </a:rPr>
              <a:t>0.042</a:t>
            </a:r>
          </a:p>
          <a:p>
            <a:pPr marL="65088" algn="ctr">
              <a:lnSpc>
                <a:spcPts val="1925"/>
              </a:lnSpc>
            </a:pPr>
            <a:r>
              <a:rPr lang="th-TH" sz="1800">
                <a:latin typeface="Calibri" pitchFamily="34" charset="0"/>
                <a:cs typeface="Cordia New" pitchFamily="34" charset="-34"/>
              </a:rPr>
              <a:t>0.061</a:t>
            </a:r>
          </a:p>
        </p:txBody>
      </p:sp>
      <p:sp>
        <p:nvSpPr>
          <p:cNvPr id="27774" name="object 125"/>
          <p:cNvSpPr txBox="1">
            <a:spLocks noChangeArrowheads="1"/>
          </p:cNvSpPr>
          <p:nvPr/>
        </p:nvSpPr>
        <p:spPr bwMode="auto">
          <a:xfrm>
            <a:off x="762000" y="5116513"/>
            <a:ext cx="54768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Calibri" pitchFamily="34" charset="0"/>
                <a:cs typeface="Cordia New" pitchFamily="34" charset="-34"/>
              </a:rPr>
              <a:t>0.061</a:t>
            </a:r>
          </a:p>
        </p:txBody>
      </p:sp>
      <p:sp>
        <p:nvSpPr>
          <p:cNvPr id="27775" name="object 126"/>
          <p:cNvSpPr txBox="1">
            <a:spLocks noChangeArrowheads="1"/>
          </p:cNvSpPr>
          <p:nvPr/>
        </p:nvSpPr>
        <p:spPr bwMode="auto">
          <a:xfrm>
            <a:off x="1985963" y="5764213"/>
            <a:ext cx="54768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Calibri" pitchFamily="34" charset="0"/>
                <a:cs typeface="Cordia New" pitchFamily="34" charset="-34"/>
              </a:rPr>
              <a:t>0.061</a:t>
            </a:r>
          </a:p>
        </p:txBody>
      </p:sp>
      <p:sp>
        <p:nvSpPr>
          <p:cNvPr id="127" name="object 127"/>
          <p:cNvSpPr txBox="1"/>
          <p:nvPr/>
        </p:nvSpPr>
        <p:spPr>
          <a:xfrm>
            <a:off x="3209925" y="3460750"/>
            <a:ext cx="560388" cy="730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5088" algn="ctr">
              <a:lnSpc>
                <a:spcPts val="1925"/>
              </a:lnSpc>
            </a:pPr>
            <a:r>
              <a:rPr lang="th-TH" sz="1800">
                <a:latin typeface="Calibri" pitchFamily="34" charset="0"/>
                <a:cs typeface="Cordia New" pitchFamily="34" charset="-34"/>
              </a:rPr>
              <a:t>1</a:t>
            </a:r>
          </a:p>
          <a:p>
            <a:pPr marL="65088" algn="ctr">
              <a:lnSpc>
                <a:spcPts val="1700"/>
              </a:lnSpc>
            </a:pPr>
            <a:r>
              <a:rPr lang="th-TH" sz="1800">
                <a:latin typeface="Calibri" pitchFamily="34" charset="0"/>
                <a:cs typeface="Cordia New" pitchFamily="34" charset="-34"/>
              </a:rPr>
              <a:t>0.125</a:t>
            </a:r>
          </a:p>
          <a:p>
            <a:pPr marL="65088" algn="ctr">
              <a:lnSpc>
                <a:spcPts val="1925"/>
              </a:lnSpc>
            </a:pPr>
            <a:r>
              <a:rPr lang="th-TH" sz="1800">
                <a:latin typeface="Calibri" pitchFamily="34" charset="0"/>
                <a:cs typeface="Cordia New" pitchFamily="34" charset="-34"/>
              </a:rPr>
              <a:t>0.182</a:t>
            </a:r>
          </a:p>
        </p:txBody>
      </p:sp>
      <p:sp>
        <p:nvSpPr>
          <p:cNvPr id="128" name="object 128"/>
          <p:cNvSpPr txBox="1"/>
          <p:nvPr/>
        </p:nvSpPr>
        <p:spPr>
          <a:xfrm>
            <a:off x="4722813" y="4468813"/>
            <a:ext cx="558800" cy="730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5088" algn="ctr">
              <a:lnSpc>
                <a:spcPts val="1925"/>
              </a:lnSpc>
            </a:pPr>
            <a:r>
              <a:rPr lang="th-TH" sz="1800">
                <a:latin typeface="Calibri" pitchFamily="34" charset="0"/>
                <a:cs typeface="Cordia New" pitchFamily="34" charset="-34"/>
              </a:rPr>
              <a:t>1</a:t>
            </a:r>
          </a:p>
          <a:p>
            <a:pPr marL="65088" algn="ctr">
              <a:lnSpc>
                <a:spcPts val="1700"/>
              </a:lnSpc>
            </a:pPr>
            <a:r>
              <a:rPr lang="th-TH" sz="1800">
                <a:latin typeface="Calibri" pitchFamily="34" charset="0"/>
                <a:cs typeface="Cordia New" pitchFamily="34" charset="-34"/>
              </a:rPr>
              <a:t>0.167</a:t>
            </a:r>
          </a:p>
          <a:p>
            <a:pPr marL="65088" algn="ctr">
              <a:lnSpc>
                <a:spcPts val="1925"/>
              </a:lnSpc>
            </a:pPr>
            <a:r>
              <a:rPr lang="th-TH" sz="1800">
                <a:latin typeface="Calibri" pitchFamily="34" charset="0"/>
                <a:cs typeface="Cordia New" pitchFamily="34" charset="-34"/>
              </a:rPr>
              <a:t>0.091</a:t>
            </a:r>
          </a:p>
        </p:txBody>
      </p:sp>
      <p:sp>
        <p:nvSpPr>
          <p:cNvPr id="27778" name="object 129"/>
          <p:cNvSpPr txBox="1">
            <a:spLocks noChangeArrowheads="1"/>
          </p:cNvSpPr>
          <p:nvPr/>
        </p:nvSpPr>
        <p:spPr bwMode="auto">
          <a:xfrm>
            <a:off x="4075113" y="5837238"/>
            <a:ext cx="54768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Calibri" pitchFamily="34" charset="0"/>
                <a:cs typeface="Cordia New" pitchFamily="34" charset="-34"/>
              </a:rPr>
              <a:t>0.061</a:t>
            </a:r>
          </a:p>
        </p:txBody>
      </p:sp>
      <p:sp>
        <p:nvSpPr>
          <p:cNvPr id="27779" name="object 130"/>
          <p:cNvSpPr txBox="1">
            <a:spLocks noChangeArrowheads="1"/>
          </p:cNvSpPr>
          <p:nvPr/>
        </p:nvSpPr>
        <p:spPr bwMode="auto">
          <a:xfrm>
            <a:off x="6307138" y="5692775"/>
            <a:ext cx="54768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Calibri" pitchFamily="34" charset="0"/>
                <a:cs typeface="Cordia New" pitchFamily="34" charset="-34"/>
              </a:rPr>
              <a:t>0.061</a:t>
            </a:r>
          </a:p>
        </p:txBody>
      </p:sp>
      <p:sp>
        <p:nvSpPr>
          <p:cNvPr id="131" name="object 131"/>
          <p:cNvSpPr txBox="1"/>
          <p:nvPr/>
        </p:nvSpPr>
        <p:spPr>
          <a:xfrm>
            <a:off x="6680200" y="4468813"/>
            <a:ext cx="763588" cy="730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930"/>
              </a:lnSpc>
              <a:spcBef>
                <a:spcPts val="0"/>
              </a:spcBef>
              <a:spcAft>
                <a:spcPts val="0"/>
              </a:spcAft>
              <a:tabLst>
                <a:tab pos="457834" algn="l"/>
              </a:tabLst>
              <a:defRPr/>
            </a:pPr>
            <a:r>
              <a:rPr sz="2700" b="1" baseline="1543" dirty="0">
                <a:latin typeface="Calibri"/>
                <a:cs typeface="Calibri"/>
              </a:rPr>
              <a:t>M	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227965"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Calibri"/>
                <a:cs typeface="Calibri"/>
              </a:rPr>
              <a:t>0.042</a:t>
            </a:r>
            <a:endParaRPr sz="1800">
              <a:latin typeface="Calibri"/>
              <a:cs typeface="Calibri"/>
            </a:endParaRPr>
          </a:p>
          <a:p>
            <a:pPr marL="215900" fontAlgn="auto">
              <a:lnSpc>
                <a:spcPts val="19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Calibri"/>
                <a:cs typeface="Calibri"/>
              </a:rPr>
              <a:t>0.061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781" name="object 132"/>
          <p:cNvSpPr txBox="1">
            <a:spLocks noChangeArrowheads="1"/>
          </p:cNvSpPr>
          <p:nvPr/>
        </p:nvSpPr>
        <p:spPr bwMode="auto">
          <a:xfrm>
            <a:off x="2635250" y="4829175"/>
            <a:ext cx="54610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Calibri" pitchFamily="34" charset="0"/>
                <a:cs typeface="Cordia New" pitchFamily="34" charset="-34"/>
              </a:rPr>
              <a:t>0.091</a:t>
            </a:r>
          </a:p>
        </p:txBody>
      </p:sp>
      <p:sp>
        <p:nvSpPr>
          <p:cNvPr id="133" name="object 133"/>
          <p:cNvSpPr txBox="1"/>
          <p:nvPr/>
        </p:nvSpPr>
        <p:spPr>
          <a:xfrm>
            <a:off x="4460875" y="2092325"/>
            <a:ext cx="1963738" cy="9064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343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Calibri"/>
                <a:cs typeface="Calibri"/>
              </a:rPr>
              <a:t>0.061</a:t>
            </a:r>
            <a:endParaRPr sz="1800">
              <a:latin typeface="Calibri"/>
              <a:cs typeface="Calibri"/>
            </a:endParaRPr>
          </a:p>
          <a:p>
            <a:pPr marL="12700" fontAlgn="auto">
              <a:lnSpc>
                <a:spcPts val="2200"/>
              </a:lnSpc>
              <a:spcBef>
                <a:spcPts val="380"/>
              </a:spcBef>
              <a:spcAft>
                <a:spcPts val="0"/>
              </a:spcAft>
              <a:defRPr/>
            </a:pPr>
            <a:r>
              <a:rPr sz="2000" b="1" spc="-10" dirty="0">
                <a:solidFill>
                  <a:srgbClr val="E36C09"/>
                </a:solidFill>
                <a:latin typeface="Calibri"/>
                <a:cs typeface="Calibri"/>
              </a:rPr>
              <a:t>Degree:</a:t>
            </a:r>
            <a:r>
              <a:rPr sz="2000" b="1" spc="-5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E36C09"/>
                </a:solidFill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  <a:p>
            <a:pPr marL="12700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15" dirty="0">
                <a:solidFill>
                  <a:srgbClr val="E36C09"/>
                </a:solidFill>
                <a:latin typeface="Calibri"/>
                <a:cs typeface="Calibri"/>
              </a:rPr>
              <a:t>Eigenvector: </a:t>
            </a:r>
            <a:r>
              <a:rPr sz="2000" b="1" spc="-5" dirty="0">
                <a:solidFill>
                  <a:srgbClr val="E36C09"/>
                </a:solidFill>
                <a:latin typeface="Calibri"/>
                <a:cs typeface="Calibri"/>
              </a:rPr>
              <a:t>0.091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4460875" y="3451225"/>
            <a:ext cx="1962150" cy="584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10" dirty="0">
                <a:solidFill>
                  <a:srgbClr val="C0504D"/>
                </a:solidFill>
                <a:latin typeface="Calibri"/>
                <a:cs typeface="Calibri"/>
              </a:rPr>
              <a:t>Degree:</a:t>
            </a:r>
            <a:r>
              <a:rPr sz="2000" b="1" spc="-5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504D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  <a:p>
            <a:pPr marL="12700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15" dirty="0">
                <a:solidFill>
                  <a:srgbClr val="C0504D"/>
                </a:solidFill>
                <a:latin typeface="Calibri"/>
                <a:cs typeface="Calibri"/>
              </a:rPr>
              <a:t>Eigenvector:</a:t>
            </a:r>
            <a:r>
              <a:rPr sz="2000" b="1" spc="-3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504D"/>
                </a:solidFill>
                <a:latin typeface="Calibri"/>
                <a:cs typeface="Calibri"/>
              </a:rPr>
              <a:t>0.182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5702300" cy="19764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dirty="0">
                <a:latin typeface="Tahoma"/>
                <a:cs typeface="Tahoma"/>
              </a:rPr>
              <a:t>Some </a:t>
            </a:r>
            <a:r>
              <a:rPr sz="2400" spc="-10" dirty="0">
                <a:latin typeface="Tahoma"/>
                <a:cs typeface="Tahoma"/>
              </a:rPr>
              <a:t>variants </a:t>
            </a:r>
            <a:r>
              <a:rPr sz="2400" spc="-5" dirty="0">
                <a:latin typeface="Tahoma"/>
                <a:cs typeface="Tahoma"/>
              </a:rPr>
              <a:t>of </a:t>
            </a:r>
            <a:r>
              <a:rPr sz="2400" spc="-10" dirty="0">
                <a:latin typeface="Tahoma"/>
                <a:cs typeface="Tahoma"/>
              </a:rPr>
              <a:t>eigenvector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centrality:</a:t>
            </a:r>
            <a:endParaRPr sz="2400">
              <a:latin typeface="Tahoma"/>
              <a:cs typeface="Tahoma"/>
            </a:endParaRPr>
          </a:p>
          <a:p>
            <a:pPr marL="755650" lvl="1" indent="-285750" fontAlgn="auto">
              <a:spcBef>
                <a:spcPts val="1800"/>
              </a:spcBef>
              <a:spcAft>
                <a:spcPts val="0"/>
              </a:spcAft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z="2000" spc="-15" dirty="0">
                <a:latin typeface="Tahoma"/>
                <a:cs typeface="Tahoma"/>
              </a:rPr>
              <a:t>Katz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centrality</a:t>
            </a:r>
            <a:endParaRPr sz="2000">
              <a:latin typeface="Tahoma"/>
              <a:cs typeface="Tahoma"/>
            </a:endParaRPr>
          </a:p>
          <a:p>
            <a:pPr marL="755650" lvl="1" indent="-285750" fontAlgn="auto">
              <a:spcBef>
                <a:spcPts val="1800"/>
              </a:spcBef>
              <a:spcAft>
                <a:spcPts val="0"/>
              </a:spcAft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z="2000" spc="-10" dirty="0">
                <a:latin typeface="Tahoma"/>
                <a:cs typeface="Tahoma"/>
              </a:rPr>
              <a:t>HITS</a:t>
            </a:r>
            <a:endParaRPr sz="2000">
              <a:latin typeface="Tahoma"/>
              <a:cs typeface="Tahoma"/>
            </a:endParaRPr>
          </a:p>
          <a:p>
            <a:pPr marL="755650" lvl="1" indent="-285750" fontAlgn="auto">
              <a:spcBef>
                <a:spcPts val="1800"/>
              </a:spcBef>
              <a:spcAft>
                <a:spcPts val="0"/>
              </a:spcAft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z="2000" spc="-15" dirty="0">
                <a:latin typeface="Tahoma"/>
                <a:cs typeface="Tahoma"/>
              </a:rPr>
              <a:t>PageRank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8674" name="object 3"/>
          <p:cNvSpPr>
            <a:spLocks noChangeArrowheads="1"/>
          </p:cNvSpPr>
          <p:nvPr/>
        </p:nvSpPr>
        <p:spPr bwMode="auto">
          <a:xfrm>
            <a:off x="258763" y="254000"/>
            <a:ext cx="5727700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Eigenvector</a:t>
            </a:r>
            <a:r>
              <a:rPr spc="-70" dirty="0"/>
              <a:t> </a:t>
            </a:r>
            <a:r>
              <a:rPr spc="-5" dirty="0"/>
              <a:t>Centrality</a:t>
            </a:r>
          </a:p>
        </p:txBody>
      </p:sp>
      <p:sp>
        <p:nvSpPr>
          <p:cNvPr id="5" name="object 5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7: Centrality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Analysis</a:t>
            </a:r>
          </a:p>
        </p:txBody>
      </p:sp>
      <p:sp>
        <p:nvSpPr>
          <p:cNvPr id="28677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3FB70A2F-F60C-46DB-B3BC-1A88800763E9}" type="slidenum">
              <a:rPr lang="th-TH"/>
              <a:pPr marL="25400"/>
              <a:t>22</a:t>
            </a:fld>
            <a:endParaRPr lang="th-TH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object 2"/>
          <p:cNvSpPr>
            <a:spLocks noChangeArrowheads="1"/>
          </p:cNvSpPr>
          <p:nvPr/>
        </p:nvSpPr>
        <p:spPr bwMode="auto">
          <a:xfrm>
            <a:off x="180975" y="6383338"/>
            <a:ext cx="1441450" cy="3286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698" name="object 3"/>
          <p:cNvSpPr>
            <a:spLocks noChangeArrowheads="1"/>
          </p:cNvSpPr>
          <p:nvPr/>
        </p:nvSpPr>
        <p:spPr bwMode="auto">
          <a:xfrm>
            <a:off x="1693863" y="6383338"/>
            <a:ext cx="1147762" cy="3794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699" name="object 4"/>
          <p:cNvSpPr>
            <a:spLocks noChangeArrowheads="1"/>
          </p:cNvSpPr>
          <p:nvPr/>
        </p:nvSpPr>
        <p:spPr bwMode="auto">
          <a:xfrm>
            <a:off x="214313" y="2668588"/>
            <a:ext cx="8718550" cy="10207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0" name="object 5"/>
          <p:cNvSpPr>
            <a:spLocks noChangeArrowheads="1"/>
          </p:cNvSpPr>
          <p:nvPr/>
        </p:nvSpPr>
        <p:spPr bwMode="auto">
          <a:xfrm>
            <a:off x="673100" y="3059113"/>
            <a:ext cx="7802563" cy="52228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1" name="object 6"/>
          <p:cNvSpPr>
            <a:spLocks noChangeArrowheads="1"/>
          </p:cNvSpPr>
          <p:nvPr/>
        </p:nvSpPr>
        <p:spPr bwMode="auto">
          <a:xfrm>
            <a:off x="266700" y="2720975"/>
            <a:ext cx="8613775" cy="915988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7: Centrality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Analysis</a:t>
            </a:r>
          </a:p>
        </p:txBody>
      </p:sp>
      <p:sp>
        <p:nvSpPr>
          <p:cNvPr id="29703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F125EA4C-FC25-4B1F-873A-6F0AA6F4A995}" type="slidenum">
              <a:rPr lang="th-TH"/>
              <a:pPr marL="25400"/>
              <a:t>23</a:t>
            </a:fld>
            <a:endParaRPr lang="th-TH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object 2"/>
          <p:cNvSpPr>
            <a:spLocks noChangeArrowheads="1"/>
          </p:cNvSpPr>
          <p:nvPr/>
        </p:nvSpPr>
        <p:spPr bwMode="auto">
          <a:xfrm>
            <a:off x="2190750" y="2628900"/>
            <a:ext cx="1054100" cy="500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2" name="object 3"/>
          <p:cNvSpPr>
            <a:spLocks noChangeArrowheads="1"/>
          </p:cNvSpPr>
          <p:nvPr/>
        </p:nvSpPr>
        <p:spPr bwMode="auto">
          <a:xfrm>
            <a:off x="3524250" y="2628900"/>
            <a:ext cx="1825625" cy="5000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1116013"/>
            <a:ext cx="7386638" cy="23447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HITS – Hyperlink Induced Topic Search</a:t>
            </a:r>
          </a:p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endParaRPr lang="th-TH" sz="30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Proposed by Jon Kleinberg (1998)</a:t>
            </a:r>
          </a:p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endParaRPr lang="th-TH" sz="30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Determine </a:t>
            </a:r>
            <a:r>
              <a:rPr lang="th-TH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hubs </a:t>
            </a:r>
            <a:r>
              <a:rPr lang="th-TH" sz="2400">
                <a:latin typeface="Tahoma" pitchFamily="34" charset="0"/>
                <a:cs typeface="Tahoma" pitchFamily="34" charset="0"/>
              </a:rPr>
              <a:t>and </a:t>
            </a:r>
            <a:r>
              <a:rPr lang="th-TH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authorities </a:t>
            </a:r>
            <a:r>
              <a:rPr lang="th-TH" sz="2400">
                <a:latin typeface="Tahoma" pitchFamily="34" charset="0"/>
                <a:cs typeface="Tahoma" pitchFamily="34" charset="0"/>
              </a:rPr>
              <a:t>on a particular </a:t>
            </a:r>
            <a:r>
              <a:rPr lang="th-TH" sz="2400">
                <a:solidFill>
                  <a:srgbClr val="00AF50"/>
                </a:solidFill>
                <a:latin typeface="Tahoma" pitchFamily="34" charset="0"/>
                <a:cs typeface="Tahoma" pitchFamily="34" charset="0"/>
              </a:rPr>
              <a:t>topic  </a:t>
            </a:r>
            <a:r>
              <a:rPr lang="th-TH" sz="2400">
                <a:latin typeface="Tahoma" pitchFamily="34" charset="0"/>
                <a:cs typeface="Tahoma" pitchFamily="34" charset="0"/>
              </a:rPr>
              <a:t>through analysis of a </a:t>
            </a:r>
            <a:r>
              <a:rPr lang="th-TH" sz="2400">
                <a:solidFill>
                  <a:srgbClr val="00AF50"/>
                </a:solidFill>
                <a:latin typeface="Tahoma" pitchFamily="34" charset="0"/>
                <a:cs typeface="Tahoma" pitchFamily="34" charset="0"/>
              </a:rPr>
              <a:t>relevant subgraph </a:t>
            </a:r>
            <a:r>
              <a:rPr lang="th-TH" sz="2400">
                <a:latin typeface="Tahoma" pitchFamily="34" charset="0"/>
                <a:cs typeface="Tahoma" pitchFamily="34" charset="0"/>
              </a:rPr>
              <a:t>of the Web</a:t>
            </a:r>
          </a:p>
        </p:txBody>
      </p:sp>
      <p:sp>
        <p:nvSpPr>
          <p:cNvPr id="30724" name="object 5"/>
          <p:cNvSpPr>
            <a:spLocks noChangeArrowheads="1"/>
          </p:cNvSpPr>
          <p:nvPr/>
        </p:nvSpPr>
        <p:spPr bwMode="auto">
          <a:xfrm>
            <a:off x="258763" y="254000"/>
            <a:ext cx="1757362" cy="7540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HIT</a:t>
            </a:r>
            <a:r>
              <a:rPr dirty="0"/>
              <a:t>S</a:t>
            </a:r>
          </a:p>
        </p:txBody>
      </p:sp>
      <p:sp>
        <p:nvSpPr>
          <p:cNvPr id="30726" name="object 7"/>
          <p:cNvSpPr>
            <a:spLocks/>
          </p:cNvSpPr>
          <p:nvPr/>
        </p:nvSpPr>
        <p:spPr bwMode="auto">
          <a:xfrm>
            <a:off x="2713038" y="4330700"/>
            <a:ext cx="192087" cy="190500"/>
          </a:xfrm>
          <a:custGeom>
            <a:avLst/>
            <a:gdLst/>
            <a:ahLst/>
            <a:cxnLst>
              <a:cxn ang="0">
                <a:pos x="95554" y="0"/>
              </a:cxn>
              <a:cxn ang="0">
                <a:pos x="58357" y="7509"/>
              </a:cxn>
              <a:cxn ang="0">
                <a:pos x="27984" y="27989"/>
              </a:cxn>
              <a:cxn ang="0">
                <a:pos x="7508" y="58362"/>
              </a:cxn>
              <a:cxn ang="0">
                <a:pos x="0" y="95554"/>
              </a:cxn>
              <a:cxn ang="0">
                <a:pos x="7508" y="132746"/>
              </a:cxn>
              <a:cxn ang="0">
                <a:pos x="27984" y="163120"/>
              </a:cxn>
              <a:cxn ang="0">
                <a:pos x="58357" y="183599"/>
              </a:cxn>
              <a:cxn ang="0">
                <a:pos x="95554" y="191109"/>
              </a:cxn>
              <a:cxn ang="0">
                <a:pos x="132744" y="183599"/>
              </a:cxn>
              <a:cxn ang="0">
                <a:pos x="163114" y="163120"/>
              </a:cxn>
              <a:cxn ang="0">
                <a:pos x="183589" y="132746"/>
              </a:cxn>
              <a:cxn ang="0">
                <a:pos x="191096" y="95554"/>
              </a:cxn>
              <a:cxn ang="0">
                <a:pos x="183589" y="58362"/>
              </a:cxn>
              <a:cxn ang="0">
                <a:pos x="163114" y="27989"/>
              </a:cxn>
              <a:cxn ang="0">
                <a:pos x="132744" y="7509"/>
              </a:cxn>
              <a:cxn ang="0">
                <a:pos x="95554" y="0"/>
              </a:cxn>
            </a:cxnLst>
            <a:rect l="0" t="0" r="r" b="b"/>
            <a:pathLst>
              <a:path w="191135" h="191135">
                <a:moveTo>
                  <a:pt x="95554" y="0"/>
                </a:moveTo>
                <a:lnTo>
                  <a:pt x="58357" y="7509"/>
                </a:lnTo>
                <a:lnTo>
                  <a:pt x="27984" y="27989"/>
                </a:lnTo>
                <a:lnTo>
                  <a:pt x="7508" y="58362"/>
                </a:lnTo>
                <a:lnTo>
                  <a:pt x="0" y="95554"/>
                </a:lnTo>
                <a:lnTo>
                  <a:pt x="7508" y="132746"/>
                </a:lnTo>
                <a:lnTo>
                  <a:pt x="27984" y="163120"/>
                </a:lnTo>
                <a:lnTo>
                  <a:pt x="58357" y="183599"/>
                </a:lnTo>
                <a:lnTo>
                  <a:pt x="95554" y="191109"/>
                </a:lnTo>
                <a:lnTo>
                  <a:pt x="132744" y="183599"/>
                </a:lnTo>
                <a:lnTo>
                  <a:pt x="163114" y="163120"/>
                </a:lnTo>
                <a:lnTo>
                  <a:pt x="183589" y="132746"/>
                </a:lnTo>
                <a:lnTo>
                  <a:pt x="191096" y="95554"/>
                </a:lnTo>
                <a:lnTo>
                  <a:pt x="183589" y="58362"/>
                </a:lnTo>
                <a:lnTo>
                  <a:pt x="163114" y="27989"/>
                </a:lnTo>
                <a:lnTo>
                  <a:pt x="132744" y="7509"/>
                </a:lnTo>
                <a:lnTo>
                  <a:pt x="95554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7" name="object 8"/>
          <p:cNvSpPr>
            <a:spLocks/>
          </p:cNvSpPr>
          <p:nvPr/>
        </p:nvSpPr>
        <p:spPr bwMode="auto">
          <a:xfrm>
            <a:off x="2713038" y="4330700"/>
            <a:ext cx="192087" cy="190500"/>
          </a:xfrm>
          <a:custGeom>
            <a:avLst/>
            <a:gdLst/>
            <a:ahLst/>
            <a:cxnLst>
              <a:cxn ang="0">
                <a:pos x="0" y="95554"/>
              </a:cxn>
              <a:cxn ang="0">
                <a:pos x="7508" y="58362"/>
              </a:cxn>
              <a:cxn ang="0">
                <a:pos x="27984" y="27989"/>
              </a:cxn>
              <a:cxn ang="0">
                <a:pos x="58357" y="7509"/>
              </a:cxn>
              <a:cxn ang="0">
                <a:pos x="95554" y="0"/>
              </a:cxn>
              <a:cxn ang="0">
                <a:pos x="132744" y="7509"/>
              </a:cxn>
              <a:cxn ang="0">
                <a:pos x="163114" y="27989"/>
              </a:cxn>
              <a:cxn ang="0">
                <a:pos x="183589" y="58362"/>
              </a:cxn>
              <a:cxn ang="0">
                <a:pos x="191096" y="95554"/>
              </a:cxn>
              <a:cxn ang="0">
                <a:pos x="183589" y="132746"/>
              </a:cxn>
              <a:cxn ang="0">
                <a:pos x="163114" y="163120"/>
              </a:cxn>
              <a:cxn ang="0">
                <a:pos x="132744" y="183599"/>
              </a:cxn>
              <a:cxn ang="0">
                <a:pos x="95554" y="191109"/>
              </a:cxn>
              <a:cxn ang="0">
                <a:pos x="58357" y="183599"/>
              </a:cxn>
              <a:cxn ang="0">
                <a:pos x="27984" y="163120"/>
              </a:cxn>
              <a:cxn ang="0">
                <a:pos x="7508" y="132746"/>
              </a:cxn>
              <a:cxn ang="0">
                <a:pos x="0" y="95554"/>
              </a:cxn>
            </a:cxnLst>
            <a:rect l="0" t="0" r="r" b="b"/>
            <a:pathLst>
              <a:path w="191135" h="191135">
                <a:moveTo>
                  <a:pt x="0" y="95554"/>
                </a:moveTo>
                <a:lnTo>
                  <a:pt x="7508" y="58362"/>
                </a:lnTo>
                <a:lnTo>
                  <a:pt x="27984" y="27989"/>
                </a:lnTo>
                <a:lnTo>
                  <a:pt x="58357" y="7509"/>
                </a:lnTo>
                <a:lnTo>
                  <a:pt x="95554" y="0"/>
                </a:lnTo>
                <a:lnTo>
                  <a:pt x="132744" y="7509"/>
                </a:lnTo>
                <a:lnTo>
                  <a:pt x="163114" y="27989"/>
                </a:lnTo>
                <a:lnTo>
                  <a:pt x="183589" y="58362"/>
                </a:lnTo>
                <a:lnTo>
                  <a:pt x="191096" y="95554"/>
                </a:lnTo>
                <a:lnTo>
                  <a:pt x="183589" y="132746"/>
                </a:lnTo>
                <a:lnTo>
                  <a:pt x="163114" y="163120"/>
                </a:lnTo>
                <a:lnTo>
                  <a:pt x="132744" y="183599"/>
                </a:lnTo>
                <a:lnTo>
                  <a:pt x="95554" y="191109"/>
                </a:lnTo>
                <a:lnTo>
                  <a:pt x="58357" y="183599"/>
                </a:lnTo>
                <a:lnTo>
                  <a:pt x="27984" y="163120"/>
                </a:lnTo>
                <a:lnTo>
                  <a:pt x="7508" y="132746"/>
                </a:lnTo>
                <a:lnTo>
                  <a:pt x="0" y="95554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8" name="object 9"/>
          <p:cNvSpPr>
            <a:spLocks/>
          </p:cNvSpPr>
          <p:nvPr/>
        </p:nvSpPr>
        <p:spPr bwMode="auto">
          <a:xfrm>
            <a:off x="3063875" y="4570413"/>
            <a:ext cx="190500" cy="190500"/>
          </a:xfrm>
          <a:custGeom>
            <a:avLst/>
            <a:gdLst/>
            <a:ahLst/>
            <a:cxnLst>
              <a:cxn ang="0">
                <a:pos x="95554" y="0"/>
              </a:cxn>
              <a:cxn ang="0">
                <a:pos x="58357" y="7509"/>
              </a:cxn>
              <a:cxn ang="0">
                <a:pos x="27984" y="27989"/>
              </a:cxn>
              <a:cxn ang="0">
                <a:pos x="7508" y="58362"/>
              </a:cxn>
              <a:cxn ang="0">
                <a:pos x="0" y="95554"/>
              </a:cxn>
              <a:cxn ang="0">
                <a:pos x="7508" y="132746"/>
              </a:cxn>
              <a:cxn ang="0">
                <a:pos x="27984" y="163120"/>
              </a:cxn>
              <a:cxn ang="0">
                <a:pos x="58357" y="183599"/>
              </a:cxn>
              <a:cxn ang="0">
                <a:pos x="95554" y="191109"/>
              </a:cxn>
              <a:cxn ang="0">
                <a:pos x="132744" y="183599"/>
              </a:cxn>
              <a:cxn ang="0">
                <a:pos x="163114" y="163120"/>
              </a:cxn>
              <a:cxn ang="0">
                <a:pos x="183589" y="132746"/>
              </a:cxn>
              <a:cxn ang="0">
                <a:pos x="191096" y="95554"/>
              </a:cxn>
              <a:cxn ang="0">
                <a:pos x="183589" y="58362"/>
              </a:cxn>
              <a:cxn ang="0">
                <a:pos x="163114" y="27989"/>
              </a:cxn>
              <a:cxn ang="0">
                <a:pos x="132744" y="7509"/>
              </a:cxn>
              <a:cxn ang="0">
                <a:pos x="95554" y="0"/>
              </a:cxn>
            </a:cxnLst>
            <a:rect l="0" t="0" r="r" b="b"/>
            <a:pathLst>
              <a:path w="191135" h="191135">
                <a:moveTo>
                  <a:pt x="95554" y="0"/>
                </a:moveTo>
                <a:lnTo>
                  <a:pt x="58357" y="7509"/>
                </a:lnTo>
                <a:lnTo>
                  <a:pt x="27984" y="27989"/>
                </a:lnTo>
                <a:lnTo>
                  <a:pt x="7508" y="58362"/>
                </a:lnTo>
                <a:lnTo>
                  <a:pt x="0" y="95554"/>
                </a:lnTo>
                <a:lnTo>
                  <a:pt x="7508" y="132746"/>
                </a:lnTo>
                <a:lnTo>
                  <a:pt x="27984" y="163120"/>
                </a:lnTo>
                <a:lnTo>
                  <a:pt x="58357" y="183599"/>
                </a:lnTo>
                <a:lnTo>
                  <a:pt x="95554" y="191109"/>
                </a:lnTo>
                <a:lnTo>
                  <a:pt x="132744" y="183599"/>
                </a:lnTo>
                <a:lnTo>
                  <a:pt x="163114" y="163120"/>
                </a:lnTo>
                <a:lnTo>
                  <a:pt x="183589" y="132746"/>
                </a:lnTo>
                <a:lnTo>
                  <a:pt x="191096" y="95554"/>
                </a:lnTo>
                <a:lnTo>
                  <a:pt x="183589" y="58362"/>
                </a:lnTo>
                <a:lnTo>
                  <a:pt x="163114" y="27989"/>
                </a:lnTo>
                <a:lnTo>
                  <a:pt x="132744" y="7509"/>
                </a:lnTo>
                <a:lnTo>
                  <a:pt x="95554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9" name="object 10"/>
          <p:cNvSpPr>
            <a:spLocks/>
          </p:cNvSpPr>
          <p:nvPr/>
        </p:nvSpPr>
        <p:spPr bwMode="auto">
          <a:xfrm>
            <a:off x="3063875" y="4570413"/>
            <a:ext cx="190500" cy="190500"/>
          </a:xfrm>
          <a:custGeom>
            <a:avLst/>
            <a:gdLst/>
            <a:ahLst/>
            <a:cxnLst>
              <a:cxn ang="0">
                <a:pos x="0" y="95554"/>
              </a:cxn>
              <a:cxn ang="0">
                <a:pos x="7508" y="58362"/>
              </a:cxn>
              <a:cxn ang="0">
                <a:pos x="27984" y="27989"/>
              </a:cxn>
              <a:cxn ang="0">
                <a:pos x="58357" y="7509"/>
              </a:cxn>
              <a:cxn ang="0">
                <a:pos x="95554" y="0"/>
              </a:cxn>
              <a:cxn ang="0">
                <a:pos x="132744" y="7509"/>
              </a:cxn>
              <a:cxn ang="0">
                <a:pos x="163114" y="27989"/>
              </a:cxn>
              <a:cxn ang="0">
                <a:pos x="183589" y="58362"/>
              </a:cxn>
              <a:cxn ang="0">
                <a:pos x="191096" y="95554"/>
              </a:cxn>
              <a:cxn ang="0">
                <a:pos x="183589" y="132746"/>
              </a:cxn>
              <a:cxn ang="0">
                <a:pos x="163114" y="163120"/>
              </a:cxn>
              <a:cxn ang="0">
                <a:pos x="132744" y="183599"/>
              </a:cxn>
              <a:cxn ang="0">
                <a:pos x="95554" y="191109"/>
              </a:cxn>
              <a:cxn ang="0">
                <a:pos x="58357" y="183599"/>
              </a:cxn>
              <a:cxn ang="0">
                <a:pos x="27984" y="163120"/>
              </a:cxn>
              <a:cxn ang="0">
                <a:pos x="7508" y="132746"/>
              </a:cxn>
              <a:cxn ang="0">
                <a:pos x="0" y="95554"/>
              </a:cxn>
            </a:cxnLst>
            <a:rect l="0" t="0" r="r" b="b"/>
            <a:pathLst>
              <a:path w="191135" h="191135">
                <a:moveTo>
                  <a:pt x="0" y="95554"/>
                </a:moveTo>
                <a:lnTo>
                  <a:pt x="7508" y="58362"/>
                </a:lnTo>
                <a:lnTo>
                  <a:pt x="27984" y="27989"/>
                </a:lnTo>
                <a:lnTo>
                  <a:pt x="58357" y="7509"/>
                </a:lnTo>
                <a:lnTo>
                  <a:pt x="95554" y="0"/>
                </a:lnTo>
                <a:lnTo>
                  <a:pt x="132744" y="7509"/>
                </a:lnTo>
                <a:lnTo>
                  <a:pt x="163114" y="27989"/>
                </a:lnTo>
                <a:lnTo>
                  <a:pt x="183589" y="58362"/>
                </a:lnTo>
                <a:lnTo>
                  <a:pt x="191096" y="95554"/>
                </a:lnTo>
                <a:lnTo>
                  <a:pt x="183589" y="132746"/>
                </a:lnTo>
                <a:lnTo>
                  <a:pt x="163114" y="163120"/>
                </a:lnTo>
                <a:lnTo>
                  <a:pt x="132744" y="183599"/>
                </a:lnTo>
                <a:lnTo>
                  <a:pt x="95554" y="191109"/>
                </a:lnTo>
                <a:lnTo>
                  <a:pt x="58357" y="183599"/>
                </a:lnTo>
                <a:lnTo>
                  <a:pt x="27984" y="163120"/>
                </a:lnTo>
                <a:lnTo>
                  <a:pt x="7508" y="132746"/>
                </a:lnTo>
                <a:lnTo>
                  <a:pt x="0" y="95554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0" name="object 11"/>
          <p:cNvSpPr>
            <a:spLocks/>
          </p:cNvSpPr>
          <p:nvPr/>
        </p:nvSpPr>
        <p:spPr bwMode="auto">
          <a:xfrm>
            <a:off x="2713038" y="4849813"/>
            <a:ext cx="192087" cy="190500"/>
          </a:xfrm>
          <a:custGeom>
            <a:avLst/>
            <a:gdLst/>
            <a:ahLst/>
            <a:cxnLst>
              <a:cxn ang="0">
                <a:pos x="95554" y="0"/>
              </a:cxn>
              <a:cxn ang="0">
                <a:pos x="58357" y="7509"/>
              </a:cxn>
              <a:cxn ang="0">
                <a:pos x="27984" y="27989"/>
              </a:cxn>
              <a:cxn ang="0">
                <a:pos x="7508" y="58362"/>
              </a:cxn>
              <a:cxn ang="0">
                <a:pos x="0" y="95554"/>
              </a:cxn>
              <a:cxn ang="0">
                <a:pos x="7508" y="132746"/>
              </a:cxn>
              <a:cxn ang="0">
                <a:pos x="27984" y="163120"/>
              </a:cxn>
              <a:cxn ang="0">
                <a:pos x="58357" y="183599"/>
              </a:cxn>
              <a:cxn ang="0">
                <a:pos x="95554" y="191109"/>
              </a:cxn>
              <a:cxn ang="0">
                <a:pos x="132744" y="183599"/>
              </a:cxn>
              <a:cxn ang="0">
                <a:pos x="163114" y="163120"/>
              </a:cxn>
              <a:cxn ang="0">
                <a:pos x="183589" y="132746"/>
              </a:cxn>
              <a:cxn ang="0">
                <a:pos x="191096" y="95554"/>
              </a:cxn>
              <a:cxn ang="0">
                <a:pos x="183589" y="58362"/>
              </a:cxn>
              <a:cxn ang="0">
                <a:pos x="163114" y="27989"/>
              </a:cxn>
              <a:cxn ang="0">
                <a:pos x="132744" y="7509"/>
              </a:cxn>
              <a:cxn ang="0">
                <a:pos x="95554" y="0"/>
              </a:cxn>
            </a:cxnLst>
            <a:rect l="0" t="0" r="r" b="b"/>
            <a:pathLst>
              <a:path w="191135" h="191135">
                <a:moveTo>
                  <a:pt x="95554" y="0"/>
                </a:moveTo>
                <a:lnTo>
                  <a:pt x="58357" y="7509"/>
                </a:lnTo>
                <a:lnTo>
                  <a:pt x="27984" y="27989"/>
                </a:lnTo>
                <a:lnTo>
                  <a:pt x="7508" y="58362"/>
                </a:lnTo>
                <a:lnTo>
                  <a:pt x="0" y="95554"/>
                </a:lnTo>
                <a:lnTo>
                  <a:pt x="7508" y="132746"/>
                </a:lnTo>
                <a:lnTo>
                  <a:pt x="27984" y="163120"/>
                </a:lnTo>
                <a:lnTo>
                  <a:pt x="58357" y="183599"/>
                </a:lnTo>
                <a:lnTo>
                  <a:pt x="95554" y="191109"/>
                </a:lnTo>
                <a:lnTo>
                  <a:pt x="132744" y="183599"/>
                </a:lnTo>
                <a:lnTo>
                  <a:pt x="163114" y="163120"/>
                </a:lnTo>
                <a:lnTo>
                  <a:pt x="183589" y="132746"/>
                </a:lnTo>
                <a:lnTo>
                  <a:pt x="191096" y="95554"/>
                </a:lnTo>
                <a:lnTo>
                  <a:pt x="183589" y="58362"/>
                </a:lnTo>
                <a:lnTo>
                  <a:pt x="163114" y="27989"/>
                </a:lnTo>
                <a:lnTo>
                  <a:pt x="132744" y="7509"/>
                </a:lnTo>
                <a:lnTo>
                  <a:pt x="95554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1" name="object 12"/>
          <p:cNvSpPr>
            <a:spLocks/>
          </p:cNvSpPr>
          <p:nvPr/>
        </p:nvSpPr>
        <p:spPr bwMode="auto">
          <a:xfrm>
            <a:off x="2713038" y="4849813"/>
            <a:ext cx="192087" cy="190500"/>
          </a:xfrm>
          <a:custGeom>
            <a:avLst/>
            <a:gdLst/>
            <a:ahLst/>
            <a:cxnLst>
              <a:cxn ang="0">
                <a:pos x="0" y="95554"/>
              </a:cxn>
              <a:cxn ang="0">
                <a:pos x="7508" y="58362"/>
              </a:cxn>
              <a:cxn ang="0">
                <a:pos x="27984" y="27989"/>
              </a:cxn>
              <a:cxn ang="0">
                <a:pos x="58357" y="7509"/>
              </a:cxn>
              <a:cxn ang="0">
                <a:pos x="95554" y="0"/>
              </a:cxn>
              <a:cxn ang="0">
                <a:pos x="132744" y="7509"/>
              </a:cxn>
              <a:cxn ang="0">
                <a:pos x="163114" y="27989"/>
              </a:cxn>
              <a:cxn ang="0">
                <a:pos x="183589" y="58362"/>
              </a:cxn>
              <a:cxn ang="0">
                <a:pos x="191096" y="95554"/>
              </a:cxn>
              <a:cxn ang="0">
                <a:pos x="183589" y="132746"/>
              </a:cxn>
              <a:cxn ang="0">
                <a:pos x="163114" y="163120"/>
              </a:cxn>
              <a:cxn ang="0">
                <a:pos x="132744" y="183599"/>
              </a:cxn>
              <a:cxn ang="0">
                <a:pos x="95554" y="191109"/>
              </a:cxn>
              <a:cxn ang="0">
                <a:pos x="58357" y="183599"/>
              </a:cxn>
              <a:cxn ang="0">
                <a:pos x="27984" y="163120"/>
              </a:cxn>
              <a:cxn ang="0">
                <a:pos x="7508" y="132746"/>
              </a:cxn>
              <a:cxn ang="0">
                <a:pos x="0" y="95554"/>
              </a:cxn>
            </a:cxnLst>
            <a:rect l="0" t="0" r="r" b="b"/>
            <a:pathLst>
              <a:path w="191135" h="191135">
                <a:moveTo>
                  <a:pt x="0" y="95554"/>
                </a:moveTo>
                <a:lnTo>
                  <a:pt x="7508" y="58362"/>
                </a:lnTo>
                <a:lnTo>
                  <a:pt x="27984" y="27989"/>
                </a:lnTo>
                <a:lnTo>
                  <a:pt x="58357" y="7509"/>
                </a:lnTo>
                <a:lnTo>
                  <a:pt x="95554" y="0"/>
                </a:lnTo>
                <a:lnTo>
                  <a:pt x="132744" y="7509"/>
                </a:lnTo>
                <a:lnTo>
                  <a:pt x="163114" y="27989"/>
                </a:lnTo>
                <a:lnTo>
                  <a:pt x="183589" y="58362"/>
                </a:lnTo>
                <a:lnTo>
                  <a:pt x="191096" y="95554"/>
                </a:lnTo>
                <a:lnTo>
                  <a:pt x="183589" y="132746"/>
                </a:lnTo>
                <a:lnTo>
                  <a:pt x="163114" y="163120"/>
                </a:lnTo>
                <a:lnTo>
                  <a:pt x="132744" y="183599"/>
                </a:lnTo>
                <a:lnTo>
                  <a:pt x="95554" y="191109"/>
                </a:lnTo>
                <a:lnTo>
                  <a:pt x="58357" y="183599"/>
                </a:lnTo>
                <a:lnTo>
                  <a:pt x="27984" y="163120"/>
                </a:lnTo>
                <a:lnTo>
                  <a:pt x="7508" y="132746"/>
                </a:lnTo>
                <a:lnTo>
                  <a:pt x="0" y="95554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2" name="object 13"/>
          <p:cNvSpPr>
            <a:spLocks/>
          </p:cNvSpPr>
          <p:nvPr/>
        </p:nvSpPr>
        <p:spPr bwMode="auto">
          <a:xfrm>
            <a:off x="3924300" y="4783138"/>
            <a:ext cx="190500" cy="190500"/>
          </a:xfrm>
          <a:custGeom>
            <a:avLst/>
            <a:gdLst/>
            <a:ahLst/>
            <a:cxnLst>
              <a:cxn ang="0">
                <a:pos x="95554" y="0"/>
              </a:cxn>
              <a:cxn ang="0">
                <a:pos x="58357" y="7509"/>
              </a:cxn>
              <a:cxn ang="0">
                <a:pos x="27984" y="27989"/>
              </a:cxn>
              <a:cxn ang="0">
                <a:pos x="7508" y="58362"/>
              </a:cxn>
              <a:cxn ang="0">
                <a:pos x="0" y="95554"/>
              </a:cxn>
              <a:cxn ang="0">
                <a:pos x="7508" y="132746"/>
              </a:cxn>
              <a:cxn ang="0">
                <a:pos x="27984" y="163120"/>
              </a:cxn>
              <a:cxn ang="0">
                <a:pos x="58357" y="183599"/>
              </a:cxn>
              <a:cxn ang="0">
                <a:pos x="95554" y="191109"/>
              </a:cxn>
              <a:cxn ang="0">
                <a:pos x="132744" y="183599"/>
              </a:cxn>
              <a:cxn ang="0">
                <a:pos x="163114" y="163120"/>
              </a:cxn>
              <a:cxn ang="0">
                <a:pos x="183589" y="132746"/>
              </a:cxn>
              <a:cxn ang="0">
                <a:pos x="191096" y="95554"/>
              </a:cxn>
              <a:cxn ang="0">
                <a:pos x="183589" y="58362"/>
              </a:cxn>
              <a:cxn ang="0">
                <a:pos x="163114" y="27989"/>
              </a:cxn>
              <a:cxn ang="0">
                <a:pos x="132744" y="7509"/>
              </a:cxn>
              <a:cxn ang="0">
                <a:pos x="95554" y="0"/>
              </a:cxn>
            </a:cxnLst>
            <a:rect l="0" t="0" r="r" b="b"/>
            <a:pathLst>
              <a:path w="191135" h="191135">
                <a:moveTo>
                  <a:pt x="95554" y="0"/>
                </a:moveTo>
                <a:lnTo>
                  <a:pt x="58357" y="7509"/>
                </a:lnTo>
                <a:lnTo>
                  <a:pt x="27984" y="27989"/>
                </a:lnTo>
                <a:lnTo>
                  <a:pt x="7508" y="58362"/>
                </a:lnTo>
                <a:lnTo>
                  <a:pt x="0" y="95554"/>
                </a:lnTo>
                <a:lnTo>
                  <a:pt x="7508" y="132746"/>
                </a:lnTo>
                <a:lnTo>
                  <a:pt x="27984" y="163120"/>
                </a:lnTo>
                <a:lnTo>
                  <a:pt x="58357" y="183599"/>
                </a:lnTo>
                <a:lnTo>
                  <a:pt x="95554" y="191109"/>
                </a:lnTo>
                <a:lnTo>
                  <a:pt x="132744" y="183599"/>
                </a:lnTo>
                <a:lnTo>
                  <a:pt x="163114" y="163120"/>
                </a:lnTo>
                <a:lnTo>
                  <a:pt x="183589" y="132746"/>
                </a:lnTo>
                <a:lnTo>
                  <a:pt x="191096" y="95554"/>
                </a:lnTo>
                <a:lnTo>
                  <a:pt x="183589" y="58362"/>
                </a:lnTo>
                <a:lnTo>
                  <a:pt x="163114" y="27989"/>
                </a:lnTo>
                <a:lnTo>
                  <a:pt x="132744" y="7509"/>
                </a:lnTo>
                <a:lnTo>
                  <a:pt x="95554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3" name="object 14"/>
          <p:cNvSpPr>
            <a:spLocks/>
          </p:cNvSpPr>
          <p:nvPr/>
        </p:nvSpPr>
        <p:spPr bwMode="auto">
          <a:xfrm>
            <a:off x="3924300" y="4783138"/>
            <a:ext cx="190500" cy="190500"/>
          </a:xfrm>
          <a:custGeom>
            <a:avLst/>
            <a:gdLst/>
            <a:ahLst/>
            <a:cxnLst>
              <a:cxn ang="0">
                <a:pos x="0" y="95554"/>
              </a:cxn>
              <a:cxn ang="0">
                <a:pos x="7508" y="58362"/>
              </a:cxn>
              <a:cxn ang="0">
                <a:pos x="27984" y="27989"/>
              </a:cxn>
              <a:cxn ang="0">
                <a:pos x="58357" y="7509"/>
              </a:cxn>
              <a:cxn ang="0">
                <a:pos x="95554" y="0"/>
              </a:cxn>
              <a:cxn ang="0">
                <a:pos x="132744" y="7509"/>
              </a:cxn>
              <a:cxn ang="0">
                <a:pos x="163114" y="27989"/>
              </a:cxn>
              <a:cxn ang="0">
                <a:pos x="183589" y="58362"/>
              </a:cxn>
              <a:cxn ang="0">
                <a:pos x="191096" y="95554"/>
              </a:cxn>
              <a:cxn ang="0">
                <a:pos x="183589" y="132746"/>
              </a:cxn>
              <a:cxn ang="0">
                <a:pos x="163114" y="163120"/>
              </a:cxn>
              <a:cxn ang="0">
                <a:pos x="132744" y="183599"/>
              </a:cxn>
              <a:cxn ang="0">
                <a:pos x="95554" y="191109"/>
              </a:cxn>
              <a:cxn ang="0">
                <a:pos x="58357" y="183599"/>
              </a:cxn>
              <a:cxn ang="0">
                <a:pos x="27984" y="163120"/>
              </a:cxn>
              <a:cxn ang="0">
                <a:pos x="7508" y="132746"/>
              </a:cxn>
              <a:cxn ang="0">
                <a:pos x="0" y="95554"/>
              </a:cxn>
            </a:cxnLst>
            <a:rect l="0" t="0" r="r" b="b"/>
            <a:pathLst>
              <a:path w="191135" h="191135">
                <a:moveTo>
                  <a:pt x="0" y="95554"/>
                </a:moveTo>
                <a:lnTo>
                  <a:pt x="7508" y="58362"/>
                </a:lnTo>
                <a:lnTo>
                  <a:pt x="27984" y="27989"/>
                </a:lnTo>
                <a:lnTo>
                  <a:pt x="58357" y="7509"/>
                </a:lnTo>
                <a:lnTo>
                  <a:pt x="95554" y="0"/>
                </a:lnTo>
                <a:lnTo>
                  <a:pt x="132744" y="7509"/>
                </a:lnTo>
                <a:lnTo>
                  <a:pt x="163114" y="27989"/>
                </a:lnTo>
                <a:lnTo>
                  <a:pt x="183589" y="58362"/>
                </a:lnTo>
                <a:lnTo>
                  <a:pt x="191096" y="95554"/>
                </a:lnTo>
                <a:lnTo>
                  <a:pt x="183589" y="132746"/>
                </a:lnTo>
                <a:lnTo>
                  <a:pt x="163114" y="163120"/>
                </a:lnTo>
                <a:lnTo>
                  <a:pt x="132744" y="183599"/>
                </a:lnTo>
                <a:lnTo>
                  <a:pt x="95554" y="191109"/>
                </a:lnTo>
                <a:lnTo>
                  <a:pt x="58357" y="183599"/>
                </a:lnTo>
                <a:lnTo>
                  <a:pt x="27984" y="163120"/>
                </a:lnTo>
                <a:lnTo>
                  <a:pt x="7508" y="132746"/>
                </a:lnTo>
                <a:lnTo>
                  <a:pt x="0" y="95554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4" name="object 15"/>
          <p:cNvSpPr>
            <a:spLocks/>
          </p:cNvSpPr>
          <p:nvPr/>
        </p:nvSpPr>
        <p:spPr bwMode="auto">
          <a:xfrm>
            <a:off x="3605213" y="5472113"/>
            <a:ext cx="190500" cy="192087"/>
          </a:xfrm>
          <a:custGeom>
            <a:avLst/>
            <a:gdLst/>
            <a:ahLst/>
            <a:cxnLst>
              <a:cxn ang="0">
                <a:pos x="95554" y="0"/>
              </a:cxn>
              <a:cxn ang="0">
                <a:pos x="58357" y="7509"/>
              </a:cxn>
              <a:cxn ang="0">
                <a:pos x="27984" y="27989"/>
              </a:cxn>
              <a:cxn ang="0">
                <a:pos x="7508" y="58362"/>
              </a:cxn>
              <a:cxn ang="0">
                <a:pos x="0" y="95554"/>
              </a:cxn>
              <a:cxn ang="0">
                <a:pos x="7508" y="132746"/>
              </a:cxn>
              <a:cxn ang="0">
                <a:pos x="27984" y="163120"/>
              </a:cxn>
              <a:cxn ang="0">
                <a:pos x="58357" y="183599"/>
              </a:cxn>
              <a:cxn ang="0">
                <a:pos x="95554" y="191109"/>
              </a:cxn>
              <a:cxn ang="0">
                <a:pos x="132744" y="183599"/>
              </a:cxn>
              <a:cxn ang="0">
                <a:pos x="163114" y="163120"/>
              </a:cxn>
              <a:cxn ang="0">
                <a:pos x="183589" y="132746"/>
              </a:cxn>
              <a:cxn ang="0">
                <a:pos x="191096" y="95554"/>
              </a:cxn>
              <a:cxn ang="0">
                <a:pos x="183589" y="58362"/>
              </a:cxn>
              <a:cxn ang="0">
                <a:pos x="163114" y="27989"/>
              </a:cxn>
              <a:cxn ang="0">
                <a:pos x="132744" y="7509"/>
              </a:cxn>
              <a:cxn ang="0">
                <a:pos x="95554" y="0"/>
              </a:cxn>
            </a:cxnLst>
            <a:rect l="0" t="0" r="r" b="b"/>
            <a:pathLst>
              <a:path w="191135" h="191135">
                <a:moveTo>
                  <a:pt x="95554" y="0"/>
                </a:moveTo>
                <a:lnTo>
                  <a:pt x="58357" y="7509"/>
                </a:lnTo>
                <a:lnTo>
                  <a:pt x="27984" y="27989"/>
                </a:lnTo>
                <a:lnTo>
                  <a:pt x="7508" y="58362"/>
                </a:lnTo>
                <a:lnTo>
                  <a:pt x="0" y="95554"/>
                </a:lnTo>
                <a:lnTo>
                  <a:pt x="7508" y="132746"/>
                </a:lnTo>
                <a:lnTo>
                  <a:pt x="27984" y="163120"/>
                </a:lnTo>
                <a:lnTo>
                  <a:pt x="58357" y="183599"/>
                </a:lnTo>
                <a:lnTo>
                  <a:pt x="95554" y="191109"/>
                </a:lnTo>
                <a:lnTo>
                  <a:pt x="132744" y="183599"/>
                </a:lnTo>
                <a:lnTo>
                  <a:pt x="163114" y="163120"/>
                </a:lnTo>
                <a:lnTo>
                  <a:pt x="183589" y="132746"/>
                </a:lnTo>
                <a:lnTo>
                  <a:pt x="191096" y="95554"/>
                </a:lnTo>
                <a:lnTo>
                  <a:pt x="183589" y="58362"/>
                </a:lnTo>
                <a:lnTo>
                  <a:pt x="163114" y="27989"/>
                </a:lnTo>
                <a:lnTo>
                  <a:pt x="132744" y="7509"/>
                </a:lnTo>
                <a:lnTo>
                  <a:pt x="95554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5" name="object 16"/>
          <p:cNvSpPr>
            <a:spLocks/>
          </p:cNvSpPr>
          <p:nvPr/>
        </p:nvSpPr>
        <p:spPr bwMode="auto">
          <a:xfrm>
            <a:off x="3605213" y="5472113"/>
            <a:ext cx="190500" cy="192087"/>
          </a:xfrm>
          <a:custGeom>
            <a:avLst/>
            <a:gdLst/>
            <a:ahLst/>
            <a:cxnLst>
              <a:cxn ang="0">
                <a:pos x="0" y="95554"/>
              </a:cxn>
              <a:cxn ang="0">
                <a:pos x="7508" y="58362"/>
              </a:cxn>
              <a:cxn ang="0">
                <a:pos x="27984" y="27989"/>
              </a:cxn>
              <a:cxn ang="0">
                <a:pos x="58357" y="7509"/>
              </a:cxn>
              <a:cxn ang="0">
                <a:pos x="95554" y="0"/>
              </a:cxn>
              <a:cxn ang="0">
                <a:pos x="132744" y="7509"/>
              </a:cxn>
              <a:cxn ang="0">
                <a:pos x="163114" y="27989"/>
              </a:cxn>
              <a:cxn ang="0">
                <a:pos x="183589" y="58362"/>
              </a:cxn>
              <a:cxn ang="0">
                <a:pos x="191096" y="95554"/>
              </a:cxn>
              <a:cxn ang="0">
                <a:pos x="183589" y="132746"/>
              </a:cxn>
              <a:cxn ang="0">
                <a:pos x="163114" y="163120"/>
              </a:cxn>
              <a:cxn ang="0">
                <a:pos x="132744" y="183599"/>
              </a:cxn>
              <a:cxn ang="0">
                <a:pos x="95554" y="191109"/>
              </a:cxn>
              <a:cxn ang="0">
                <a:pos x="58357" y="183599"/>
              </a:cxn>
              <a:cxn ang="0">
                <a:pos x="27984" y="163120"/>
              </a:cxn>
              <a:cxn ang="0">
                <a:pos x="7508" y="132746"/>
              </a:cxn>
              <a:cxn ang="0">
                <a:pos x="0" y="95554"/>
              </a:cxn>
            </a:cxnLst>
            <a:rect l="0" t="0" r="r" b="b"/>
            <a:pathLst>
              <a:path w="191135" h="191135">
                <a:moveTo>
                  <a:pt x="0" y="95554"/>
                </a:moveTo>
                <a:lnTo>
                  <a:pt x="7508" y="58362"/>
                </a:lnTo>
                <a:lnTo>
                  <a:pt x="27984" y="27989"/>
                </a:lnTo>
                <a:lnTo>
                  <a:pt x="58357" y="7509"/>
                </a:lnTo>
                <a:lnTo>
                  <a:pt x="95554" y="0"/>
                </a:lnTo>
                <a:lnTo>
                  <a:pt x="132744" y="7509"/>
                </a:lnTo>
                <a:lnTo>
                  <a:pt x="163114" y="27989"/>
                </a:lnTo>
                <a:lnTo>
                  <a:pt x="183589" y="58362"/>
                </a:lnTo>
                <a:lnTo>
                  <a:pt x="191096" y="95554"/>
                </a:lnTo>
                <a:lnTo>
                  <a:pt x="183589" y="132746"/>
                </a:lnTo>
                <a:lnTo>
                  <a:pt x="163114" y="163120"/>
                </a:lnTo>
                <a:lnTo>
                  <a:pt x="132744" y="183599"/>
                </a:lnTo>
                <a:lnTo>
                  <a:pt x="95554" y="191109"/>
                </a:lnTo>
                <a:lnTo>
                  <a:pt x="58357" y="183599"/>
                </a:lnTo>
                <a:lnTo>
                  <a:pt x="27984" y="163120"/>
                </a:lnTo>
                <a:lnTo>
                  <a:pt x="7508" y="132746"/>
                </a:lnTo>
                <a:lnTo>
                  <a:pt x="0" y="95554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6" name="object 17"/>
          <p:cNvSpPr>
            <a:spLocks/>
          </p:cNvSpPr>
          <p:nvPr/>
        </p:nvSpPr>
        <p:spPr bwMode="auto">
          <a:xfrm>
            <a:off x="1481138" y="4092575"/>
            <a:ext cx="192087" cy="190500"/>
          </a:xfrm>
          <a:custGeom>
            <a:avLst/>
            <a:gdLst/>
            <a:ahLst/>
            <a:cxnLst>
              <a:cxn ang="0">
                <a:pos x="95554" y="0"/>
              </a:cxn>
              <a:cxn ang="0">
                <a:pos x="58357" y="7509"/>
              </a:cxn>
              <a:cxn ang="0">
                <a:pos x="27984" y="27989"/>
              </a:cxn>
              <a:cxn ang="0">
                <a:pos x="7508" y="58362"/>
              </a:cxn>
              <a:cxn ang="0">
                <a:pos x="0" y="95554"/>
              </a:cxn>
              <a:cxn ang="0">
                <a:pos x="7508" y="132746"/>
              </a:cxn>
              <a:cxn ang="0">
                <a:pos x="27984" y="163120"/>
              </a:cxn>
              <a:cxn ang="0">
                <a:pos x="58357" y="183599"/>
              </a:cxn>
              <a:cxn ang="0">
                <a:pos x="95554" y="191109"/>
              </a:cxn>
              <a:cxn ang="0">
                <a:pos x="132744" y="183599"/>
              </a:cxn>
              <a:cxn ang="0">
                <a:pos x="163114" y="163120"/>
              </a:cxn>
              <a:cxn ang="0">
                <a:pos x="183589" y="132746"/>
              </a:cxn>
              <a:cxn ang="0">
                <a:pos x="191096" y="95554"/>
              </a:cxn>
              <a:cxn ang="0">
                <a:pos x="183589" y="58362"/>
              </a:cxn>
              <a:cxn ang="0">
                <a:pos x="163114" y="27989"/>
              </a:cxn>
              <a:cxn ang="0">
                <a:pos x="132744" y="7509"/>
              </a:cxn>
              <a:cxn ang="0">
                <a:pos x="95554" y="0"/>
              </a:cxn>
            </a:cxnLst>
            <a:rect l="0" t="0" r="r" b="b"/>
            <a:pathLst>
              <a:path w="191135" h="191135">
                <a:moveTo>
                  <a:pt x="95554" y="0"/>
                </a:moveTo>
                <a:lnTo>
                  <a:pt x="58357" y="7509"/>
                </a:lnTo>
                <a:lnTo>
                  <a:pt x="27984" y="27989"/>
                </a:lnTo>
                <a:lnTo>
                  <a:pt x="7508" y="58362"/>
                </a:lnTo>
                <a:lnTo>
                  <a:pt x="0" y="95554"/>
                </a:lnTo>
                <a:lnTo>
                  <a:pt x="7508" y="132746"/>
                </a:lnTo>
                <a:lnTo>
                  <a:pt x="27984" y="163120"/>
                </a:lnTo>
                <a:lnTo>
                  <a:pt x="58357" y="183599"/>
                </a:lnTo>
                <a:lnTo>
                  <a:pt x="95554" y="191109"/>
                </a:lnTo>
                <a:lnTo>
                  <a:pt x="132744" y="183599"/>
                </a:lnTo>
                <a:lnTo>
                  <a:pt x="163114" y="163120"/>
                </a:lnTo>
                <a:lnTo>
                  <a:pt x="183589" y="132746"/>
                </a:lnTo>
                <a:lnTo>
                  <a:pt x="191096" y="95554"/>
                </a:lnTo>
                <a:lnTo>
                  <a:pt x="183589" y="58362"/>
                </a:lnTo>
                <a:lnTo>
                  <a:pt x="163114" y="27989"/>
                </a:lnTo>
                <a:lnTo>
                  <a:pt x="132744" y="7509"/>
                </a:lnTo>
                <a:lnTo>
                  <a:pt x="95554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7" name="object 18"/>
          <p:cNvSpPr>
            <a:spLocks/>
          </p:cNvSpPr>
          <p:nvPr/>
        </p:nvSpPr>
        <p:spPr bwMode="auto">
          <a:xfrm>
            <a:off x="1481138" y="4092575"/>
            <a:ext cx="192087" cy="190500"/>
          </a:xfrm>
          <a:custGeom>
            <a:avLst/>
            <a:gdLst/>
            <a:ahLst/>
            <a:cxnLst>
              <a:cxn ang="0">
                <a:pos x="0" y="95554"/>
              </a:cxn>
              <a:cxn ang="0">
                <a:pos x="7508" y="58362"/>
              </a:cxn>
              <a:cxn ang="0">
                <a:pos x="27984" y="27989"/>
              </a:cxn>
              <a:cxn ang="0">
                <a:pos x="58357" y="7509"/>
              </a:cxn>
              <a:cxn ang="0">
                <a:pos x="95554" y="0"/>
              </a:cxn>
              <a:cxn ang="0">
                <a:pos x="132744" y="7509"/>
              </a:cxn>
              <a:cxn ang="0">
                <a:pos x="163114" y="27989"/>
              </a:cxn>
              <a:cxn ang="0">
                <a:pos x="183589" y="58362"/>
              </a:cxn>
              <a:cxn ang="0">
                <a:pos x="191096" y="95554"/>
              </a:cxn>
              <a:cxn ang="0">
                <a:pos x="183589" y="132746"/>
              </a:cxn>
              <a:cxn ang="0">
                <a:pos x="163114" y="163120"/>
              </a:cxn>
              <a:cxn ang="0">
                <a:pos x="132744" y="183599"/>
              </a:cxn>
              <a:cxn ang="0">
                <a:pos x="95554" y="191109"/>
              </a:cxn>
              <a:cxn ang="0">
                <a:pos x="58357" y="183599"/>
              </a:cxn>
              <a:cxn ang="0">
                <a:pos x="27984" y="163120"/>
              </a:cxn>
              <a:cxn ang="0">
                <a:pos x="7508" y="132746"/>
              </a:cxn>
              <a:cxn ang="0">
                <a:pos x="0" y="95554"/>
              </a:cxn>
            </a:cxnLst>
            <a:rect l="0" t="0" r="r" b="b"/>
            <a:pathLst>
              <a:path w="191135" h="191135">
                <a:moveTo>
                  <a:pt x="0" y="95554"/>
                </a:moveTo>
                <a:lnTo>
                  <a:pt x="7508" y="58362"/>
                </a:lnTo>
                <a:lnTo>
                  <a:pt x="27984" y="27989"/>
                </a:lnTo>
                <a:lnTo>
                  <a:pt x="58357" y="7509"/>
                </a:lnTo>
                <a:lnTo>
                  <a:pt x="95554" y="0"/>
                </a:lnTo>
                <a:lnTo>
                  <a:pt x="132744" y="7509"/>
                </a:lnTo>
                <a:lnTo>
                  <a:pt x="163114" y="27989"/>
                </a:lnTo>
                <a:lnTo>
                  <a:pt x="183589" y="58362"/>
                </a:lnTo>
                <a:lnTo>
                  <a:pt x="191096" y="95554"/>
                </a:lnTo>
                <a:lnTo>
                  <a:pt x="183589" y="132746"/>
                </a:lnTo>
                <a:lnTo>
                  <a:pt x="163114" y="163120"/>
                </a:lnTo>
                <a:lnTo>
                  <a:pt x="132744" y="183599"/>
                </a:lnTo>
                <a:lnTo>
                  <a:pt x="95554" y="191109"/>
                </a:lnTo>
                <a:lnTo>
                  <a:pt x="58357" y="183599"/>
                </a:lnTo>
                <a:lnTo>
                  <a:pt x="27984" y="163120"/>
                </a:lnTo>
                <a:lnTo>
                  <a:pt x="7508" y="132746"/>
                </a:lnTo>
                <a:lnTo>
                  <a:pt x="0" y="95554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8" name="object 19"/>
          <p:cNvSpPr>
            <a:spLocks/>
          </p:cNvSpPr>
          <p:nvPr/>
        </p:nvSpPr>
        <p:spPr bwMode="auto">
          <a:xfrm>
            <a:off x="1428750" y="4887913"/>
            <a:ext cx="190500" cy="192087"/>
          </a:xfrm>
          <a:custGeom>
            <a:avLst/>
            <a:gdLst/>
            <a:ahLst/>
            <a:cxnLst>
              <a:cxn ang="0">
                <a:pos x="95554" y="0"/>
              </a:cxn>
              <a:cxn ang="0">
                <a:pos x="58357" y="7509"/>
              </a:cxn>
              <a:cxn ang="0">
                <a:pos x="27984" y="27989"/>
              </a:cxn>
              <a:cxn ang="0">
                <a:pos x="7508" y="58362"/>
              </a:cxn>
              <a:cxn ang="0">
                <a:pos x="0" y="95554"/>
              </a:cxn>
              <a:cxn ang="0">
                <a:pos x="7508" y="132746"/>
              </a:cxn>
              <a:cxn ang="0">
                <a:pos x="27984" y="163120"/>
              </a:cxn>
              <a:cxn ang="0">
                <a:pos x="58357" y="183599"/>
              </a:cxn>
              <a:cxn ang="0">
                <a:pos x="95554" y="191109"/>
              </a:cxn>
              <a:cxn ang="0">
                <a:pos x="132744" y="183599"/>
              </a:cxn>
              <a:cxn ang="0">
                <a:pos x="163114" y="163120"/>
              </a:cxn>
              <a:cxn ang="0">
                <a:pos x="183589" y="132746"/>
              </a:cxn>
              <a:cxn ang="0">
                <a:pos x="191096" y="95554"/>
              </a:cxn>
              <a:cxn ang="0">
                <a:pos x="183589" y="58362"/>
              </a:cxn>
              <a:cxn ang="0">
                <a:pos x="163114" y="27989"/>
              </a:cxn>
              <a:cxn ang="0">
                <a:pos x="132744" y="7509"/>
              </a:cxn>
              <a:cxn ang="0">
                <a:pos x="95554" y="0"/>
              </a:cxn>
            </a:cxnLst>
            <a:rect l="0" t="0" r="r" b="b"/>
            <a:pathLst>
              <a:path w="191134" h="191135">
                <a:moveTo>
                  <a:pt x="95554" y="0"/>
                </a:moveTo>
                <a:lnTo>
                  <a:pt x="58357" y="7509"/>
                </a:lnTo>
                <a:lnTo>
                  <a:pt x="27984" y="27989"/>
                </a:lnTo>
                <a:lnTo>
                  <a:pt x="7508" y="58362"/>
                </a:lnTo>
                <a:lnTo>
                  <a:pt x="0" y="95554"/>
                </a:lnTo>
                <a:lnTo>
                  <a:pt x="7508" y="132746"/>
                </a:lnTo>
                <a:lnTo>
                  <a:pt x="27984" y="163120"/>
                </a:lnTo>
                <a:lnTo>
                  <a:pt x="58357" y="183599"/>
                </a:lnTo>
                <a:lnTo>
                  <a:pt x="95554" y="191109"/>
                </a:lnTo>
                <a:lnTo>
                  <a:pt x="132744" y="183599"/>
                </a:lnTo>
                <a:lnTo>
                  <a:pt x="163114" y="163120"/>
                </a:lnTo>
                <a:lnTo>
                  <a:pt x="183589" y="132746"/>
                </a:lnTo>
                <a:lnTo>
                  <a:pt x="191096" y="95554"/>
                </a:lnTo>
                <a:lnTo>
                  <a:pt x="183589" y="58362"/>
                </a:lnTo>
                <a:lnTo>
                  <a:pt x="163114" y="27989"/>
                </a:lnTo>
                <a:lnTo>
                  <a:pt x="132744" y="7509"/>
                </a:lnTo>
                <a:lnTo>
                  <a:pt x="95554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9" name="object 20"/>
          <p:cNvSpPr>
            <a:spLocks/>
          </p:cNvSpPr>
          <p:nvPr/>
        </p:nvSpPr>
        <p:spPr bwMode="auto">
          <a:xfrm>
            <a:off x="1428750" y="4887913"/>
            <a:ext cx="190500" cy="192087"/>
          </a:xfrm>
          <a:custGeom>
            <a:avLst/>
            <a:gdLst/>
            <a:ahLst/>
            <a:cxnLst>
              <a:cxn ang="0">
                <a:pos x="0" y="95554"/>
              </a:cxn>
              <a:cxn ang="0">
                <a:pos x="7508" y="58362"/>
              </a:cxn>
              <a:cxn ang="0">
                <a:pos x="27984" y="27989"/>
              </a:cxn>
              <a:cxn ang="0">
                <a:pos x="58357" y="7509"/>
              </a:cxn>
              <a:cxn ang="0">
                <a:pos x="95554" y="0"/>
              </a:cxn>
              <a:cxn ang="0">
                <a:pos x="132744" y="7509"/>
              </a:cxn>
              <a:cxn ang="0">
                <a:pos x="163114" y="27989"/>
              </a:cxn>
              <a:cxn ang="0">
                <a:pos x="183589" y="58362"/>
              </a:cxn>
              <a:cxn ang="0">
                <a:pos x="191096" y="95554"/>
              </a:cxn>
              <a:cxn ang="0">
                <a:pos x="183589" y="132746"/>
              </a:cxn>
              <a:cxn ang="0">
                <a:pos x="163114" y="163120"/>
              </a:cxn>
              <a:cxn ang="0">
                <a:pos x="132744" y="183599"/>
              </a:cxn>
              <a:cxn ang="0">
                <a:pos x="95554" y="191109"/>
              </a:cxn>
              <a:cxn ang="0">
                <a:pos x="58357" y="183599"/>
              </a:cxn>
              <a:cxn ang="0">
                <a:pos x="27984" y="163120"/>
              </a:cxn>
              <a:cxn ang="0">
                <a:pos x="7508" y="132746"/>
              </a:cxn>
              <a:cxn ang="0">
                <a:pos x="0" y="95554"/>
              </a:cxn>
            </a:cxnLst>
            <a:rect l="0" t="0" r="r" b="b"/>
            <a:pathLst>
              <a:path w="191134" h="191135">
                <a:moveTo>
                  <a:pt x="0" y="95554"/>
                </a:moveTo>
                <a:lnTo>
                  <a:pt x="7508" y="58362"/>
                </a:lnTo>
                <a:lnTo>
                  <a:pt x="27984" y="27989"/>
                </a:lnTo>
                <a:lnTo>
                  <a:pt x="58357" y="7509"/>
                </a:lnTo>
                <a:lnTo>
                  <a:pt x="95554" y="0"/>
                </a:lnTo>
                <a:lnTo>
                  <a:pt x="132744" y="7509"/>
                </a:lnTo>
                <a:lnTo>
                  <a:pt x="163114" y="27989"/>
                </a:lnTo>
                <a:lnTo>
                  <a:pt x="183589" y="58362"/>
                </a:lnTo>
                <a:lnTo>
                  <a:pt x="191096" y="95554"/>
                </a:lnTo>
                <a:lnTo>
                  <a:pt x="183589" y="132746"/>
                </a:lnTo>
                <a:lnTo>
                  <a:pt x="163114" y="163120"/>
                </a:lnTo>
                <a:lnTo>
                  <a:pt x="132744" y="183599"/>
                </a:lnTo>
                <a:lnTo>
                  <a:pt x="95554" y="191109"/>
                </a:lnTo>
                <a:lnTo>
                  <a:pt x="58357" y="183599"/>
                </a:lnTo>
                <a:lnTo>
                  <a:pt x="27984" y="163120"/>
                </a:lnTo>
                <a:lnTo>
                  <a:pt x="7508" y="132746"/>
                </a:lnTo>
                <a:lnTo>
                  <a:pt x="0" y="95554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0" name="object 21"/>
          <p:cNvSpPr>
            <a:spLocks/>
          </p:cNvSpPr>
          <p:nvPr/>
        </p:nvSpPr>
        <p:spPr bwMode="auto">
          <a:xfrm>
            <a:off x="3481388" y="3986213"/>
            <a:ext cx="190500" cy="190500"/>
          </a:xfrm>
          <a:custGeom>
            <a:avLst/>
            <a:gdLst/>
            <a:ahLst/>
            <a:cxnLst>
              <a:cxn ang="0">
                <a:pos x="95554" y="0"/>
              </a:cxn>
              <a:cxn ang="0">
                <a:pos x="58357" y="7509"/>
              </a:cxn>
              <a:cxn ang="0">
                <a:pos x="27984" y="27989"/>
              </a:cxn>
              <a:cxn ang="0">
                <a:pos x="7508" y="58362"/>
              </a:cxn>
              <a:cxn ang="0">
                <a:pos x="0" y="95554"/>
              </a:cxn>
              <a:cxn ang="0">
                <a:pos x="7508" y="132746"/>
              </a:cxn>
              <a:cxn ang="0">
                <a:pos x="27984" y="163120"/>
              </a:cxn>
              <a:cxn ang="0">
                <a:pos x="58357" y="183599"/>
              </a:cxn>
              <a:cxn ang="0">
                <a:pos x="95554" y="191109"/>
              </a:cxn>
              <a:cxn ang="0">
                <a:pos x="132744" y="183599"/>
              </a:cxn>
              <a:cxn ang="0">
                <a:pos x="163114" y="163120"/>
              </a:cxn>
              <a:cxn ang="0">
                <a:pos x="183589" y="132746"/>
              </a:cxn>
              <a:cxn ang="0">
                <a:pos x="191096" y="95554"/>
              </a:cxn>
              <a:cxn ang="0">
                <a:pos x="183589" y="58362"/>
              </a:cxn>
              <a:cxn ang="0">
                <a:pos x="163114" y="27989"/>
              </a:cxn>
              <a:cxn ang="0">
                <a:pos x="132744" y="7509"/>
              </a:cxn>
              <a:cxn ang="0">
                <a:pos x="95554" y="0"/>
              </a:cxn>
            </a:cxnLst>
            <a:rect l="0" t="0" r="r" b="b"/>
            <a:pathLst>
              <a:path w="191135" h="191135">
                <a:moveTo>
                  <a:pt x="95554" y="0"/>
                </a:moveTo>
                <a:lnTo>
                  <a:pt x="58357" y="7509"/>
                </a:lnTo>
                <a:lnTo>
                  <a:pt x="27984" y="27989"/>
                </a:lnTo>
                <a:lnTo>
                  <a:pt x="7508" y="58362"/>
                </a:lnTo>
                <a:lnTo>
                  <a:pt x="0" y="95554"/>
                </a:lnTo>
                <a:lnTo>
                  <a:pt x="7508" y="132746"/>
                </a:lnTo>
                <a:lnTo>
                  <a:pt x="27984" y="163120"/>
                </a:lnTo>
                <a:lnTo>
                  <a:pt x="58357" y="183599"/>
                </a:lnTo>
                <a:lnTo>
                  <a:pt x="95554" y="191109"/>
                </a:lnTo>
                <a:lnTo>
                  <a:pt x="132744" y="183599"/>
                </a:lnTo>
                <a:lnTo>
                  <a:pt x="163114" y="163120"/>
                </a:lnTo>
                <a:lnTo>
                  <a:pt x="183589" y="132746"/>
                </a:lnTo>
                <a:lnTo>
                  <a:pt x="191096" y="95554"/>
                </a:lnTo>
                <a:lnTo>
                  <a:pt x="183589" y="58362"/>
                </a:lnTo>
                <a:lnTo>
                  <a:pt x="163114" y="27989"/>
                </a:lnTo>
                <a:lnTo>
                  <a:pt x="132744" y="7509"/>
                </a:lnTo>
                <a:lnTo>
                  <a:pt x="95554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1" name="object 22"/>
          <p:cNvSpPr>
            <a:spLocks/>
          </p:cNvSpPr>
          <p:nvPr/>
        </p:nvSpPr>
        <p:spPr bwMode="auto">
          <a:xfrm>
            <a:off x="3481388" y="3986213"/>
            <a:ext cx="190500" cy="190500"/>
          </a:xfrm>
          <a:custGeom>
            <a:avLst/>
            <a:gdLst/>
            <a:ahLst/>
            <a:cxnLst>
              <a:cxn ang="0">
                <a:pos x="0" y="95554"/>
              </a:cxn>
              <a:cxn ang="0">
                <a:pos x="7508" y="58362"/>
              </a:cxn>
              <a:cxn ang="0">
                <a:pos x="27984" y="27989"/>
              </a:cxn>
              <a:cxn ang="0">
                <a:pos x="58357" y="7509"/>
              </a:cxn>
              <a:cxn ang="0">
                <a:pos x="95554" y="0"/>
              </a:cxn>
              <a:cxn ang="0">
                <a:pos x="132744" y="7509"/>
              </a:cxn>
              <a:cxn ang="0">
                <a:pos x="163114" y="27989"/>
              </a:cxn>
              <a:cxn ang="0">
                <a:pos x="183589" y="58362"/>
              </a:cxn>
              <a:cxn ang="0">
                <a:pos x="191096" y="95554"/>
              </a:cxn>
              <a:cxn ang="0">
                <a:pos x="183589" y="132746"/>
              </a:cxn>
              <a:cxn ang="0">
                <a:pos x="163114" y="163120"/>
              </a:cxn>
              <a:cxn ang="0">
                <a:pos x="132744" y="183599"/>
              </a:cxn>
              <a:cxn ang="0">
                <a:pos x="95554" y="191109"/>
              </a:cxn>
              <a:cxn ang="0">
                <a:pos x="58357" y="183599"/>
              </a:cxn>
              <a:cxn ang="0">
                <a:pos x="27984" y="163120"/>
              </a:cxn>
              <a:cxn ang="0">
                <a:pos x="7508" y="132746"/>
              </a:cxn>
              <a:cxn ang="0">
                <a:pos x="0" y="95554"/>
              </a:cxn>
            </a:cxnLst>
            <a:rect l="0" t="0" r="r" b="b"/>
            <a:pathLst>
              <a:path w="191135" h="191135">
                <a:moveTo>
                  <a:pt x="0" y="95554"/>
                </a:moveTo>
                <a:lnTo>
                  <a:pt x="7508" y="58362"/>
                </a:lnTo>
                <a:lnTo>
                  <a:pt x="27984" y="27989"/>
                </a:lnTo>
                <a:lnTo>
                  <a:pt x="58357" y="7509"/>
                </a:lnTo>
                <a:lnTo>
                  <a:pt x="95554" y="0"/>
                </a:lnTo>
                <a:lnTo>
                  <a:pt x="132744" y="7509"/>
                </a:lnTo>
                <a:lnTo>
                  <a:pt x="163114" y="27989"/>
                </a:lnTo>
                <a:lnTo>
                  <a:pt x="183589" y="58362"/>
                </a:lnTo>
                <a:lnTo>
                  <a:pt x="191096" y="95554"/>
                </a:lnTo>
                <a:lnTo>
                  <a:pt x="183589" y="132746"/>
                </a:lnTo>
                <a:lnTo>
                  <a:pt x="163114" y="163120"/>
                </a:lnTo>
                <a:lnTo>
                  <a:pt x="132744" y="183599"/>
                </a:lnTo>
                <a:lnTo>
                  <a:pt x="95554" y="191109"/>
                </a:lnTo>
                <a:lnTo>
                  <a:pt x="58357" y="183599"/>
                </a:lnTo>
                <a:lnTo>
                  <a:pt x="27984" y="163120"/>
                </a:lnTo>
                <a:lnTo>
                  <a:pt x="7508" y="132746"/>
                </a:lnTo>
                <a:lnTo>
                  <a:pt x="0" y="95554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2" name="object 23"/>
          <p:cNvSpPr>
            <a:spLocks/>
          </p:cNvSpPr>
          <p:nvPr/>
        </p:nvSpPr>
        <p:spPr bwMode="auto">
          <a:xfrm>
            <a:off x="2065338" y="5578475"/>
            <a:ext cx="192087" cy="190500"/>
          </a:xfrm>
          <a:custGeom>
            <a:avLst/>
            <a:gdLst/>
            <a:ahLst/>
            <a:cxnLst>
              <a:cxn ang="0">
                <a:pos x="95554" y="0"/>
              </a:cxn>
              <a:cxn ang="0">
                <a:pos x="58357" y="7509"/>
              </a:cxn>
              <a:cxn ang="0">
                <a:pos x="27984" y="27989"/>
              </a:cxn>
              <a:cxn ang="0">
                <a:pos x="7508" y="58362"/>
              </a:cxn>
              <a:cxn ang="0">
                <a:pos x="0" y="95554"/>
              </a:cxn>
              <a:cxn ang="0">
                <a:pos x="7508" y="132746"/>
              </a:cxn>
              <a:cxn ang="0">
                <a:pos x="27984" y="163120"/>
              </a:cxn>
              <a:cxn ang="0">
                <a:pos x="58357" y="183599"/>
              </a:cxn>
              <a:cxn ang="0">
                <a:pos x="95554" y="191109"/>
              </a:cxn>
              <a:cxn ang="0">
                <a:pos x="132744" y="183599"/>
              </a:cxn>
              <a:cxn ang="0">
                <a:pos x="163114" y="163120"/>
              </a:cxn>
              <a:cxn ang="0">
                <a:pos x="183589" y="132746"/>
              </a:cxn>
              <a:cxn ang="0">
                <a:pos x="191096" y="95554"/>
              </a:cxn>
              <a:cxn ang="0">
                <a:pos x="183589" y="58362"/>
              </a:cxn>
              <a:cxn ang="0">
                <a:pos x="163114" y="27989"/>
              </a:cxn>
              <a:cxn ang="0">
                <a:pos x="132744" y="7509"/>
              </a:cxn>
              <a:cxn ang="0">
                <a:pos x="95554" y="0"/>
              </a:cxn>
            </a:cxnLst>
            <a:rect l="0" t="0" r="r" b="b"/>
            <a:pathLst>
              <a:path w="191135" h="191135">
                <a:moveTo>
                  <a:pt x="95554" y="0"/>
                </a:moveTo>
                <a:lnTo>
                  <a:pt x="58357" y="7509"/>
                </a:lnTo>
                <a:lnTo>
                  <a:pt x="27984" y="27989"/>
                </a:lnTo>
                <a:lnTo>
                  <a:pt x="7508" y="58362"/>
                </a:lnTo>
                <a:lnTo>
                  <a:pt x="0" y="95554"/>
                </a:lnTo>
                <a:lnTo>
                  <a:pt x="7508" y="132746"/>
                </a:lnTo>
                <a:lnTo>
                  <a:pt x="27984" y="163120"/>
                </a:lnTo>
                <a:lnTo>
                  <a:pt x="58357" y="183599"/>
                </a:lnTo>
                <a:lnTo>
                  <a:pt x="95554" y="191109"/>
                </a:lnTo>
                <a:lnTo>
                  <a:pt x="132744" y="183599"/>
                </a:lnTo>
                <a:lnTo>
                  <a:pt x="163114" y="163120"/>
                </a:lnTo>
                <a:lnTo>
                  <a:pt x="183589" y="132746"/>
                </a:lnTo>
                <a:lnTo>
                  <a:pt x="191096" y="95554"/>
                </a:lnTo>
                <a:lnTo>
                  <a:pt x="183589" y="58362"/>
                </a:lnTo>
                <a:lnTo>
                  <a:pt x="163114" y="27989"/>
                </a:lnTo>
                <a:lnTo>
                  <a:pt x="132744" y="7509"/>
                </a:lnTo>
                <a:lnTo>
                  <a:pt x="95554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3" name="object 24"/>
          <p:cNvSpPr>
            <a:spLocks/>
          </p:cNvSpPr>
          <p:nvPr/>
        </p:nvSpPr>
        <p:spPr bwMode="auto">
          <a:xfrm>
            <a:off x="2065338" y="5578475"/>
            <a:ext cx="192087" cy="190500"/>
          </a:xfrm>
          <a:custGeom>
            <a:avLst/>
            <a:gdLst/>
            <a:ahLst/>
            <a:cxnLst>
              <a:cxn ang="0">
                <a:pos x="0" y="95554"/>
              </a:cxn>
              <a:cxn ang="0">
                <a:pos x="7508" y="58362"/>
              </a:cxn>
              <a:cxn ang="0">
                <a:pos x="27984" y="27989"/>
              </a:cxn>
              <a:cxn ang="0">
                <a:pos x="58357" y="7509"/>
              </a:cxn>
              <a:cxn ang="0">
                <a:pos x="95554" y="0"/>
              </a:cxn>
              <a:cxn ang="0">
                <a:pos x="132744" y="7509"/>
              </a:cxn>
              <a:cxn ang="0">
                <a:pos x="163114" y="27989"/>
              </a:cxn>
              <a:cxn ang="0">
                <a:pos x="183589" y="58362"/>
              </a:cxn>
              <a:cxn ang="0">
                <a:pos x="191096" y="95554"/>
              </a:cxn>
              <a:cxn ang="0">
                <a:pos x="183589" y="132746"/>
              </a:cxn>
              <a:cxn ang="0">
                <a:pos x="163114" y="163120"/>
              </a:cxn>
              <a:cxn ang="0">
                <a:pos x="132744" y="183599"/>
              </a:cxn>
              <a:cxn ang="0">
                <a:pos x="95554" y="191109"/>
              </a:cxn>
              <a:cxn ang="0">
                <a:pos x="58357" y="183599"/>
              </a:cxn>
              <a:cxn ang="0">
                <a:pos x="27984" y="163120"/>
              </a:cxn>
              <a:cxn ang="0">
                <a:pos x="7508" y="132746"/>
              </a:cxn>
              <a:cxn ang="0">
                <a:pos x="0" y="95554"/>
              </a:cxn>
            </a:cxnLst>
            <a:rect l="0" t="0" r="r" b="b"/>
            <a:pathLst>
              <a:path w="191135" h="191135">
                <a:moveTo>
                  <a:pt x="0" y="95554"/>
                </a:moveTo>
                <a:lnTo>
                  <a:pt x="7508" y="58362"/>
                </a:lnTo>
                <a:lnTo>
                  <a:pt x="27984" y="27989"/>
                </a:lnTo>
                <a:lnTo>
                  <a:pt x="58357" y="7509"/>
                </a:lnTo>
                <a:lnTo>
                  <a:pt x="95554" y="0"/>
                </a:lnTo>
                <a:lnTo>
                  <a:pt x="132744" y="7509"/>
                </a:lnTo>
                <a:lnTo>
                  <a:pt x="163114" y="27989"/>
                </a:lnTo>
                <a:lnTo>
                  <a:pt x="183589" y="58362"/>
                </a:lnTo>
                <a:lnTo>
                  <a:pt x="191096" y="95554"/>
                </a:lnTo>
                <a:lnTo>
                  <a:pt x="183589" y="132746"/>
                </a:lnTo>
                <a:lnTo>
                  <a:pt x="163114" y="163120"/>
                </a:lnTo>
                <a:lnTo>
                  <a:pt x="132744" y="183599"/>
                </a:lnTo>
                <a:lnTo>
                  <a:pt x="95554" y="191109"/>
                </a:lnTo>
                <a:lnTo>
                  <a:pt x="58357" y="183599"/>
                </a:lnTo>
                <a:lnTo>
                  <a:pt x="27984" y="163120"/>
                </a:lnTo>
                <a:lnTo>
                  <a:pt x="7508" y="132746"/>
                </a:lnTo>
                <a:lnTo>
                  <a:pt x="0" y="95554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4" name="object 25"/>
          <p:cNvSpPr>
            <a:spLocks/>
          </p:cNvSpPr>
          <p:nvPr/>
        </p:nvSpPr>
        <p:spPr bwMode="auto">
          <a:xfrm>
            <a:off x="1671638" y="3871913"/>
            <a:ext cx="1814512" cy="239712"/>
          </a:xfrm>
          <a:custGeom>
            <a:avLst/>
            <a:gdLst/>
            <a:ahLst/>
            <a:cxnLst>
              <a:cxn ang="0">
                <a:pos x="1814499" y="150680"/>
              </a:cxn>
              <a:cxn ang="0">
                <a:pos x="1770020" y="135264"/>
              </a:cxn>
              <a:cxn ang="0">
                <a:pos x="1725440" y="119991"/>
              </a:cxn>
              <a:cxn ang="0">
                <a:pos x="1680660" y="105006"/>
              </a:cxn>
              <a:cxn ang="0">
                <a:pos x="1635579" y="90453"/>
              </a:cxn>
              <a:cxn ang="0">
                <a:pos x="1590096" y="76475"/>
              </a:cxn>
              <a:cxn ang="0">
                <a:pos x="1544113" y="63216"/>
              </a:cxn>
              <a:cxn ang="0">
                <a:pos x="1497527" y="50820"/>
              </a:cxn>
              <a:cxn ang="0">
                <a:pos x="1450239" y="39431"/>
              </a:cxn>
              <a:cxn ang="0">
                <a:pos x="1402150" y="29194"/>
              </a:cxn>
              <a:cxn ang="0">
                <a:pos x="1353157" y="20251"/>
              </a:cxn>
              <a:cxn ang="0">
                <a:pos x="1303162" y="12747"/>
              </a:cxn>
              <a:cxn ang="0">
                <a:pos x="1252063" y="6826"/>
              </a:cxn>
              <a:cxn ang="0">
                <a:pos x="1199761" y="2632"/>
              </a:cxn>
              <a:cxn ang="0">
                <a:pos x="1146155" y="309"/>
              </a:cxn>
              <a:cxn ang="0">
                <a:pos x="1091145" y="0"/>
              </a:cxn>
              <a:cxn ang="0">
                <a:pos x="1034630" y="1849"/>
              </a:cxn>
              <a:cxn ang="0">
                <a:pos x="991274" y="4714"/>
              </a:cxn>
              <a:cxn ang="0">
                <a:pos x="947060" y="8810"/>
              </a:cxn>
              <a:cxn ang="0">
                <a:pos x="902029" y="14077"/>
              </a:cxn>
              <a:cxn ang="0">
                <a:pos x="856225" y="20453"/>
              </a:cxn>
              <a:cxn ang="0">
                <a:pos x="809689" y="27879"/>
              </a:cxn>
              <a:cxn ang="0">
                <a:pos x="762464" y="36294"/>
              </a:cxn>
              <a:cxn ang="0">
                <a:pos x="714591" y="45638"/>
              </a:cxn>
              <a:cxn ang="0">
                <a:pos x="666113" y="55850"/>
              </a:cxn>
              <a:cxn ang="0">
                <a:pos x="617072" y="66870"/>
              </a:cxn>
              <a:cxn ang="0">
                <a:pos x="567510" y="78637"/>
              </a:cxn>
              <a:cxn ang="0">
                <a:pos x="517469" y="91090"/>
              </a:cxn>
              <a:cxn ang="0">
                <a:pos x="466992" y="104171"/>
              </a:cxn>
              <a:cxn ang="0">
                <a:pos x="416120" y="117817"/>
              </a:cxn>
              <a:cxn ang="0">
                <a:pos x="364895" y="131969"/>
              </a:cxn>
              <a:cxn ang="0">
                <a:pos x="313361" y="146566"/>
              </a:cxn>
              <a:cxn ang="0">
                <a:pos x="261558" y="161548"/>
              </a:cxn>
              <a:cxn ang="0">
                <a:pos x="209530" y="176855"/>
              </a:cxn>
              <a:cxn ang="0">
                <a:pos x="157318" y="192425"/>
              </a:cxn>
              <a:cxn ang="0">
                <a:pos x="104964" y="208198"/>
              </a:cxn>
              <a:cxn ang="0">
                <a:pos x="52510" y="224115"/>
              </a:cxn>
              <a:cxn ang="0">
                <a:pos x="0" y="240114"/>
              </a:cxn>
            </a:cxnLst>
            <a:rect l="0" t="0" r="r" b="b"/>
            <a:pathLst>
              <a:path w="1814829" h="240664">
                <a:moveTo>
                  <a:pt x="1814499" y="150680"/>
                </a:moveTo>
                <a:lnTo>
                  <a:pt x="1770020" y="135264"/>
                </a:lnTo>
                <a:lnTo>
                  <a:pt x="1725440" y="119991"/>
                </a:lnTo>
                <a:lnTo>
                  <a:pt x="1680660" y="105006"/>
                </a:lnTo>
                <a:lnTo>
                  <a:pt x="1635579" y="90453"/>
                </a:lnTo>
                <a:lnTo>
                  <a:pt x="1590096" y="76475"/>
                </a:lnTo>
                <a:lnTo>
                  <a:pt x="1544113" y="63216"/>
                </a:lnTo>
                <a:lnTo>
                  <a:pt x="1497527" y="50820"/>
                </a:lnTo>
                <a:lnTo>
                  <a:pt x="1450239" y="39431"/>
                </a:lnTo>
                <a:lnTo>
                  <a:pt x="1402150" y="29194"/>
                </a:lnTo>
                <a:lnTo>
                  <a:pt x="1353157" y="20251"/>
                </a:lnTo>
                <a:lnTo>
                  <a:pt x="1303162" y="12747"/>
                </a:lnTo>
                <a:lnTo>
                  <a:pt x="1252063" y="6826"/>
                </a:lnTo>
                <a:lnTo>
                  <a:pt x="1199761" y="2632"/>
                </a:lnTo>
                <a:lnTo>
                  <a:pt x="1146155" y="309"/>
                </a:lnTo>
                <a:lnTo>
                  <a:pt x="1091145" y="0"/>
                </a:lnTo>
                <a:lnTo>
                  <a:pt x="1034630" y="1849"/>
                </a:lnTo>
                <a:lnTo>
                  <a:pt x="991274" y="4714"/>
                </a:lnTo>
                <a:lnTo>
                  <a:pt x="947060" y="8810"/>
                </a:lnTo>
                <a:lnTo>
                  <a:pt x="902029" y="14077"/>
                </a:lnTo>
                <a:lnTo>
                  <a:pt x="856225" y="20453"/>
                </a:lnTo>
                <a:lnTo>
                  <a:pt x="809689" y="27879"/>
                </a:lnTo>
                <a:lnTo>
                  <a:pt x="762464" y="36294"/>
                </a:lnTo>
                <a:lnTo>
                  <a:pt x="714591" y="45638"/>
                </a:lnTo>
                <a:lnTo>
                  <a:pt x="666113" y="55850"/>
                </a:lnTo>
                <a:lnTo>
                  <a:pt x="617072" y="66870"/>
                </a:lnTo>
                <a:lnTo>
                  <a:pt x="567510" y="78637"/>
                </a:lnTo>
                <a:lnTo>
                  <a:pt x="517469" y="91090"/>
                </a:lnTo>
                <a:lnTo>
                  <a:pt x="466992" y="104171"/>
                </a:lnTo>
                <a:lnTo>
                  <a:pt x="416120" y="117817"/>
                </a:lnTo>
                <a:lnTo>
                  <a:pt x="364895" y="131969"/>
                </a:lnTo>
                <a:lnTo>
                  <a:pt x="313361" y="146566"/>
                </a:lnTo>
                <a:lnTo>
                  <a:pt x="261558" y="161548"/>
                </a:lnTo>
                <a:lnTo>
                  <a:pt x="209530" y="176855"/>
                </a:lnTo>
                <a:lnTo>
                  <a:pt x="157318" y="192425"/>
                </a:lnTo>
                <a:lnTo>
                  <a:pt x="104964" y="208198"/>
                </a:lnTo>
                <a:lnTo>
                  <a:pt x="52510" y="224115"/>
                </a:lnTo>
                <a:lnTo>
                  <a:pt x="0" y="240114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5" name="object 26"/>
          <p:cNvSpPr>
            <a:spLocks/>
          </p:cNvSpPr>
          <p:nvPr/>
        </p:nvSpPr>
        <p:spPr bwMode="auto">
          <a:xfrm>
            <a:off x="1670050" y="4048125"/>
            <a:ext cx="87313" cy="84138"/>
          </a:xfrm>
          <a:custGeom>
            <a:avLst/>
            <a:gdLst/>
            <a:ahLst/>
            <a:cxnLst>
              <a:cxn ang="0">
                <a:pos x="85851" y="85026"/>
              </a:cxn>
              <a:cxn ang="0">
                <a:pos x="0" y="64744"/>
              </a:cxn>
              <a:cxn ang="0">
                <a:pos x="59905" y="0"/>
              </a:cxn>
            </a:cxnLst>
            <a:rect l="0" t="0" r="r" b="b"/>
            <a:pathLst>
              <a:path w="86360" h="85089">
                <a:moveTo>
                  <a:pt x="85851" y="85026"/>
                </a:moveTo>
                <a:lnTo>
                  <a:pt x="0" y="64744"/>
                </a:lnTo>
                <a:lnTo>
                  <a:pt x="59905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6" name="object 27"/>
          <p:cNvSpPr>
            <a:spLocks/>
          </p:cNvSpPr>
          <p:nvPr/>
        </p:nvSpPr>
        <p:spPr bwMode="auto">
          <a:xfrm>
            <a:off x="1670050" y="4184650"/>
            <a:ext cx="1055688" cy="157163"/>
          </a:xfrm>
          <a:custGeom>
            <a:avLst/>
            <a:gdLst/>
            <a:ahLst/>
            <a:cxnLst>
              <a:cxn ang="0">
                <a:pos x="0" y="10418"/>
              </a:cxn>
              <a:cxn ang="0">
                <a:pos x="56528" y="7959"/>
              </a:cxn>
              <a:cxn ang="0">
                <a:pos x="112891" y="5623"/>
              </a:cxn>
              <a:cxn ang="0">
                <a:pos x="168922" y="3535"/>
              </a:cxn>
              <a:cxn ang="0">
                <a:pos x="224457" y="1819"/>
              </a:cxn>
              <a:cxn ang="0">
                <a:pos x="279331" y="599"/>
              </a:cxn>
              <a:cxn ang="0">
                <a:pos x="333378" y="0"/>
              </a:cxn>
              <a:cxn ang="0">
                <a:pos x="386432" y="144"/>
              </a:cxn>
              <a:cxn ang="0">
                <a:pos x="438329" y="1157"/>
              </a:cxn>
              <a:cxn ang="0">
                <a:pos x="488903" y="3162"/>
              </a:cxn>
              <a:cxn ang="0">
                <a:pos x="537990" y="6284"/>
              </a:cxn>
              <a:cxn ang="0">
                <a:pos x="585423" y="10647"/>
              </a:cxn>
              <a:cxn ang="0">
                <a:pos x="631037" y="16375"/>
              </a:cxn>
              <a:cxn ang="0">
                <a:pos x="686395" y="25762"/>
              </a:cxn>
              <a:cxn ang="0">
                <a:pos x="738870" y="37310"/>
              </a:cxn>
              <a:cxn ang="0">
                <a:pos x="788806" y="50762"/>
              </a:cxn>
              <a:cxn ang="0">
                <a:pos x="836545" y="65862"/>
              </a:cxn>
              <a:cxn ang="0">
                <a:pos x="882429" y="82353"/>
              </a:cxn>
              <a:cxn ang="0">
                <a:pos x="926802" y="99978"/>
              </a:cxn>
              <a:cxn ang="0">
                <a:pos x="970006" y="118481"/>
              </a:cxn>
              <a:cxn ang="0">
                <a:pos x="1012384" y="137604"/>
              </a:cxn>
              <a:cxn ang="0">
                <a:pos x="1054277" y="157091"/>
              </a:cxn>
            </a:cxnLst>
            <a:rect l="0" t="0" r="r" b="b"/>
            <a:pathLst>
              <a:path w="1054735" h="157479">
                <a:moveTo>
                  <a:pt x="0" y="10418"/>
                </a:moveTo>
                <a:lnTo>
                  <a:pt x="56528" y="7959"/>
                </a:lnTo>
                <a:lnTo>
                  <a:pt x="112891" y="5623"/>
                </a:lnTo>
                <a:lnTo>
                  <a:pt x="168922" y="3535"/>
                </a:lnTo>
                <a:lnTo>
                  <a:pt x="224457" y="1819"/>
                </a:lnTo>
                <a:lnTo>
                  <a:pt x="279331" y="599"/>
                </a:lnTo>
                <a:lnTo>
                  <a:pt x="333378" y="0"/>
                </a:lnTo>
                <a:lnTo>
                  <a:pt x="386432" y="144"/>
                </a:lnTo>
                <a:lnTo>
                  <a:pt x="438329" y="1157"/>
                </a:lnTo>
                <a:lnTo>
                  <a:pt x="488903" y="3162"/>
                </a:lnTo>
                <a:lnTo>
                  <a:pt x="537990" y="6284"/>
                </a:lnTo>
                <a:lnTo>
                  <a:pt x="585423" y="10647"/>
                </a:lnTo>
                <a:lnTo>
                  <a:pt x="631037" y="16375"/>
                </a:lnTo>
                <a:lnTo>
                  <a:pt x="686395" y="25762"/>
                </a:lnTo>
                <a:lnTo>
                  <a:pt x="738870" y="37310"/>
                </a:lnTo>
                <a:lnTo>
                  <a:pt x="788806" y="50762"/>
                </a:lnTo>
                <a:lnTo>
                  <a:pt x="836545" y="65862"/>
                </a:lnTo>
                <a:lnTo>
                  <a:pt x="882429" y="82353"/>
                </a:lnTo>
                <a:lnTo>
                  <a:pt x="926802" y="99978"/>
                </a:lnTo>
                <a:lnTo>
                  <a:pt x="970006" y="118481"/>
                </a:lnTo>
                <a:lnTo>
                  <a:pt x="1012384" y="137604"/>
                </a:lnTo>
                <a:lnTo>
                  <a:pt x="1054277" y="157091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7" name="object 28"/>
          <p:cNvSpPr>
            <a:spLocks/>
          </p:cNvSpPr>
          <p:nvPr/>
        </p:nvSpPr>
        <p:spPr bwMode="auto">
          <a:xfrm>
            <a:off x="2636838" y="4268788"/>
            <a:ext cx="88900" cy="80962"/>
          </a:xfrm>
          <a:custGeom>
            <a:avLst/>
            <a:gdLst/>
            <a:ahLst/>
            <a:cxnLst>
              <a:cxn ang="0">
                <a:pos x="37782" y="0"/>
              </a:cxn>
              <a:cxn ang="0">
                <a:pos x="87871" y="72618"/>
              </a:cxn>
              <a:cxn ang="0">
                <a:pos x="0" y="80467"/>
              </a:cxn>
            </a:cxnLst>
            <a:rect l="0" t="0" r="r" b="b"/>
            <a:pathLst>
              <a:path w="88264" h="80645">
                <a:moveTo>
                  <a:pt x="37782" y="0"/>
                </a:moveTo>
                <a:lnTo>
                  <a:pt x="87871" y="72618"/>
                </a:lnTo>
                <a:lnTo>
                  <a:pt x="0" y="80467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8" name="object 29"/>
          <p:cNvSpPr>
            <a:spLocks/>
          </p:cNvSpPr>
          <p:nvPr/>
        </p:nvSpPr>
        <p:spPr bwMode="auto">
          <a:xfrm>
            <a:off x="1663700" y="4243388"/>
            <a:ext cx="106045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995" y="21485"/>
              </a:cxn>
              <a:cxn ang="0">
                <a:pos x="105838" y="42955"/>
              </a:cxn>
              <a:cxn ang="0">
                <a:pos x="158375" y="64395"/>
              </a:cxn>
              <a:cxn ang="0">
                <a:pos x="210455" y="85788"/>
              </a:cxn>
              <a:cxn ang="0">
                <a:pos x="261924" y="107120"/>
              </a:cxn>
              <a:cxn ang="0">
                <a:pos x="312631" y="128376"/>
              </a:cxn>
              <a:cxn ang="0">
                <a:pos x="362421" y="149540"/>
              </a:cxn>
              <a:cxn ang="0">
                <a:pos x="411143" y="170597"/>
              </a:cxn>
              <a:cxn ang="0">
                <a:pos x="458644" y="191532"/>
              </a:cxn>
              <a:cxn ang="0">
                <a:pos x="504771" y="212329"/>
              </a:cxn>
              <a:cxn ang="0">
                <a:pos x="549373" y="232974"/>
              </a:cxn>
              <a:cxn ang="0">
                <a:pos x="592295" y="253451"/>
              </a:cxn>
              <a:cxn ang="0">
                <a:pos x="633386" y="273745"/>
              </a:cxn>
              <a:cxn ang="0">
                <a:pos x="672493" y="293840"/>
              </a:cxn>
              <a:cxn ang="0">
                <a:pos x="709463" y="313722"/>
              </a:cxn>
              <a:cxn ang="0">
                <a:pos x="744143" y="333375"/>
              </a:cxn>
              <a:cxn ang="0">
                <a:pos x="803359" y="369953"/>
              </a:cxn>
              <a:cxn ang="0">
                <a:pos x="854854" y="405758"/>
              </a:cxn>
              <a:cxn ang="0">
                <a:pos x="899663" y="440894"/>
              </a:cxn>
              <a:cxn ang="0">
                <a:pos x="938825" y="475464"/>
              </a:cxn>
              <a:cxn ang="0">
                <a:pos x="973375" y="509572"/>
              </a:cxn>
              <a:cxn ang="0">
                <a:pos x="1004351" y="543324"/>
              </a:cxn>
              <a:cxn ang="0">
                <a:pos x="1032789" y="576822"/>
              </a:cxn>
              <a:cxn ang="0">
                <a:pos x="1059726" y="610171"/>
              </a:cxn>
            </a:cxnLst>
            <a:rect l="0" t="0" r="r" b="b"/>
            <a:pathLst>
              <a:path w="1059814" h="610235">
                <a:moveTo>
                  <a:pt x="0" y="0"/>
                </a:moveTo>
                <a:lnTo>
                  <a:pt x="52995" y="21485"/>
                </a:lnTo>
                <a:lnTo>
                  <a:pt x="105838" y="42955"/>
                </a:lnTo>
                <a:lnTo>
                  <a:pt x="158375" y="64395"/>
                </a:lnTo>
                <a:lnTo>
                  <a:pt x="210455" y="85788"/>
                </a:lnTo>
                <a:lnTo>
                  <a:pt x="261924" y="107120"/>
                </a:lnTo>
                <a:lnTo>
                  <a:pt x="312631" y="128376"/>
                </a:lnTo>
                <a:lnTo>
                  <a:pt x="362421" y="149540"/>
                </a:lnTo>
                <a:lnTo>
                  <a:pt x="411143" y="170597"/>
                </a:lnTo>
                <a:lnTo>
                  <a:pt x="458644" y="191532"/>
                </a:lnTo>
                <a:lnTo>
                  <a:pt x="504771" y="212329"/>
                </a:lnTo>
                <a:lnTo>
                  <a:pt x="549373" y="232974"/>
                </a:lnTo>
                <a:lnTo>
                  <a:pt x="592295" y="253451"/>
                </a:lnTo>
                <a:lnTo>
                  <a:pt x="633386" y="273745"/>
                </a:lnTo>
                <a:lnTo>
                  <a:pt x="672493" y="293840"/>
                </a:lnTo>
                <a:lnTo>
                  <a:pt x="709463" y="313722"/>
                </a:lnTo>
                <a:lnTo>
                  <a:pt x="744143" y="333375"/>
                </a:lnTo>
                <a:lnTo>
                  <a:pt x="803359" y="369953"/>
                </a:lnTo>
                <a:lnTo>
                  <a:pt x="854854" y="405758"/>
                </a:lnTo>
                <a:lnTo>
                  <a:pt x="899663" y="440894"/>
                </a:lnTo>
                <a:lnTo>
                  <a:pt x="938825" y="475464"/>
                </a:lnTo>
                <a:lnTo>
                  <a:pt x="973375" y="509572"/>
                </a:lnTo>
                <a:lnTo>
                  <a:pt x="1004351" y="543324"/>
                </a:lnTo>
                <a:lnTo>
                  <a:pt x="1032789" y="576822"/>
                </a:lnTo>
                <a:lnTo>
                  <a:pt x="1059726" y="610171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9" name="object 30"/>
          <p:cNvSpPr>
            <a:spLocks/>
          </p:cNvSpPr>
          <p:nvPr/>
        </p:nvSpPr>
        <p:spPr bwMode="auto">
          <a:xfrm>
            <a:off x="2641600" y="4765675"/>
            <a:ext cx="82550" cy="87313"/>
          </a:xfrm>
          <a:custGeom>
            <a:avLst/>
            <a:gdLst/>
            <a:ahLst/>
            <a:cxnLst>
              <a:cxn ang="0">
                <a:pos x="69608" y="0"/>
              </a:cxn>
              <a:cxn ang="0">
                <a:pos x="82207" y="87312"/>
              </a:cxn>
              <a:cxn ang="0">
                <a:pos x="0" y="55308"/>
              </a:cxn>
            </a:cxnLst>
            <a:rect l="0" t="0" r="r" b="b"/>
            <a:pathLst>
              <a:path w="82550" h="87629">
                <a:moveTo>
                  <a:pt x="69608" y="0"/>
                </a:moveTo>
                <a:lnTo>
                  <a:pt x="82207" y="87312"/>
                </a:lnTo>
                <a:lnTo>
                  <a:pt x="0" y="5530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50" name="object 31"/>
          <p:cNvSpPr>
            <a:spLocks/>
          </p:cNvSpPr>
          <p:nvPr/>
        </p:nvSpPr>
        <p:spPr bwMode="auto">
          <a:xfrm>
            <a:off x="1628775" y="4860925"/>
            <a:ext cx="1058863" cy="96838"/>
          </a:xfrm>
          <a:custGeom>
            <a:avLst/>
            <a:gdLst/>
            <a:ahLst/>
            <a:cxnLst>
              <a:cxn ang="0">
                <a:pos x="0" y="95925"/>
              </a:cxn>
              <a:cxn ang="0">
                <a:pos x="48574" y="83777"/>
              </a:cxn>
              <a:cxn ang="0">
                <a:pos x="97155" y="71803"/>
              </a:cxn>
              <a:cxn ang="0">
                <a:pos x="145749" y="60178"/>
              </a:cxn>
              <a:cxn ang="0">
                <a:pos x="194363" y="49077"/>
              </a:cxn>
              <a:cxn ang="0">
                <a:pos x="243004" y="38674"/>
              </a:cxn>
              <a:cxn ang="0">
                <a:pos x="291678" y="29144"/>
              </a:cxn>
              <a:cxn ang="0">
                <a:pos x="340392" y="20660"/>
              </a:cxn>
              <a:cxn ang="0">
                <a:pos x="389153" y="13396"/>
              </a:cxn>
              <a:cxn ang="0">
                <a:pos x="437968" y="7528"/>
              </a:cxn>
              <a:cxn ang="0">
                <a:pos x="486844" y="3230"/>
              </a:cxn>
              <a:cxn ang="0">
                <a:pos x="535787" y="675"/>
              </a:cxn>
              <a:cxn ang="0">
                <a:pos x="587819" y="0"/>
              </a:cxn>
              <a:cxn ang="0">
                <a:pos x="639925" y="1277"/>
              </a:cxn>
              <a:cxn ang="0">
                <a:pos x="692098" y="4298"/>
              </a:cxn>
              <a:cxn ang="0">
                <a:pos x="744330" y="8856"/>
              </a:cxn>
              <a:cxn ang="0">
                <a:pos x="796613" y="14741"/>
              </a:cxn>
              <a:cxn ang="0">
                <a:pos x="848939" y="21744"/>
              </a:cxn>
              <a:cxn ang="0">
                <a:pos x="901299" y="29658"/>
              </a:cxn>
              <a:cxn ang="0">
                <a:pos x="953686" y="38272"/>
              </a:cxn>
              <a:cxn ang="0">
                <a:pos x="1006091" y="47380"/>
              </a:cxn>
              <a:cxn ang="0">
                <a:pos x="1058506" y="56771"/>
              </a:cxn>
            </a:cxnLst>
            <a:rect l="0" t="0" r="r" b="b"/>
            <a:pathLst>
              <a:path w="1058545" h="96520">
                <a:moveTo>
                  <a:pt x="0" y="95925"/>
                </a:moveTo>
                <a:lnTo>
                  <a:pt x="48574" y="83777"/>
                </a:lnTo>
                <a:lnTo>
                  <a:pt x="97155" y="71803"/>
                </a:lnTo>
                <a:lnTo>
                  <a:pt x="145749" y="60178"/>
                </a:lnTo>
                <a:lnTo>
                  <a:pt x="194363" y="49077"/>
                </a:lnTo>
                <a:lnTo>
                  <a:pt x="243004" y="38674"/>
                </a:lnTo>
                <a:lnTo>
                  <a:pt x="291678" y="29144"/>
                </a:lnTo>
                <a:lnTo>
                  <a:pt x="340392" y="20660"/>
                </a:lnTo>
                <a:lnTo>
                  <a:pt x="389153" y="13396"/>
                </a:lnTo>
                <a:lnTo>
                  <a:pt x="437968" y="7528"/>
                </a:lnTo>
                <a:lnTo>
                  <a:pt x="486844" y="3230"/>
                </a:lnTo>
                <a:lnTo>
                  <a:pt x="535787" y="675"/>
                </a:lnTo>
                <a:lnTo>
                  <a:pt x="587819" y="0"/>
                </a:lnTo>
                <a:lnTo>
                  <a:pt x="639925" y="1277"/>
                </a:lnTo>
                <a:lnTo>
                  <a:pt x="692098" y="4298"/>
                </a:lnTo>
                <a:lnTo>
                  <a:pt x="744330" y="8856"/>
                </a:lnTo>
                <a:lnTo>
                  <a:pt x="796613" y="14741"/>
                </a:lnTo>
                <a:lnTo>
                  <a:pt x="848939" y="21744"/>
                </a:lnTo>
                <a:lnTo>
                  <a:pt x="901299" y="29658"/>
                </a:lnTo>
                <a:lnTo>
                  <a:pt x="953686" y="38272"/>
                </a:lnTo>
                <a:lnTo>
                  <a:pt x="1006091" y="47380"/>
                </a:lnTo>
                <a:lnTo>
                  <a:pt x="1058506" y="56771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51" name="object 32"/>
          <p:cNvSpPr>
            <a:spLocks/>
          </p:cNvSpPr>
          <p:nvPr/>
        </p:nvSpPr>
        <p:spPr bwMode="auto">
          <a:xfrm>
            <a:off x="2605088" y="4860925"/>
            <a:ext cx="82550" cy="87313"/>
          </a:xfrm>
          <a:custGeom>
            <a:avLst/>
            <a:gdLst/>
            <a:ahLst/>
            <a:cxnLst>
              <a:cxn ang="0">
                <a:pos x="15811" y="0"/>
              </a:cxn>
              <a:cxn ang="0">
                <a:pos x="82892" y="57302"/>
              </a:cxn>
              <a:cxn ang="0">
                <a:pos x="0" y="87477"/>
              </a:cxn>
            </a:cxnLst>
            <a:rect l="0" t="0" r="r" b="b"/>
            <a:pathLst>
              <a:path w="83185" h="87629">
                <a:moveTo>
                  <a:pt x="15811" y="0"/>
                </a:moveTo>
                <a:lnTo>
                  <a:pt x="82892" y="57302"/>
                </a:lnTo>
                <a:lnTo>
                  <a:pt x="0" y="87477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52" name="object 33"/>
          <p:cNvSpPr>
            <a:spLocks/>
          </p:cNvSpPr>
          <p:nvPr/>
        </p:nvSpPr>
        <p:spPr bwMode="auto">
          <a:xfrm>
            <a:off x="2241550" y="5065713"/>
            <a:ext cx="550863" cy="534987"/>
          </a:xfrm>
          <a:custGeom>
            <a:avLst/>
            <a:gdLst/>
            <a:ahLst/>
            <a:cxnLst>
              <a:cxn ang="0">
                <a:pos x="0" y="534797"/>
              </a:cxn>
              <a:cxn ang="0">
                <a:pos x="50376" y="507561"/>
              </a:cxn>
              <a:cxn ang="0">
                <a:pos x="100298" y="480315"/>
              </a:cxn>
              <a:cxn ang="0">
                <a:pos x="149309" y="453052"/>
              </a:cxn>
              <a:cxn ang="0">
                <a:pos x="196954" y="425761"/>
              </a:cxn>
              <a:cxn ang="0">
                <a:pos x="242777" y="398433"/>
              </a:cxn>
              <a:cxn ang="0">
                <a:pos x="286324" y="371061"/>
              </a:cxn>
              <a:cxn ang="0">
                <a:pos x="327137" y="343635"/>
              </a:cxn>
              <a:cxn ang="0">
                <a:pos x="364762" y="316147"/>
              </a:cxn>
              <a:cxn ang="0">
                <a:pos x="398743" y="288587"/>
              </a:cxn>
              <a:cxn ang="0">
                <a:pos x="428625" y="260946"/>
              </a:cxn>
              <a:cxn ang="0">
                <a:pos x="466450" y="217803"/>
              </a:cxn>
              <a:cxn ang="0">
                <a:pos x="494975" y="174475"/>
              </a:cxn>
              <a:cxn ang="0">
                <a:pos x="515913" y="130997"/>
              </a:cxn>
              <a:cxn ang="0">
                <a:pos x="530976" y="87402"/>
              </a:cxn>
              <a:cxn ang="0">
                <a:pos x="541877" y="43725"/>
              </a:cxn>
              <a:cxn ang="0">
                <a:pos x="550329" y="0"/>
              </a:cxn>
            </a:cxnLst>
            <a:rect l="0" t="0" r="r" b="b"/>
            <a:pathLst>
              <a:path w="550544" h="535304">
                <a:moveTo>
                  <a:pt x="0" y="534797"/>
                </a:moveTo>
                <a:lnTo>
                  <a:pt x="50376" y="507561"/>
                </a:lnTo>
                <a:lnTo>
                  <a:pt x="100298" y="480315"/>
                </a:lnTo>
                <a:lnTo>
                  <a:pt x="149309" y="453052"/>
                </a:lnTo>
                <a:lnTo>
                  <a:pt x="196954" y="425761"/>
                </a:lnTo>
                <a:lnTo>
                  <a:pt x="242777" y="398433"/>
                </a:lnTo>
                <a:lnTo>
                  <a:pt x="286324" y="371061"/>
                </a:lnTo>
                <a:lnTo>
                  <a:pt x="327137" y="343635"/>
                </a:lnTo>
                <a:lnTo>
                  <a:pt x="364762" y="316147"/>
                </a:lnTo>
                <a:lnTo>
                  <a:pt x="398743" y="288587"/>
                </a:lnTo>
                <a:lnTo>
                  <a:pt x="428625" y="260946"/>
                </a:lnTo>
                <a:lnTo>
                  <a:pt x="466450" y="217803"/>
                </a:lnTo>
                <a:lnTo>
                  <a:pt x="494975" y="174475"/>
                </a:lnTo>
                <a:lnTo>
                  <a:pt x="515913" y="130997"/>
                </a:lnTo>
                <a:lnTo>
                  <a:pt x="530976" y="87402"/>
                </a:lnTo>
                <a:lnTo>
                  <a:pt x="541877" y="43725"/>
                </a:lnTo>
                <a:lnTo>
                  <a:pt x="550329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53" name="object 34"/>
          <p:cNvSpPr>
            <a:spLocks/>
          </p:cNvSpPr>
          <p:nvPr/>
        </p:nvSpPr>
        <p:spPr bwMode="auto">
          <a:xfrm>
            <a:off x="2735263" y="5064125"/>
            <a:ext cx="87312" cy="84138"/>
          </a:xfrm>
          <a:custGeom>
            <a:avLst/>
            <a:gdLst/>
            <a:ahLst/>
            <a:cxnLst>
              <a:cxn ang="0">
                <a:pos x="0" y="67348"/>
              </a:cxn>
              <a:cxn ang="0">
                <a:pos x="56972" y="0"/>
              </a:cxn>
              <a:cxn ang="0">
                <a:pos x="87553" y="82740"/>
              </a:cxn>
            </a:cxnLst>
            <a:rect l="0" t="0" r="r" b="b"/>
            <a:pathLst>
              <a:path w="87630" h="83185">
                <a:moveTo>
                  <a:pt x="0" y="67348"/>
                </a:moveTo>
                <a:lnTo>
                  <a:pt x="56972" y="0"/>
                </a:lnTo>
                <a:lnTo>
                  <a:pt x="87553" y="8274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54" name="object 35"/>
          <p:cNvSpPr>
            <a:spLocks/>
          </p:cNvSpPr>
          <p:nvPr/>
        </p:nvSpPr>
        <p:spPr bwMode="auto">
          <a:xfrm>
            <a:off x="2265363" y="5641975"/>
            <a:ext cx="1339850" cy="138113"/>
          </a:xfrm>
          <a:custGeom>
            <a:avLst/>
            <a:gdLst/>
            <a:ahLst/>
            <a:cxnLst>
              <a:cxn ang="0">
                <a:pos x="0" y="41960"/>
              </a:cxn>
              <a:cxn ang="0">
                <a:pos x="51022" y="52993"/>
              </a:cxn>
              <a:cxn ang="0">
                <a:pos x="102018" y="63896"/>
              </a:cxn>
              <a:cxn ang="0">
                <a:pos x="152963" y="74539"/>
              </a:cxn>
              <a:cxn ang="0">
                <a:pos x="203829" y="84792"/>
              </a:cxn>
              <a:cxn ang="0">
                <a:pos x="254591" y="94525"/>
              </a:cxn>
              <a:cxn ang="0">
                <a:pos x="305223" y="103606"/>
              </a:cxn>
              <a:cxn ang="0">
                <a:pos x="355700" y="111907"/>
              </a:cxn>
              <a:cxn ang="0">
                <a:pos x="405993" y="119297"/>
              </a:cxn>
              <a:cxn ang="0">
                <a:pos x="456079" y="125645"/>
              </a:cxn>
              <a:cxn ang="0">
                <a:pos x="505931" y="130822"/>
              </a:cxn>
              <a:cxn ang="0">
                <a:pos x="555522" y="134697"/>
              </a:cxn>
              <a:cxn ang="0">
                <a:pos x="604827" y="137141"/>
              </a:cxn>
              <a:cxn ang="0">
                <a:pos x="653820" y="138022"/>
              </a:cxn>
              <a:cxn ang="0">
                <a:pos x="702475" y="137210"/>
              </a:cxn>
              <a:cxn ang="0">
                <a:pos x="753023" y="134458"/>
              </a:cxn>
              <a:cxn ang="0">
                <a:pos x="803202" y="129857"/>
              </a:cxn>
              <a:cxn ang="0">
                <a:pos x="853041" y="123557"/>
              </a:cxn>
              <a:cxn ang="0">
                <a:pos x="902571" y="115708"/>
              </a:cxn>
              <a:cxn ang="0">
                <a:pos x="951820" y="106460"/>
              </a:cxn>
              <a:cxn ang="0">
                <a:pos x="1000819" y="95960"/>
              </a:cxn>
              <a:cxn ang="0">
                <a:pos x="1049598" y="84360"/>
              </a:cxn>
              <a:cxn ang="0">
                <a:pos x="1098186" y="71808"/>
              </a:cxn>
              <a:cxn ang="0">
                <a:pos x="1146614" y="58453"/>
              </a:cxn>
              <a:cxn ang="0">
                <a:pos x="1194911" y="44446"/>
              </a:cxn>
              <a:cxn ang="0">
                <a:pos x="1243107" y="29935"/>
              </a:cxn>
              <a:cxn ang="0">
                <a:pos x="1291232" y="15070"/>
              </a:cxn>
              <a:cxn ang="0">
                <a:pos x="1339316" y="0"/>
              </a:cxn>
            </a:cxnLst>
            <a:rect l="0" t="0" r="r" b="b"/>
            <a:pathLst>
              <a:path w="1339850" h="138429">
                <a:moveTo>
                  <a:pt x="0" y="41960"/>
                </a:moveTo>
                <a:lnTo>
                  <a:pt x="51022" y="52993"/>
                </a:lnTo>
                <a:lnTo>
                  <a:pt x="102018" y="63896"/>
                </a:lnTo>
                <a:lnTo>
                  <a:pt x="152963" y="74539"/>
                </a:lnTo>
                <a:lnTo>
                  <a:pt x="203829" y="84792"/>
                </a:lnTo>
                <a:lnTo>
                  <a:pt x="254591" y="94525"/>
                </a:lnTo>
                <a:lnTo>
                  <a:pt x="305223" y="103606"/>
                </a:lnTo>
                <a:lnTo>
                  <a:pt x="355700" y="111907"/>
                </a:lnTo>
                <a:lnTo>
                  <a:pt x="405993" y="119297"/>
                </a:lnTo>
                <a:lnTo>
                  <a:pt x="456079" y="125645"/>
                </a:lnTo>
                <a:lnTo>
                  <a:pt x="505931" y="130822"/>
                </a:lnTo>
                <a:lnTo>
                  <a:pt x="555522" y="134697"/>
                </a:lnTo>
                <a:lnTo>
                  <a:pt x="604827" y="137141"/>
                </a:lnTo>
                <a:lnTo>
                  <a:pt x="653820" y="138022"/>
                </a:lnTo>
                <a:lnTo>
                  <a:pt x="702475" y="137210"/>
                </a:lnTo>
                <a:lnTo>
                  <a:pt x="753023" y="134458"/>
                </a:lnTo>
                <a:lnTo>
                  <a:pt x="803202" y="129857"/>
                </a:lnTo>
                <a:lnTo>
                  <a:pt x="853041" y="123557"/>
                </a:lnTo>
                <a:lnTo>
                  <a:pt x="902571" y="115708"/>
                </a:lnTo>
                <a:lnTo>
                  <a:pt x="951820" y="106460"/>
                </a:lnTo>
                <a:lnTo>
                  <a:pt x="1000819" y="95960"/>
                </a:lnTo>
                <a:lnTo>
                  <a:pt x="1049598" y="84360"/>
                </a:lnTo>
                <a:lnTo>
                  <a:pt x="1098186" y="71808"/>
                </a:lnTo>
                <a:lnTo>
                  <a:pt x="1146614" y="58453"/>
                </a:lnTo>
                <a:lnTo>
                  <a:pt x="1194911" y="44446"/>
                </a:lnTo>
                <a:lnTo>
                  <a:pt x="1243107" y="29935"/>
                </a:lnTo>
                <a:lnTo>
                  <a:pt x="1291232" y="15070"/>
                </a:lnTo>
                <a:lnTo>
                  <a:pt x="1339316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55" name="object 36"/>
          <p:cNvSpPr>
            <a:spLocks/>
          </p:cNvSpPr>
          <p:nvPr/>
        </p:nvSpPr>
        <p:spPr bwMode="auto">
          <a:xfrm>
            <a:off x="3519488" y="5621338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029" y="19532"/>
              </a:cxn>
              <a:cxn ang="0">
                <a:pos x="26682" y="84797"/>
              </a:cxn>
            </a:cxnLst>
            <a:rect l="0" t="0" r="r" b="b"/>
            <a:pathLst>
              <a:path w="86360" h="85089">
                <a:moveTo>
                  <a:pt x="0" y="0"/>
                </a:moveTo>
                <a:lnTo>
                  <a:pt x="86029" y="19532"/>
                </a:lnTo>
                <a:lnTo>
                  <a:pt x="26682" y="84797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56" name="object 37"/>
          <p:cNvSpPr>
            <a:spLocks/>
          </p:cNvSpPr>
          <p:nvPr/>
        </p:nvSpPr>
        <p:spPr bwMode="auto">
          <a:xfrm>
            <a:off x="2897188" y="4121150"/>
            <a:ext cx="569912" cy="258763"/>
          </a:xfrm>
          <a:custGeom>
            <a:avLst/>
            <a:gdLst/>
            <a:ahLst/>
            <a:cxnLst>
              <a:cxn ang="0">
                <a:pos x="0" y="257822"/>
              </a:cxn>
              <a:cxn ang="0">
                <a:pos x="40197" y="230244"/>
              </a:cxn>
              <a:cxn ang="0">
                <a:pos x="80473" y="203030"/>
              </a:cxn>
              <a:cxn ang="0">
                <a:pos x="120904" y="176545"/>
              </a:cxn>
              <a:cxn ang="0">
                <a:pos x="161570" y="151153"/>
              </a:cxn>
              <a:cxn ang="0">
                <a:pos x="202547" y="127218"/>
              </a:cxn>
              <a:cxn ang="0">
                <a:pos x="243914" y="105105"/>
              </a:cxn>
              <a:cxn ang="0">
                <a:pos x="285750" y="85178"/>
              </a:cxn>
              <a:cxn ang="0">
                <a:pos x="332231" y="66115"/>
              </a:cxn>
              <a:cxn ang="0">
                <a:pos x="379266" y="49639"/>
              </a:cxn>
              <a:cxn ang="0">
                <a:pos x="426751" y="35269"/>
              </a:cxn>
              <a:cxn ang="0">
                <a:pos x="474583" y="22526"/>
              </a:cxn>
              <a:cxn ang="0">
                <a:pos x="522660" y="10930"/>
              </a:cxn>
              <a:cxn ang="0">
                <a:pos x="570877" y="0"/>
              </a:cxn>
            </a:cxnLst>
            <a:rect l="0" t="0" r="r" b="b"/>
            <a:pathLst>
              <a:path w="570864" h="257810">
                <a:moveTo>
                  <a:pt x="0" y="257822"/>
                </a:moveTo>
                <a:lnTo>
                  <a:pt x="40197" y="230244"/>
                </a:lnTo>
                <a:lnTo>
                  <a:pt x="80473" y="203030"/>
                </a:lnTo>
                <a:lnTo>
                  <a:pt x="120904" y="176545"/>
                </a:lnTo>
                <a:lnTo>
                  <a:pt x="161570" y="151153"/>
                </a:lnTo>
                <a:lnTo>
                  <a:pt x="202547" y="127218"/>
                </a:lnTo>
                <a:lnTo>
                  <a:pt x="243914" y="105105"/>
                </a:lnTo>
                <a:lnTo>
                  <a:pt x="285750" y="85178"/>
                </a:lnTo>
                <a:lnTo>
                  <a:pt x="332231" y="66115"/>
                </a:lnTo>
                <a:lnTo>
                  <a:pt x="379266" y="49639"/>
                </a:lnTo>
                <a:lnTo>
                  <a:pt x="426751" y="35269"/>
                </a:lnTo>
                <a:lnTo>
                  <a:pt x="474583" y="22526"/>
                </a:lnTo>
                <a:lnTo>
                  <a:pt x="522660" y="10930"/>
                </a:lnTo>
                <a:lnTo>
                  <a:pt x="570877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57" name="object 38"/>
          <p:cNvSpPr>
            <a:spLocks/>
          </p:cNvSpPr>
          <p:nvPr/>
        </p:nvSpPr>
        <p:spPr bwMode="auto">
          <a:xfrm>
            <a:off x="3382963" y="4094163"/>
            <a:ext cx="85725" cy="87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4035" y="26847"/>
              </a:cxn>
              <a:cxn ang="0">
                <a:pos x="19304" y="86779"/>
              </a:cxn>
            </a:cxnLst>
            <a:rect l="0" t="0" r="r" b="b"/>
            <a:pathLst>
              <a:path w="84454" h="86995">
                <a:moveTo>
                  <a:pt x="0" y="0"/>
                </a:moveTo>
                <a:lnTo>
                  <a:pt x="84035" y="26847"/>
                </a:lnTo>
                <a:lnTo>
                  <a:pt x="19304" y="86779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58" name="object 39"/>
          <p:cNvSpPr>
            <a:spLocks/>
          </p:cNvSpPr>
          <p:nvPr/>
        </p:nvSpPr>
        <p:spPr bwMode="auto">
          <a:xfrm>
            <a:off x="2897188" y="4481513"/>
            <a:ext cx="190500" cy="92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603" y="13394"/>
              </a:cxn>
              <a:cxn ang="0">
                <a:pos x="79252" y="26790"/>
              </a:cxn>
              <a:cxn ang="0">
                <a:pos x="142875" y="53581"/>
              </a:cxn>
              <a:cxn ang="0">
                <a:pos x="182504" y="82429"/>
              </a:cxn>
              <a:cxn ang="0">
                <a:pos x="191033" y="92049"/>
              </a:cxn>
            </a:cxnLst>
            <a:rect l="0" t="0" r="r" b="b"/>
            <a:pathLst>
              <a:path w="191135" h="92075">
                <a:moveTo>
                  <a:pt x="0" y="0"/>
                </a:moveTo>
                <a:lnTo>
                  <a:pt x="40603" y="13394"/>
                </a:lnTo>
                <a:lnTo>
                  <a:pt x="79252" y="26790"/>
                </a:lnTo>
                <a:lnTo>
                  <a:pt x="142875" y="53581"/>
                </a:lnTo>
                <a:lnTo>
                  <a:pt x="182504" y="82429"/>
                </a:lnTo>
                <a:lnTo>
                  <a:pt x="191033" y="92049"/>
                </a:lnTo>
              </a:path>
            </a:pathLst>
          </a:custGeom>
          <a:noFill/>
          <a:ln w="1904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59" name="object 40"/>
          <p:cNvSpPr>
            <a:spLocks/>
          </p:cNvSpPr>
          <p:nvPr/>
        </p:nvSpPr>
        <p:spPr bwMode="auto">
          <a:xfrm>
            <a:off x="3006725" y="4484688"/>
            <a:ext cx="80963" cy="88900"/>
          </a:xfrm>
          <a:custGeom>
            <a:avLst/>
            <a:gdLst/>
            <a:ahLst/>
            <a:cxnLst>
              <a:cxn ang="0">
                <a:pos x="71018" y="0"/>
              </a:cxn>
              <a:cxn ang="0">
                <a:pos x="81343" y="87604"/>
              </a:cxn>
              <a:cxn ang="0">
                <a:pos x="0" y="53479"/>
              </a:cxn>
            </a:cxnLst>
            <a:rect l="0" t="0" r="r" b="b"/>
            <a:pathLst>
              <a:path w="81914" h="87629">
                <a:moveTo>
                  <a:pt x="71018" y="0"/>
                </a:moveTo>
                <a:lnTo>
                  <a:pt x="81343" y="87604"/>
                </a:lnTo>
                <a:lnTo>
                  <a:pt x="0" y="53479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60" name="object 41"/>
          <p:cNvSpPr>
            <a:spLocks/>
          </p:cNvSpPr>
          <p:nvPr/>
        </p:nvSpPr>
        <p:spPr bwMode="auto">
          <a:xfrm>
            <a:off x="3259138" y="4664075"/>
            <a:ext cx="693737" cy="120650"/>
          </a:xfrm>
          <a:custGeom>
            <a:avLst/>
            <a:gdLst/>
            <a:ahLst/>
            <a:cxnLst>
              <a:cxn ang="0">
                <a:pos x="0" y="1099"/>
              </a:cxn>
              <a:cxn ang="0">
                <a:pos x="56650" y="471"/>
              </a:cxn>
              <a:cxn ang="0">
                <a:pos x="112871" y="40"/>
              </a:cxn>
              <a:cxn ang="0">
                <a:pos x="168234" y="0"/>
              </a:cxn>
              <a:cxn ang="0">
                <a:pos x="222310" y="547"/>
              </a:cxn>
              <a:cxn ang="0">
                <a:pos x="274672" y="1878"/>
              </a:cxn>
              <a:cxn ang="0">
                <a:pos x="324889" y="4189"/>
              </a:cxn>
              <a:cxn ang="0">
                <a:pos x="372534" y="7674"/>
              </a:cxn>
              <a:cxn ang="0">
                <a:pos x="417178" y="12531"/>
              </a:cxn>
              <a:cxn ang="0">
                <a:pos x="458393" y="18955"/>
              </a:cxn>
              <a:cxn ang="0">
                <a:pos x="518665" y="33294"/>
              </a:cxn>
              <a:cxn ang="0">
                <a:pos x="570284" y="51588"/>
              </a:cxn>
              <a:cxn ang="0">
                <a:pos x="615204" y="72943"/>
              </a:cxn>
              <a:cxn ang="0">
                <a:pos x="655377" y="96468"/>
              </a:cxn>
              <a:cxn ang="0">
                <a:pos x="692759" y="121267"/>
              </a:cxn>
            </a:cxnLst>
            <a:rect l="0" t="0" r="r" b="b"/>
            <a:pathLst>
              <a:path w="692785" h="121285">
                <a:moveTo>
                  <a:pt x="0" y="1099"/>
                </a:moveTo>
                <a:lnTo>
                  <a:pt x="56650" y="471"/>
                </a:lnTo>
                <a:lnTo>
                  <a:pt x="112871" y="40"/>
                </a:lnTo>
                <a:lnTo>
                  <a:pt x="168234" y="0"/>
                </a:lnTo>
                <a:lnTo>
                  <a:pt x="222310" y="547"/>
                </a:lnTo>
                <a:lnTo>
                  <a:pt x="274672" y="1878"/>
                </a:lnTo>
                <a:lnTo>
                  <a:pt x="324889" y="4189"/>
                </a:lnTo>
                <a:lnTo>
                  <a:pt x="372534" y="7674"/>
                </a:lnTo>
                <a:lnTo>
                  <a:pt x="417178" y="12531"/>
                </a:lnTo>
                <a:lnTo>
                  <a:pt x="458393" y="18955"/>
                </a:lnTo>
                <a:lnTo>
                  <a:pt x="518665" y="33294"/>
                </a:lnTo>
                <a:lnTo>
                  <a:pt x="570284" y="51588"/>
                </a:lnTo>
                <a:lnTo>
                  <a:pt x="615204" y="72943"/>
                </a:lnTo>
                <a:lnTo>
                  <a:pt x="655377" y="96468"/>
                </a:lnTo>
                <a:lnTo>
                  <a:pt x="692759" y="121267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61" name="object 42"/>
          <p:cNvSpPr>
            <a:spLocks/>
          </p:cNvSpPr>
          <p:nvPr/>
        </p:nvSpPr>
        <p:spPr bwMode="auto">
          <a:xfrm>
            <a:off x="3863975" y="4705350"/>
            <a:ext cx="88900" cy="80963"/>
          </a:xfrm>
          <a:custGeom>
            <a:avLst/>
            <a:gdLst/>
            <a:ahLst/>
            <a:cxnLst>
              <a:cxn ang="0">
                <a:pos x="50482" y="0"/>
              </a:cxn>
              <a:cxn ang="0">
                <a:pos x="87960" y="79857"/>
              </a:cxn>
              <a:cxn ang="0">
                <a:pos x="0" y="73177"/>
              </a:cxn>
            </a:cxnLst>
            <a:rect l="0" t="0" r="r" b="b"/>
            <a:pathLst>
              <a:path w="88264" h="80010">
                <a:moveTo>
                  <a:pt x="50482" y="0"/>
                </a:moveTo>
                <a:lnTo>
                  <a:pt x="87960" y="79857"/>
                </a:lnTo>
                <a:lnTo>
                  <a:pt x="0" y="73177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62" name="object 43"/>
          <p:cNvSpPr>
            <a:spLocks/>
          </p:cNvSpPr>
          <p:nvPr/>
        </p:nvSpPr>
        <p:spPr bwMode="auto">
          <a:xfrm>
            <a:off x="3206750" y="4767263"/>
            <a:ext cx="457200" cy="701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677" y="39130"/>
              </a:cxn>
              <a:cxn ang="0">
                <a:pos x="71104" y="78198"/>
              </a:cxn>
              <a:cxn ang="0">
                <a:pos x="106031" y="117141"/>
              </a:cxn>
              <a:cxn ang="0">
                <a:pos x="140208" y="155898"/>
              </a:cxn>
              <a:cxn ang="0">
                <a:pos x="173385" y="194405"/>
              </a:cxn>
              <a:cxn ang="0">
                <a:pos x="205312" y="232599"/>
              </a:cxn>
              <a:cxn ang="0">
                <a:pos x="235738" y="270418"/>
              </a:cxn>
              <a:cxn ang="0">
                <a:pos x="264415" y="307800"/>
              </a:cxn>
              <a:cxn ang="0">
                <a:pos x="291092" y="344681"/>
              </a:cxn>
              <a:cxn ang="0">
                <a:pos x="315518" y="381000"/>
              </a:cxn>
              <a:cxn ang="0">
                <a:pos x="344687" y="429077"/>
              </a:cxn>
              <a:cxn ang="0">
                <a:pos x="369914" y="476170"/>
              </a:cxn>
              <a:cxn ang="0">
                <a:pos x="391813" y="522432"/>
              </a:cxn>
              <a:cxn ang="0">
                <a:pos x="411000" y="568017"/>
              </a:cxn>
              <a:cxn ang="0">
                <a:pos x="428091" y="613078"/>
              </a:cxn>
              <a:cxn ang="0">
                <a:pos x="443700" y="657770"/>
              </a:cxn>
              <a:cxn ang="0">
                <a:pos x="458444" y="702246"/>
              </a:cxn>
            </a:cxnLst>
            <a:rect l="0" t="0" r="r" b="b"/>
            <a:pathLst>
              <a:path w="458470" h="702310">
                <a:moveTo>
                  <a:pt x="0" y="0"/>
                </a:moveTo>
                <a:lnTo>
                  <a:pt x="35677" y="39130"/>
                </a:lnTo>
                <a:lnTo>
                  <a:pt x="71104" y="78198"/>
                </a:lnTo>
                <a:lnTo>
                  <a:pt x="106031" y="117141"/>
                </a:lnTo>
                <a:lnTo>
                  <a:pt x="140208" y="155898"/>
                </a:lnTo>
                <a:lnTo>
                  <a:pt x="173385" y="194405"/>
                </a:lnTo>
                <a:lnTo>
                  <a:pt x="205312" y="232599"/>
                </a:lnTo>
                <a:lnTo>
                  <a:pt x="235738" y="270418"/>
                </a:lnTo>
                <a:lnTo>
                  <a:pt x="264415" y="307800"/>
                </a:lnTo>
                <a:lnTo>
                  <a:pt x="291092" y="344681"/>
                </a:lnTo>
                <a:lnTo>
                  <a:pt x="315518" y="381000"/>
                </a:lnTo>
                <a:lnTo>
                  <a:pt x="344687" y="429077"/>
                </a:lnTo>
                <a:lnTo>
                  <a:pt x="369914" y="476170"/>
                </a:lnTo>
                <a:lnTo>
                  <a:pt x="391813" y="522432"/>
                </a:lnTo>
                <a:lnTo>
                  <a:pt x="411000" y="568017"/>
                </a:lnTo>
                <a:lnTo>
                  <a:pt x="428091" y="613078"/>
                </a:lnTo>
                <a:lnTo>
                  <a:pt x="443700" y="657770"/>
                </a:lnTo>
                <a:lnTo>
                  <a:pt x="458444" y="702246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63" name="object 44"/>
          <p:cNvSpPr>
            <a:spLocks/>
          </p:cNvSpPr>
          <p:nvPr/>
        </p:nvSpPr>
        <p:spPr bwMode="auto">
          <a:xfrm>
            <a:off x="3598863" y="5383213"/>
            <a:ext cx="85725" cy="85725"/>
          </a:xfrm>
          <a:custGeom>
            <a:avLst/>
            <a:gdLst/>
            <a:ahLst/>
            <a:cxnLst>
              <a:cxn ang="0">
                <a:pos x="84518" y="0"/>
              </a:cxn>
              <a:cxn ang="0">
                <a:pos x="65887" y="86220"/>
              </a:cxn>
              <a:cxn ang="0">
                <a:pos x="0" y="27558"/>
              </a:cxn>
            </a:cxnLst>
            <a:rect l="0" t="0" r="r" b="b"/>
            <a:pathLst>
              <a:path w="85089" h="86360">
                <a:moveTo>
                  <a:pt x="84518" y="0"/>
                </a:moveTo>
                <a:lnTo>
                  <a:pt x="65887" y="86220"/>
                </a:lnTo>
                <a:lnTo>
                  <a:pt x="0" y="27558"/>
                </a:lnTo>
              </a:path>
            </a:pathLst>
          </a:custGeom>
          <a:noFill/>
          <a:ln w="1904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" name="object 45"/>
          <p:cNvSpPr txBox="1"/>
          <p:nvPr/>
        </p:nvSpPr>
        <p:spPr>
          <a:xfrm>
            <a:off x="4437063" y="4705350"/>
            <a:ext cx="3122612" cy="574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2175"/>
              </a:lnSpc>
            </a:pPr>
            <a:r>
              <a:rPr lang="th-TH" sz="2000">
                <a:solidFill>
                  <a:srgbClr val="006FC0"/>
                </a:solidFill>
                <a:latin typeface="Calibri" pitchFamily="34" charset="0"/>
                <a:cs typeface="Cordia New" pitchFamily="34" charset="-34"/>
              </a:rPr>
              <a:t>A node (vertex) is a web page.  An edge is a hyperlink.</a:t>
            </a:r>
            <a:endParaRPr lang="th-TH" sz="20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" name="object 46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7: Centrality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Analysis</a:t>
            </a:r>
          </a:p>
        </p:txBody>
      </p:sp>
      <p:sp>
        <p:nvSpPr>
          <p:cNvPr id="30766" name="object 4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2AF57E5B-3AE7-42AB-9E91-FB5A0C4A3761}" type="slidenum">
              <a:rPr lang="th-TH"/>
              <a:pPr marL="25400"/>
              <a:t>24</a:t>
            </a:fld>
            <a:endParaRPr lang="th-TH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object 2"/>
          <p:cNvSpPr>
            <a:spLocks noChangeArrowheads="1"/>
          </p:cNvSpPr>
          <p:nvPr/>
        </p:nvSpPr>
        <p:spPr bwMode="auto">
          <a:xfrm>
            <a:off x="258763" y="254000"/>
            <a:ext cx="2055812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46" name="object 3"/>
          <p:cNvSpPr>
            <a:spLocks noChangeArrowheads="1"/>
          </p:cNvSpPr>
          <p:nvPr/>
        </p:nvSpPr>
        <p:spPr bwMode="auto">
          <a:xfrm>
            <a:off x="1697038" y="254000"/>
            <a:ext cx="1782762" cy="7540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47" name="object 4"/>
          <p:cNvSpPr>
            <a:spLocks noChangeArrowheads="1"/>
          </p:cNvSpPr>
          <p:nvPr/>
        </p:nvSpPr>
        <p:spPr bwMode="auto">
          <a:xfrm>
            <a:off x="2995613" y="254000"/>
            <a:ext cx="1601787" cy="7540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48" name="object 5"/>
          <p:cNvSpPr>
            <a:spLocks noChangeArrowheads="1"/>
          </p:cNvSpPr>
          <p:nvPr/>
        </p:nvSpPr>
        <p:spPr bwMode="auto">
          <a:xfrm>
            <a:off x="3981450" y="254000"/>
            <a:ext cx="3157538" cy="75406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HITS: </a:t>
            </a:r>
            <a:r>
              <a:rPr spc="-5" dirty="0">
                <a:solidFill>
                  <a:srgbClr val="C00000"/>
                </a:solidFill>
              </a:rPr>
              <a:t>Hubs </a:t>
            </a:r>
            <a:r>
              <a:rPr spc="-5" dirty="0"/>
              <a:t>and</a:t>
            </a:r>
            <a:r>
              <a:rPr spc="-85" dirty="0"/>
              <a:t> </a:t>
            </a:r>
            <a:r>
              <a:rPr spc="-5" dirty="0">
                <a:solidFill>
                  <a:srgbClr val="C00000"/>
                </a:solidFill>
              </a:rPr>
              <a:t>Authorities</a:t>
            </a:r>
          </a:p>
        </p:txBody>
      </p:sp>
      <p:sp>
        <p:nvSpPr>
          <p:cNvPr id="31750" name="object 7"/>
          <p:cNvSpPr>
            <a:spLocks noChangeArrowheads="1"/>
          </p:cNvSpPr>
          <p:nvPr/>
        </p:nvSpPr>
        <p:spPr bwMode="auto">
          <a:xfrm>
            <a:off x="2395538" y="1762125"/>
            <a:ext cx="600075" cy="67151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51" name="object 8"/>
          <p:cNvSpPr>
            <a:spLocks noChangeArrowheads="1"/>
          </p:cNvSpPr>
          <p:nvPr/>
        </p:nvSpPr>
        <p:spPr bwMode="auto">
          <a:xfrm>
            <a:off x="2441575" y="1787525"/>
            <a:ext cx="504825" cy="576263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52" name="object 9"/>
          <p:cNvSpPr>
            <a:spLocks/>
          </p:cNvSpPr>
          <p:nvPr/>
        </p:nvSpPr>
        <p:spPr bwMode="auto">
          <a:xfrm>
            <a:off x="2441575" y="1787525"/>
            <a:ext cx="504825" cy="576263"/>
          </a:xfrm>
          <a:custGeom>
            <a:avLst/>
            <a:gdLst/>
            <a:ahLst/>
            <a:cxnLst>
              <a:cxn ang="0">
                <a:pos x="0" y="288137"/>
              </a:cxn>
              <a:cxn ang="0">
                <a:pos x="4066" y="236345"/>
              </a:cxn>
              <a:cxn ang="0">
                <a:pos x="15791" y="187598"/>
              </a:cxn>
              <a:cxn ang="0">
                <a:pos x="34460" y="142710"/>
              </a:cxn>
              <a:cxn ang="0">
                <a:pos x="59362" y="102495"/>
              </a:cxn>
              <a:cxn ang="0">
                <a:pos x="89784" y="67767"/>
              </a:cxn>
              <a:cxn ang="0">
                <a:pos x="125013" y="39339"/>
              </a:cxn>
              <a:cxn ang="0">
                <a:pos x="164335" y="18026"/>
              </a:cxn>
              <a:cxn ang="0">
                <a:pos x="207039" y="4642"/>
              </a:cxn>
              <a:cxn ang="0">
                <a:pos x="252412" y="0"/>
              </a:cxn>
              <a:cxn ang="0">
                <a:pos x="297785" y="4642"/>
              </a:cxn>
              <a:cxn ang="0">
                <a:pos x="340489" y="18026"/>
              </a:cxn>
              <a:cxn ang="0">
                <a:pos x="379811" y="39339"/>
              </a:cxn>
              <a:cxn ang="0">
                <a:pos x="415040" y="67767"/>
              </a:cxn>
              <a:cxn ang="0">
                <a:pos x="445462" y="102495"/>
              </a:cxn>
              <a:cxn ang="0">
                <a:pos x="470364" y="142710"/>
              </a:cxn>
              <a:cxn ang="0">
                <a:pos x="489033" y="187598"/>
              </a:cxn>
              <a:cxn ang="0">
                <a:pos x="500758" y="236345"/>
              </a:cxn>
              <a:cxn ang="0">
                <a:pos x="504825" y="288137"/>
              </a:cxn>
              <a:cxn ang="0">
                <a:pos x="500758" y="339929"/>
              </a:cxn>
              <a:cxn ang="0">
                <a:pos x="489033" y="388676"/>
              </a:cxn>
              <a:cxn ang="0">
                <a:pos x="470364" y="433564"/>
              </a:cxn>
              <a:cxn ang="0">
                <a:pos x="445462" y="473779"/>
              </a:cxn>
              <a:cxn ang="0">
                <a:pos x="415040" y="508507"/>
              </a:cxn>
              <a:cxn ang="0">
                <a:pos x="379811" y="536935"/>
              </a:cxn>
              <a:cxn ang="0">
                <a:pos x="340489" y="558248"/>
              </a:cxn>
              <a:cxn ang="0">
                <a:pos x="297785" y="571632"/>
              </a:cxn>
              <a:cxn ang="0">
                <a:pos x="252412" y="576275"/>
              </a:cxn>
              <a:cxn ang="0">
                <a:pos x="207039" y="571632"/>
              </a:cxn>
              <a:cxn ang="0">
                <a:pos x="164335" y="558248"/>
              </a:cxn>
              <a:cxn ang="0">
                <a:pos x="125013" y="536935"/>
              </a:cxn>
              <a:cxn ang="0">
                <a:pos x="89784" y="508507"/>
              </a:cxn>
              <a:cxn ang="0">
                <a:pos x="59362" y="473779"/>
              </a:cxn>
              <a:cxn ang="0">
                <a:pos x="34460" y="433564"/>
              </a:cxn>
              <a:cxn ang="0">
                <a:pos x="15791" y="388676"/>
              </a:cxn>
              <a:cxn ang="0">
                <a:pos x="4066" y="339929"/>
              </a:cxn>
              <a:cxn ang="0">
                <a:pos x="0" y="288137"/>
              </a:cxn>
            </a:cxnLst>
            <a:rect l="0" t="0" r="r" b="b"/>
            <a:pathLst>
              <a:path w="504825" h="576580">
                <a:moveTo>
                  <a:pt x="0" y="288137"/>
                </a:moveTo>
                <a:lnTo>
                  <a:pt x="4066" y="236345"/>
                </a:lnTo>
                <a:lnTo>
                  <a:pt x="15791" y="187598"/>
                </a:lnTo>
                <a:lnTo>
                  <a:pt x="34460" y="142710"/>
                </a:lnTo>
                <a:lnTo>
                  <a:pt x="59362" y="102495"/>
                </a:lnTo>
                <a:lnTo>
                  <a:pt x="89784" y="67767"/>
                </a:lnTo>
                <a:lnTo>
                  <a:pt x="125013" y="39339"/>
                </a:lnTo>
                <a:lnTo>
                  <a:pt x="164335" y="18026"/>
                </a:lnTo>
                <a:lnTo>
                  <a:pt x="207039" y="4642"/>
                </a:lnTo>
                <a:lnTo>
                  <a:pt x="252412" y="0"/>
                </a:lnTo>
                <a:lnTo>
                  <a:pt x="297785" y="4642"/>
                </a:lnTo>
                <a:lnTo>
                  <a:pt x="340489" y="18026"/>
                </a:lnTo>
                <a:lnTo>
                  <a:pt x="379811" y="39339"/>
                </a:lnTo>
                <a:lnTo>
                  <a:pt x="415040" y="67767"/>
                </a:lnTo>
                <a:lnTo>
                  <a:pt x="445462" y="102495"/>
                </a:lnTo>
                <a:lnTo>
                  <a:pt x="470364" y="142710"/>
                </a:lnTo>
                <a:lnTo>
                  <a:pt x="489033" y="187598"/>
                </a:lnTo>
                <a:lnTo>
                  <a:pt x="500758" y="236345"/>
                </a:lnTo>
                <a:lnTo>
                  <a:pt x="504825" y="288137"/>
                </a:lnTo>
                <a:lnTo>
                  <a:pt x="500758" y="339929"/>
                </a:lnTo>
                <a:lnTo>
                  <a:pt x="489033" y="388676"/>
                </a:lnTo>
                <a:lnTo>
                  <a:pt x="470364" y="433564"/>
                </a:lnTo>
                <a:lnTo>
                  <a:pt x="445462" y="473779"/>
                </a:lnTo>
                <a:lnTo>
                  <a:pt x="415040" y="508507"/>
                </a:lnTo>
                <a:lnTo>
                  <a:pt x="379811" y="536935"/>
                </a:lnTo>
                <a:lnTo>
                  <a:pt x="340489" y="558248"/>
                </a:lnTo>
                <a:lnTo>
                  <a:pt x="297785" y="571632"/>
                </a:lnTo>
                <a:lnTo>
                  <a:pt x="252412" y="576275"/>
                </a:lnTo>
                <a:lnTo>
                  <a:pt x="207039" y="571632"/>
                </a:lnTo>
                <a:lnTo>
                  <a:pt x="164335" y="558248"/>
                </a:lnTo>
                <a:lnTo>
                  <a:pt x="125013" y="536935"/>
                </a:lnTo>
                <a:lnTo>
                  <a:pt x="89784" y="508507"/>
                </a:lnTo>
                <a:lnTo>
                  <a:pt x="59362" y="473779"/>
                </a:lnTo>
                <a:lnTo>
                  <a:pt x="34460" y="433564"/>
                </a:lnTo>
                <a:lnTo>
                  <a:pt x="15791" y="388676"/>
                </a:lnTo>
                <a:lnTo>
                  <a:pt x="4066" y="339929"/>
                </a:lnTo>
                <a:lnTo>
                  <a:pt x="0" y="288137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3" name="object 10"/>
          <p:cNvSpPr txBox="1">
            <a:spLocks noChangeArrowheads="1"/>
          </p:cNvSpPr>
          <p:nvPr/>
        </p:nvSpPr>
        <p:spPr bwMode="auto">
          <a:xfrm>
            <a:off x="2579688" y="1855788"/>
            <a:ext cx="24765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>
                <a:solidFill>
                  <a:srgbClr val="463E83"/>
                </a:solidFill>
                <a:latin typeface="Calibri" pitchFamily="34" charset="0"/>
                <a:cs typeface="Cordia New" pitchFamily="34" charset="-34"/>
              </a:rPr>
              <a:t>H</a:t>
            </a:r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54" name="object 11"/>
          <p:cNvSpPr>
            <a:spLocks/>
          </p:cNvSpPr>
          <p:nvPr/>
        </p:nvSpPr>
        <p:spPr bwMode="auto">
          <a:xfrm>
            <a:off x="2994025" y="1811338"/>
            <a:ext cx="469900" cy="150812"/>
          </a:xfrm>
          <a:custGeom>
            <a:avLst/>
            <a:gdLst/>
            <a:ahLst/>
            <a:cxnLst>
              <a:cxn ang="0">
                <a:pos x="0" y="150495"/>
              </a:cxn>
              <a:cxn ang="0">
                <a:pos x="469747" y="0"/>
              </a:cxn>
            </a:cxnLst>
            <a:rect l="0" t="0" r="r" b="b"/>
            <a:pathLst>
              <a:path w="469900" h="150494">
                <a:moveTo>
                  <a:pt x="0" y="150495"/>
                </a:moveTo>
                <a:lnTo>
                  <a:pt x="469747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5" name="object 12"/>
          <p:cNvSpPr>
            <a:spLocks/>
          </p:cNvSpPr>
          <p:nvPr/>
        </p:nvSpPr>
        <p:spPr bwMode="auto">
          <a:xfrm>
            <a:off x="3440113" y="1779588"/>
            <a:ext cx="84137" cy="73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241" y="72567"/>
              </a:cxn>
              <a:cxn ang="0">
                <a:pos x="84188" y="13042"/>
              </a:cxn>
              <a:cxn ang="0">
                <a:pos x="0" y="0"/>
              </a:cxn>
            </a:cxnLst>
            <a:rect l="0" t="0" r="r" b="b"/>
            <a:pathLst>
              <a:path w="84454" h="73025">
                <a:moveTo>
                  <a:pt x="0" y="0"/>
                </a:moveTo>
                <a:lnTo>
                  <a:pt x="23241" y="72567"/>
                </a:lnTo>
                <a:lnTo>
                  <a:pt x="84188" y="1304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6" name="object 13"/>
          <p:cNvSpPr>
            <a:spLocks/>
          </p:cNvSpPr>
          <p:nvPr/>
        </p:nvSpPr>
        <p:spPr bwMode="auto">
          <a:xfrm>
            <a:off x="3005138" y="1457325"/>
            <a:ext cx="455612" cy="390525"/>
          </a:xfrm>
          <a:custGeom>
            <a:avLst/>
            <a:gdLst/>
            <a:ahLst/>
            <a:cxnLst>
              <a:cxn ang="0">
                <a:pos x="0" y="390448"/>
              </a:cxn>
              <a:cxn ang="0">
                <a:pos x="455041" y="0"/>
              </a:cxn>
            </a:cxnLst>
            <a:rect l="0" t="0" r="r" b="b"/>
            <a:pathLst>
              <a:path w="455295" h="390525">
                <a:moveTo>
                  <a:pt x="0" y="390448"/>
                </a:moveTo>
                <a:lnTo>
                  <a:pt x="455041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7" name="object 14"/>
          <p:cNvSpPr>
            <a:spLocks/>
          </p:cNvSpPr>
          <p:nvPr/>
        </p:nvSpPr>
        <p:spPr bwMode="auto">
          <a:xfrm>
            <a:off x="3425825" y="1416050"/>
            <a:ext cx="82550" cy="79375"/>
          </a:xfrm>
          <a:custGeom>
            <a:avLst/>
            <a:gdLst/>
            <a:ahLst/>
            <a:cxnLst>
              <a:cxn ang="0">
                <a:pos x="82638" y="0"/>
              </a:cxn>
              <a:cxn ang="0">
                <a:pos x="0" y="20700"/>
              </a:cxn>
              <a:cxn ang="0">
                <a:pos x="49618" y="78536"/>
              </a:cxn>
              <a:cxn ang="0">
                <a:pos x="82638" y="0"/>
              </a:cxn>
            </a:cxnLst>
            <a:rect l="0" t="0" r="r" b="b"/>
            <a:pathLst>
              <a:path w="83185" h="78740">
                <a:moveTo>
                  <a:pt x="82638" y="0"/>
                </a:moveTo>
                <a:lnTo>
                  <a:pt x="0" y="20700"/>
                </a:lnTo>
                <a:lnTo>
                  <a:pt x="49618" y="78536"/>
                </a:lnTo>
                <a:lnTo>
                  <a:pt x="8263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8" name="object 15"/>
          <p:cNvSpPr>
            <a:spLocks/>
          </p:cNvSpPr>
          <p:nvPr/>
        </p:nvSpPr>
        <p:spPr bwMode="auto">
          <a:xfrm>
            <a:off x="2998788" y="2141538"/>
            <a:ext cx="485775" cy="1666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6041" y="166725"/>
              </a:cxn>
            </a:cxnLst>
            <a:rect l="0" t="0" r="r" b="b"/>
            <a:pathLst>
              <a:path w="486410" h="167005">
                <a:moveTo>
                  <a:pt x="0" y="0"/>
                </a:moveTo>
                <a:lnTo>
                  <a:pt x="486041" y="166725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9" name="object 16"/>
          <p:cNvSpPr>
            <a:spLocks/>
          </p:cNvSpPr>
          <p:nvPr/>
        </p:nvSpPr>
        <p:spPr bwMode="auto">
          <a:xfrm>
            <a:off x="3460750" y="2268538"/>
            <a:ext cx="84138" cy="71437"/>
          </a:xfrm>
          <a:custGeom>
            <a:avLst/>
            <a:gdLst/>
            <a:ahLst/>
            <a:cxnLst>
              <a:cxn ang="0">
                <a:pos x="24726" y="0"/>
              </a:cxn>
              <a:cxn ang="0">
                <a:pos x="0" y="72072"/>
              </a:cxn>
              <a:cxn ang="0">
                <a:pos x="84442" y="60769"/>
              </a:cxn>
              <a:cxn ang="0">
                <a:pos x="24726" y="0"/>
              </a:cxn>
            </a:cxnLst>
            <a:rect l="0" t="0" r="r" b="b"/>
            <a:pathLst>
              <a:path w="84454" h="72389">
                <a:moveTo>
                  <a:pt x="24726" y="0"/>
                </a:moveTo>
                <a:lnTo>
                  <a:pt x="0" y="72072"/>
                </a:lnTo>
                <a:lnTo>
                  <a:pt x="84442" y="60769"/>
                </a:lnTo>
                <a:lnTo>
                  <a:pt x="2472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0" name="object 17"/>
          <p:cNvSpPr>
            <a:spLocks/>
          </p:cNvSpPr>
          <p:nvPr/>
        </p:nvSpPr>
        <p:spPr bwMode="auto">
          <a:xfrm>
            <a:off x="3013075" y="2052638"/>
            <a:ext cx="423863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3951" y="22098"/>
              </a:cxn>
            </a:cxnLst>
            <a:rect l="0" t="0" r="r" b="b"/>
            <a:pathLst>
              <a:path w="424179" h="22225">
                <a:moveTo>
                  <a:pt x="0" y="0"/>
                </a:moveTo>
                <a:lnTo>
                  <a:pt x="423951" y="22098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1" name="object 18"/>
          <p:cNvSpPr>
            <a:spLocks/>
          </p:cNvSpPr>
          <p:nvPr/>
        </p:nvSpPr>
        <p:spPr bwMode="auto">
          <a:xfrm>
            <a:off x="3422650" y="2035175"/>
            <a:ext cx="77788" cy="76200"/>
          </a:xfrm>
          <a:custGeom>
            <a:avLst/>
            <a:gdLst/>
            <a:ahLst/>
            <a:cxnLst>
              <a:cxn ang="0">
                <a:pos x="3975" y="0"/>
              </a:cxn>
              <a:cxn ang="0">
                <a:pos x="0" y="76098"/>
              </a:cxn>
              <a:cxn ang="0">
                <a:pos x="78092" y="42011"/>
              </a:cxn>
              <a:cxn ang="0">
                <a:pos x="3975" y="0"/>
              </a:cxn>
            </a:cxnLst>
            <a:rect l="0" t="0" r="r" b="b"/>
            <a:pathLst>
              <a:path w="78104" h="76200">
                <a:moveTo>
                  <a:pt x="3975" y="0"/>
                </a:moveTo>
                <a:lnTo>
                  <a:pt x="0" y="76098"/>
                </a:lnTo>
                <a:lnTo>
                  <a:pt x="78092" y="42011"/>
                </a:lnTo>
                <a:lnTo>
                  <a:pt x="397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2" name="object 19"/>
          <p:cNvSpPr>
            <a:spLocks/>
          </p:cNvSpPr>
          <p:nvPr/>
        </p:nvSpPr>
        <p:spPr bwMode="auto">
          <a:xfrm>
            <a:off x="3016250" y="2263775"/>
            <a:ext cx="319088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8414" y="361899"/>
              </a:cxn>
            </a:cxnLst>
            <a:rect l="0" t="0" r="r" b="b"/>
            <a:pathLst>
              <a:path w="318770" h="361950">
                <a:moveTo>
                  <a:pt x="0" y="0"/>
                </a:moveTo>
                <a:lnTo>
                  <a:pt x="318414" y="361899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3" name="object 20"/>
          <p:cNvSpPr>
            <a:spLocks/>
          </p:cNvSpPr>
          <p:nvPr/>
        </p:nvSpPr>
        <p:spPr bwMode="auto">
          <a:xfrm>
            <a:off x="3297238" y="2590800"/>
            <a:ext cx="79375" cy="82550"/>
          </a:xfrm>
          <a:custGeom>
            <a:avLst/>
            <a:gdLst/>
            <a:ahLst/>
            <a:cxnLst>
              <a:cxn ang="0">
                <a:pos x="57213" y="0"/>
              </a:cxn>
              <a:cxn ang="0">
                <a:pos x="0" y="50330"/>
              </a:cxn>
              <a:cxn ang="0">
                <a:pos x="78943" y="82372"/>
              </a:cxn>
              <a:cxn ang="0">
                <a:pos x="57213" y="0"/>
              </a:cxn>
            </a:cxnLst>
            <a:rect l="0" t="0" r="r" b="b"/>
            <a:pathLst>
              <a:path w="79375" h="82550">
                <a:moveTo>
                  <a:pt x="57213" y="0"/>
                </a:moveTo>
                <a:lnTo>
                  <a:pt x="0" y="50330"/>
                </a:lnTo>
                <a:lnTo>
                  <a:pt x="78943" y="82372"/>
                </a:lnTo>
                <a:lnTo>
                  <a:pt x="572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4" name="object 21"/>
          <p:cNvSpPr>
            <a:spLocks/>
          </p:cNvSpPr>
          <p:nvPr/>
        </p:nvSpPr>
        <p:spPr bwMode="auto">
          <a:xfrm>
            <a:off x="5630863" y="2244725"/>
            <a:ext cx="515937" cy="106363"/>
          </a:xfrm>
          <a:custGeom>
            <a:avLst/>
            <a:gdLst/>
            <a:ahLst/>
            <a:cxnLst>
              <a:cxn ang="0">
                <a:pos x="0" y="106248"/>
              </a:cxn>
              <a:cxn ang="0">
                <a:pos x="515658" y="0"/>
              </a:cxn>
            </a:cxnLst>
            <a:rect l="0" t="0" r="r" b="b"/>
            <a:pathLst>
              <a:path w="516254" h="106680">
                <a:moveTo>
                  <a:pt x="0" y="106248"/>
                </a:moveTo>
                <a:lnTo>
                  <a:pt x="51565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5" name="object 22"/>
          <p:cNvSpPr>
            <a:spLocks/>
          </p:cNvSpPr>
          <p:nvPr/>
        </p:nvSpPr>
        <p:spPr bwMode="auto">
          <a:xfrm>
            <a:off x="6126163" y="2209800"/>
            <a:ext cx="82550" cy="746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79" y="74637"/>
              </a:cxn>
              <a:cxn ang="0">
                <a:pos x="82321" y="21945"/>
              </a:cxn>
              <a:cxn ang="0">
                <a:pos x="0" y="0"/>
              </a:cxn>
            </a:cxnLst>
            <a:rect l="0" t="0" r="r" b="b"/>
            <a:pathLst>
              <a:path w="82550" h="74930">
                <a:moveTo>
                  <a:pt x="0" y="0"/>
                </a:moveTo>
                <a:lnTo>
                  <a:pt x="15379" y="74637"/>
                </a:lnTo>
                <a:lnTo>
                  <a:pt x="82321" y="2194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6" name="object 23"/>
          <p:cNvSpPr>
            <a:spLocks/>
          </p:cNvSpPr>
          <p:nvPr/>
        </p:nvSpPr>
        <p:spPr bwMode="auto">
          <a:xfrm>
            <a:off x="5661025" y="2071688"/>
            <a:ext cx="490538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601" y="22491"/>
              </a:cxn>
            </a:cxnLst>
            <a:rect l="0" t="0" r="r" b="b"/>
            <a:pathLst>
              <a:path w="490854" h="22860">
                <a:moveTo>
                  <a:pt x="0" y="0"/>
                </a:moveTo>
                <a:lnTo>
                  <a:pt x="490601" y="22491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7" name="object 24"/>
          <p:cNvSpPr>
            <a:spLocks/>
          </p:cNvSpPr>
          <p:nvPr/>
        </p:nvSpPr>
        <p:spPr bwMode="auto">
          <a:xfrm>
            <a:off x="6137275" y="2055813"/>
            <a:ext cx="77788" cy="76200"/>
          </a:xfrm>
          <a:custGeom>
            <a:avLst/>
            <a:gdLst/>
            <a:ahLst/>
            <a:cxnLst>
              <a:cxn ang="0">
                <a:pos x="3492" y="0"/>
              </a:cxn>
              <a:cxn ang="0">
                <a:pos x="0" y="76123"/>
              </a:cxn>
              <a:cxn ang="0">
                <a:pos x="77863" y="41554"/>
              </a:cxn>
              <a:cxn ang="0">
                <a:pos x="3492" y="0"/>
              </a:cxn>
            </a:cxnLst>
            <a:rect l="0" t="0" r="r" b="b"/>
            <a:pathLst>
              <a:path w="78104" h="76200">
                <a:moveTo>
                  <a:pt x="3492" y="0"/>
                </a:moveTo>
                <a:lnTo>
                  <a:pt x="0" y="76123"/>
                </a:lnTo>
                <a:lnTo>
                  <a:pt x="77863" y="41554"/>
                </a:lnTo>
                <a:lnTo>
                  <a:pt x="349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8" name="object 25"/>
          <p:cNvSpPr>
            <a:spLocks/>
          </p:cNvSpPr>
          <p:nvPr/>
        </p:nvSpPr>
        <p:spPr bwMode="auto">
          <a:xfrm>
            <a:off x="5643563" y="1754188"/>
            <a:ext cx="511175" cy="215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11441" y="216547"/>
              </a:cxn>
            </a:cxnLst>
            <a:rect l="0" t="0" r="r" b="b"/>
            <a:pathLst>
              <a:path w="511810" h="216535">
                <a:moveTo>
                  <a:pt x="0" y="0"/>
                </a:moveTo>
                <a:lnTo>
                  <a:pt x="511441" y="216547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9" name="object 26"/>
          <p:cNvSpPr>
            <a:spLocks/>
          </p:cNvSpPr>
          <p:nvPr/>
        </p:nvSpPr>
        <p:spPr bwMode="auto">
          <a:xfrm>
            <a:off x="6127750" y="1930400"/>
            <a:ext cx="85725" cy="71438"/>
          </a:xfrm>
          <a:custGeom>
            <a:avLst/>
            <a:gdLst/>
            <a:ahLst/>
            <a:cxnLst>
              <a:cxn ang="0">
                <a:pos x="29717" y="0"/>
              </a:cxn>
              <a:cxn ang="0">
                <a:pos x="0" y="70167"/>
              </a:cxn>
              <a:cxn ang="0">
                <a:pos x="85026" y="64795"/>
              </a:cxn>
              <a:cxn ang="0">
                <a:pos x="29717" y="0"/>
              </a:cxn>
            </a:cxnLst>
            <a:rect l="0" t="0" r="r" b="b"/>
            <a:pathLst>
              <a:path w="85089" h="70485">
                <a:moveTo>
                  <a:pt x="29717" y="0"/>
                </a:moveTo>
                <a:lnTo>
                  <a:pt x="0" y="70167"/>
                </a:lnTo>
                <a:lnTo>
                  <a:pt x="85026" y="64795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70" name="object 27"/>
          <p:cNvSpPr>
            <a:spLocks/>
          </p:cNvSpPr>
          <p:nvPr/>
        </p:nvSpPr>
        <p:spPr bwMode="auto">
          <a:xfrm>
            <a:off x="5626100" y="1444625"/>
            <a:ext cx="552450" cy="400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1802" y="399338"/>
              </a:cxn>
            </a:cxnLst>
            <a:rect l="0" t="0" r="r" b="b"/>
            <a:pathLst>
              <a:path w="551814" h="399414">
                <a:moveTo>
                  <a:pt x="0" y="0"/>
                </a:moveTo>
                <a:lnTo>
                  <a:pt x="551802" y="399338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71" name="object 28"/>
          <p:cNvSpPr>
            <a:spLocks/>
          </p:cNvSpPr>
          <p:nvPr/>
        </p:nvSpPr>
        <p:spPr bwMode="auto">
          <a:xfrm>
            <a:off x="6145213" y="1804988"/>
            <a:ext cx="84137" cy="76200"/>
          </a:xfrm>
          <a:custGeom>
            <a:avLst/>
            <a:gdLst/>
            <a:ahLst/>
            <a:cxnLst>
              <a:cxn ang="0">
                <a:pos x="44678" y="0"/>
              </a:cxn>
              <a:cxn ang="0">
                <a:pos x="0" y="61734"/>
              </a:cxn>
              <a:cxn ang="0">
                <a:pos x="84073" y="75539"/>
              </a:cxn>
              <a:cxn ang="0">
                <a:pos x="44678" y="0"/>
              </a:cxn>
            </a:cxnLst>
            <a:rect l="0" t="0" r="r" b="b"/>
            <a:pathLst>
              <a:path w="84454" h="75564">
                <a:moveTo>
                  <a:pt x="44678" y="0"/>
                </a:moveTo>
                <a:lnTo>
                  <a:pt x="0" y="61734"/>
                </a:lnTo>
                <a:lnTo>
                  <a:pt x="84073" y="75539"/>
                </a:lnTo>
                <a:lnTo>
                  <a:pt x="446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72" name="object 29"/>
          <p:cNvSpPr>
            <a:spLocks/>
          </p:cNvSpPr>
          <p:nvPr/>
        </p:nvSpPr>
        <p:spPr bwMode="auto">
          <a:xfrm>
            <a:off x="5667375" y="2370138"/>
            <a:ext cx="492125" cy="314325"/>
          </a:xfrm>
          <a:custGeom>
            <a:avLst/>
            <a:gdLst/>
            <a:ahLst/>
            <a:cxnLst>
              <a:cxn ang="0">
                <a:pos x="0" y="313486"/>
              </a:cxn>
              <a:cxn ang="0">
                <a:pos x="490994" y="0"/>
              </a:cxn>
            </a:cxnLst>
            <a:rect l="0" t="0" r="r" b="b"/>
            <a:pathLst>
              <a:path w="491489" h="313689">
                <a:moveTo>
                  <a:pt x="0" y="313486"/>
                </a:moveTo>
                <a:lnTo>
                  <a:pt x="490994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73" name="object 30"/>
          <p:cNvSpPr>
            <a:spLocks/>
          </p:cNvSpPr>
          <p:nvPr/>
        </p:nvSpPr>
        <p:spPr bwMode="auto">
          <a:xfrm>
            <a:off x="6127750" y="2336800"/>
            <a:ext cx="84138" cy="73025"/>
          </a:xfrm>
          <a:custGeom>
            <a:avLst/>
            <a:gdLst/>
            <a:ahLst/>
            <a:cxnLst>
              <a:cxn ang="0">
                <a:pos x="84734" y="0"/>
              </a:cxn>
              <a:cxn ang="0">
                <a:pos x="0" y="8889"/>
              </a:cxn>
              <a:cxn ang="0">
                <a:pos x="41008" y="73113"/>
              </a:cxn>
              <a:cxn ang="0">
                <a:pos x="84734" y="0"/>
              </a:cxn>
            </a:cxnLst>
            <a:rect l="0" t="0" r="r" b="b"/>
            <a:pathLst>
              <a:path w="85089" h="73660">
                <a:moveTo>
                  <a:pt x="84734" y="0"/>
                </a:moveTo>
                <a:lnTo>
                  <a:pt x="0" y="8889"/>
                </a:lnTo>
                <a:lnTo>
                  <a:pt x="41008" y="73113"/>
                </a:lnTo>
                <a:lnTo>
                  <a:pt x="8473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74" name="object 31"/>
          <p:cNvSpPr>
            <a:spLocks noChangeArrowheads="1"/>
          </p:cNvSpPr>
          <p:nvPr/>
        </p:nvSpPr>
        <p:spPr bwMode="auto">
          <a:xfrm>
            <a:off x="6224588" y="1763713"/>
            <a:ext cx="600075" cy="671512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75" name="object 32"/>
          <p:cNvSpPr>
            <a:spLocks noChangeArrowheads="1"/>
          </p:cNvSpPr>
          <p:nvPr/>
        </p:nvSpPr>
        <p:spPr bwMode="auto">
          <a:xfrm>
            <a:off x="6270625" y="1789113"/>
            <a:ext cx="504825" cy="576262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76" name="object 33"/>
          <p:cNvSpPr>
            <a:spLocks/>
          </p:cNvSpPr>
          <p:nvPr/>
        </p:nvSpPr>
        <p:spPr bwMode="auto">
          <a:xfrm>
            <a:off x="6270625" y="1789113"/>
            <a:ext cx="504825" cy="576262"/>
          </a:xfrm>
          <a:custGeom>
            <a:avLst/>
            <a:gdLst/>
            <a:ahLst/>
            <a:cxnLst>
              <a:cxn ang="0">
                <a:pos x="0" y="288137"/>
              </a:cxn>
              <a:cxn ang="0">
                <a:pos x="4066" y="236345"/>
              </a:cxn>
              <a:cxn ang="0">
                <a:pos x="15791" y="187598"/>
              </a:cxn>
              <a:cxn ang="0">
                <a:pos x="34460" y="142710"/>
              </a:cxn>
              <a:cxn ang="0">
                <a:pos x="59362" y="102495"/>
              </a:cxn>
              <a:cxn ang="0">
                <a:pos x="89784" y="67767"/>
              </a:cxn>
              <a:cxn ang="0">
                <a:pos x="125013" y="39339"/>
              </a:cxn>
              <a:cxn ang="0">
                <a:pos x="164335" y="18026"/>
              </a:cxn>
              <a:cxn ang="0">
                <a:pos x="207039" y="4642"/>
              </a:cxn>
              <a:cxn ang="0">
                <a:pos x="252412" y="0"/>
              </a:cxn>
              <a:cxn ang="0">
                <a:pos x="297785" y="4642"/>
              </a:cxn>
              <a:cxn ang="0">
                <a:pos x="340489" y="18026"/>
              </a:cxn>
              <a:cxn ang="0">
                <a:pos x="379811" y="39339"/>
              </a:cxn>
              <a:cxn ang="0">
                <a:pos x="415040" y="67767"/>
              </a:cxn>
              <a:cxn ang="0">
                <a:pos x="445462" y="102495"/>
              </a:cxn>
              <a:cxn ang="0">
                <a:pos x="470364" y="142710"/>
              </a:cxn>
              <a:cxn ang="0">
                <a:pos x="489033" y="187598"/>
              </a:cxn>
              <a:cxn ang="0">
                <a:pos x="500758" y="236345"/>
              </a:cxn>
              <a:cxn ang="0">
                <a:pos x="504825" y="288137"/>
              </a:cxn>
              <a:cxn ang="0">
                <a:pos x="500758" y="339929"/>
              </a:cxn>
              <a:cxn ang="0">
                <a:pos x="489033" y="388676"/>
              </a:cxn>
              <a:cxn ang="0">
                <a:pos x="470364" y="433564"/>
              </a:cxn>
              <a:cxn ang="0">
                <a:pos x="445462" y="473779"/>
              </a:cxn>
              <a:cxn ang="0">
                <a:pos x="415040" y="508507"/>
              </a:cxn>
              <a:cxn ang="0">
                <a:pos x="379811" y="536935"/>
              </a:cxn>
              <a:cxn ang="0">
                <a:pos x="340489" y="558248"/>
              </a:cxn>
              <a:cxn ang="0">
                <a:pos x="297785" y="571632"/>
              </a:cxn>
              <a:cxn ang="0">
                <a:pos x="252412" y="576275"/>
              </a:cxn>
              <a:cxn ang="0">
                <a:pos x="207039" y="571632"/>
              </a:cxn>
              <a:cxn ang="0">
                <a:pos x="164335" y="558248"/>
              </a:cxn>
              <a:cxn ang="0">
                <a:pos x="125013" y="536935"/>
              </a:cxn>
              <a:cxn ang="0">
                <a:pos x="89784" y="508507"/>
              </a:cxn>
              <a:cxn ang="0">
                <a:pos x="59362" y="473779"/>
              </a:cxn>
              <a:cxn ang="0">
                <a:pos x="34460" y="433564"/>
              </a:cxn>
              <a:cxn ang="0">
                <a:pos x="15791" y="388676"/>
              </a:cxn>
              <a:cxn ang="0">
                <a:pos x="4066" y="339929"/>
              </a:cxn>
              <a:cxn ang="0">
                <a:pos x="0" y="288137"/>
              </a:cxn>
            </a:cxnLst>
            <a:rect l="0" t="0" r="r" b="b"/>
            <a:pathLst>
              <a:path w="504825" h="576580">
                <a:moveTo>
                  <a:pt x="0" y="288137"/>
                </a:moveTo>
                <a:lnTo>
                  <a:pt x="4066" y="236345"/>
                </a:lnTo>
                <a:lnTo>
                  <a:pt x="15791" y="187598"/>
                </a:lnTo>
                <a:lnTo>
                  <a:pt x="34460" y="142710"/>
                </a:lnTo>
                <a:lnTo>
                  <a:pt x="59362" y="102495"/>
                </a:lnTo>
                <a:lnTo>
                  <a:pt x="89784" y="67767"/>
                </a:lnTo>
                <a:lnTo>
                  <a:pt x="125013" y="39339"/>
                </a:lnTo>
                <a:lnTo>
                  <a:pt x="164335" y="18026"/>
                </a:lnTo>
                <a:lnTo>
                  <a:pt x="207039" y="4642"/>
                </a:lnTo>
                <a:lnTo>
                  <a:pt x="252412" y="0"/>
                </a:lnTo>
                <a:lnTo>
                  <a:pt x="297785" y="4642"/>
                </a:lnTo>
                <a:lnTo>
                  <a:pt x="340489" y="18026"/>
                </a:lnTo>
                <a:lnTo>
                  <a:pt x="379811" y="39339"/>
                </a:lnTo>
                <a:lnTo>
                  <a:pt x="415040" y="67767"/>
                </a:lnTo>
                <a:lnTo>
                  <a:pt x="445462" y="102495"/>
                </a:lnTo>
                <a:lnTo>
                  <a:pt x="470364" y="142710"/>
                </a:lnTo>
                <a:lnTo>
                  <a:pt x="489033" y="187598"/>
                </a:lnTo>
                <a:lnTo>
                  <a:pt x="500758" y="236345"/>
                </a:lnTo>
                <a:lnTo>
                  <a:pt x="504825" y="288137"/>
                </a:lnTo>
                <a:lnTo>
                  <a:pt x="500758" y="339929"/>
                </a:lnTo>
                <a:lnTo>
                  <a:pt x="489033" y="388676"/>
                </a:lnTo>
                <a:lnTo>
                  <a:pt x="470364" y="433564"/>
                </a:lnTo>
                <a:lnTo>
                  <a:pt x="445462" y="473779"/>
                </a:lnTo>
                <a:lnTo>
                  <a:pt x="415040" y="508507"/>
                </a:lnTo>
                <a:lnTo>
                  <a:pt x="379811" y="536935"/>
                </a:lnTo>
                <a:lnTo>
                  <a:pt x="340489" y="558248"/>
                </a:lnTo>
                <a:lnTo>
                  <a:pt x="297785" y="571632"/>
                </a:lnTo>
                <a:lnTo>
                  <a:pt x="252412" y="576275"/>
                </a:lnTo>
                <a:lnTo>
                  <a:pt x="207039" y="571632"/>
                </a:lnTo>
                <a:lnTo>
                  <a:pt x="164335" y="558248"/>
                </a:lnTo>
                <a:lnTo>
                  <a:pt x="125013" y="536935"/>
                </a:lnTo>
                <a:lnTo>
                  <a:pt x="89784" y="508507"/>
                </a:lnTo>
                <a:lnTo>
                  <a:pt x="59362" y="473779"/>
                </a:lnTo>
                <a:lnTo>
                  <a:pt x="34460" y="433564"/>
                </a:lnTo>
                <a:lnTo>
                  <a:pt x="15791" y="388676"/>
                </a:lnTo>
                <a:lnTo>
                  <a:pt x="4066" y="339929"/>
                </a:lnTo>
                <a:lnTo>
                  <a:pt x="0" y="288137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77" name="object 34"/>
          <p:cNvSpPr txBox="1">
            <a:spLocks noChangeArrowheads="1"/>
          </p:cNvSpPr>
          <p:nvPr/>
        </p:nvSpPr>
        <p:spPr bwMode="auto">
          <a:xfrm>
            <a:off x="6400800" y="1855788"/>
            <a:ext cx="23177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>
                <a:solidFill>
                  <a:srgbClr val="463E83"/>
                </a:solidFill>
                <a:latin typeface="Calibri" pitchFamily="34" charset="0"/>
                <a:cs typeface="Cordia New" pitchFamily="34" charset="-34"/>
              </a:rPr>
              <a:t>A</a:t>
            </a:r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79563" y="2914650"/>
            <a:ext cx="2816225" cy="5762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ct val="101000"/>
              </a:lnSpc>
            </a:pPr>
            <a:r>
              <a:rPr lang="th-TH" sz="1800">
                <a:solidFill>
                  <a:srgbClr val="C00000"/>
                </a:solidFill>
                <a:latin typeface="Calibri" pitchFamily="34" charset="0"/>
                <a:cs typeface="Cordia New" pitchFamily="34" charset="-34"/>
              </a:rPr>
              <a:t>Hubs: </a:t>
            </a:r>
            <a:r>
              <a:rPr lang="th-TH" sz="1800">
                <a:solidFill>
                  <a:srgbClr val="342E60"/>
                </a:solidFill>
                <a:latin typeface="Calibri" pitchFamily="34" charset="0"/>
                <a:cs typeface="Cordia New" pitchFamily="34" charset="-34"/>
              </a:rPr>
              <a:t>nodes that have links to  multiple authoritative nodes</a:t>
            </a:r>
            <a:endParaRPr lang="th-TH" sz="18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29188" y="2916238"/>
            <a:ext cx="2795587" cy="576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ct val="101000"/>
              </a:lnSpc>
            </a:pPr>
            <a:r>
              <a:rPr lang="th-TH" sz="1800">
                <a:solidFill>
                  <a:srgbClr val="C00000"/>
                </a:solidFill>
                <a:latin typeface="Calibri" pitchFamily="34" charset="0"/>
                <a:cs typeface="Cordia New" pitchFamily="34" charset="-34"/>
              </a:rPr>
              <a:t>Authorities: </a:t>
            </a:r>
            <a:r>
              <a:rPr lang="th-TH" sz="1800">
                <a:solidFill>
                  <a:srgbClr val="342E60"/>
                </a:solidFill>
                <a:latin typeface="Calibri" pitchFamily="34" charset="0"/>
                <a:cs typeface="Cordia New" pitchFamily="34" charset="-34"/>
              </a:rPr>
              <a:t>nodes are heavily  referred by other nodes</a:t>
            </a:r>
            <a:endParaRPr lang="th-TH" sz="18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80" name="object 37"/>
          <p:cNvSpPr>
            <a:spLocks noChangeArrowheads="1"/>
          </p:cNvSpPr>
          <p:nvPr/>
        </p:nvSpPr>
        <p:spPr bwMode="auto">
          <a:xfrm>
            <a:off x="1595438" y="4046538"/>
            <a:ext cx="6165850" cy="1524000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792288" y="4360863"/>
            <a:ext cx="5773737" cy="847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31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b="1" spc="-10" dirty="0">
                <a:solidFill>
                  <a:srgbClr val="FFFF00"/>
                </a:solidFill>
                <a:latin typeface="Calibri"/>
                <a:cs typeface="Calibri"/>
              </a:rPr>
              <a:t>good </a:t>
            </a:r>
            <a:r>
              <a:rPr sz="1800" b="1" dirty="0">
                <a:solidFill>
                  <a:srgbClr val="FFFF00"/>
                </a:solidFill>
                <a:latin typeface="Calibri"/>
                <a:cs typeface="Calibri"/>
              </a:rPr>
              <a:t>hub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 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node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points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many </a:t>
            </a:r>
            <a:r>
              <a:rPr sz="1800" b="1" spc="-10" dirty="0">
                <a:solidFill>
                  <a:srgbClr val="FFFF00"/>
                </a:solidFill>
                <a:latin typeface="Calibri"/>
                <a:cs typeface="Calibri"/>
              </a:rPr>
              <a:t>good</a:t>
            </a:r>
            <a:r>
              <a:rPr sz="1800" b="1" spc="4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00"/>
                </a:solidFill>
                <a:latin typeface="Calibri"/>
                <a:cs typeface="Calibri"/>
              </a:rPr>
              <a:t>authorities</a:t>
            </a:r>
            <a:endParaRPr sz="1800">
              <a:latin typeface="Calibri"/>
              <a:cs typeface="Calibri"/>
            </a:endParaRPr>
          </a:p>
          <a:p>
            <a:pPr fontAlgn="auto">
              <a:spcBef>
                <a:spcPts val="45"/>
              </a:spcBef>
              <a:spcAft>
                <a:spcPts val="0"/>
              </a:spcAft>
              <a:defRPr/>
            </a:pPr>
            <a:endParaRPr sz="185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b="1" spc="-10" dirty="0">
                <a:solidFill>
                  <a:srgbClr val="FFFF00"/>
                </a:solidFill>
                <a:latin typeface="Calibri"/>
                <a:cs typeface="Calibri"/>
              </a:rPr>
              <a:t>good </a:t>
            </a:r>
            <a:r>
              <a:rPr sz="1800" b="1" spc="-5" dirty="0">
                <a:solidFill>
                  <a:srgbClr val="FFFF00"/>
                </a:solidFill>
                <a:latin typeface="Calibri"/>
                <a:cs typeface="Calibri"/>
              </a:rPr>
              <a:t>authority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 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node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pointed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many </a:t>
            </a:r>
            <a:r>
              <a:rPr sz="1800" b="1" spc="-10" dirty="0">
                <a:solidFill>
                  <a:srgbClr val="FFFF00"/>
                </a:solidFill>
                <a:latin typeface="Calibri"/>
                <a:cs typeface="Calibri"/>
              </a:rPr>
              <a:t>good</a:t>
            </a:r>
            <a:r>
              <a:rPr sz="1800" b="1" spc="4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00"/>
                </a:solidFill>
                <a:latin typeface="Calibri"/>
                <a:cs typeface="Calibri"/>
              </a:rPr>
              <a:t>hubs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7: Centrality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Analysis</a:t>
            </a:r>
          </a:p>
        </p:txBody>
      </p:sp>
      <p:sp>
        <p:nvSpPr>
          <p:cNvPr id="31783" name="object 4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E0B7C37E-284F-411F-8702-4EEC2967A2E0}" type="slidenum">
              <a:rPr lang="th-TH"/>
              <a:pPr marL="25400"/>
              <a:t>25</a:t>
            </a:fld>
            <a:endParaRPr lang="th-TH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4870450" cy="1546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Let</a:t>
            </a:r>
            <a:endParaRPr sz="2400">
              <a:latin typeface="Tahoma"/>
              <a:cs typeface="Tahoma"/>
            </a:endParaRPr>
          </a:p>
          <a:p>
            <a:pPr marL="755650" lvl="1" indent="-285750" fontAlgn="auto">
              <a:spcBef>
                <a:spcPts val="434"/>
              </a:spcBef>
              <a:spcAft>
                <a:spcPts val="0"/>
              </a:spcAft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z="20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(</a:t>
            </a:r>
            <a:r>
              <a:rPr sz="20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v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) </a:t>
            </a:r>
            <a:r>
              <a:rPr sz="2000" spc="-5" dirty="0">
                <a:latin typeface="Tahoma"/>
                <a:cs typeface="Tahoma"/>
              </a:rPr>
              <a:t>be the authority score of node</a:t>
            </a:r>
            <a:r>
              <a:rPr sz="2000" spc="114" dirty="0">
                <a:latin typeface="Tahoma"/>
                <a:cs typeface="Tahoma"/>
              </a:rPr>
              <a:t> </a:t>
            </a:r>
            <a:r>
              <a:rPr sz="20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 fontAlgn="auto">
              <a:spcBef>
                <a:spcPts val="480"/>
              </a:spcBef>
              <a:spcAft>
                <a:spcPts val="0"/>
              </a:spcAft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z="20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H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(</a:t>
            </a:r>
            <a:r>
              <a:rPr sz="20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v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) </a:t>
            </a:r>
            <a:r>
              <a:rPr sz="2000" spc="-5" dirty="0">
                <a:latin typeface="Tahoma"/>
                <a:cs typeface="Tahoma"/>
              </a:rPr>
              <a:t>be the hub score of node</a:t>
            </a:r>
            <a:r>
              <a:rPr sz="2000" spc="90" dirty="0">
                <a:latin typeface="Tahoma"/>
                <a:cs typeface="Tahoma"/>
              </a:rPr>
              <a:t> </a:t>
            </a:r>
            <a:r>
              <a:rPr sz="20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  <a:p>
            <a:pPr marL="355600" indent="-342900" fontAlgn="auto">
              <a:spcBef>
                <a:spcPts val="62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Then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2770" name="object 3"/>
          <p:cNvSpPr>
            <a:spLocks noChangeArrowheads="1"/>
          </p:cNvSpPr>
          <p:nvPr/>
        </p:nvSpPr>
        <p:spPr bwMode="auto">
          <a:xfrm>
            <a:off x="258763" y="254000"/>
            <a:ext cx="2055812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1" name="object 4"/>
          <p:cNvSpPr>
            <a:spLocks noChangeArrowheads="1"/>
          </p:cNvSpPr>
          <p:nvPr/>
        </p:nvSpPr>
        <p:spPr bwMode="auto">
          <a:xfrm>
            <a:off x="1697038" y="254000"/>
            <a:ext cx="1782762" cy="7540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2" name="object 5"/>
          <p:cNvSpPr>
            <a:spLocks noChangeArrowheads="1"/>
          </p:cNvSpPr>
          <p:nvPr/>
        </p:nvSpPr>
        <p:spPr bwMode="auto">
          <a:xfrm>
            <a:off x="2995613" y="254000"/>
            <a:ext cx="1601787" cy="7540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3" name="object 6"/>
          <p:cNvSpPr>
            <a:spLocks noChangeArrowheads="1"/>
          </p:cNvSpPr>
          <p:nvPr/>
        </p:nvSpPr>
        <p:spPr bwMode="auto">
          <a:xfrm>
            <a:off x="3981450" y="254000"/>
            <a:ext cx="3157538" cy="75406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HITS: </a:t>
            </a:r>
            <a:r>
              <a:rPr spc="-5" dirty="0">
                <a:solidFill>
                  <a:srgbClr val="C00000"/>
                </a:solidFill>
              </a:rPr>
              <a:t>Hubs </a:t>
            </a:r>
            <a:r>
              <a:rPr spc="-5" dirty="0"/>
              <a:t>and</a:t>
            </a:r>
            <a:r>
              <a:rPr spc="-85" dirty="0"/>
              <a:t> </a:t>
            </a:r>
            <a:r>
              <a:rPr spc="-5" dirty="0">
                <a:solidFill>
                  <a:srgbClr val="C00000"/>
                </a:solidFill>
              </a:rPr>
              <a:t>Authorities</a:t>
            </a:r>
          </a:p>
        </p:txBody>
      </p:sp>
      <p:sp>
        <p:nvSpPr>
          <p:cNvPr id="32775" name="object 8"/>
          <p:cNvSpPr>
            <a:spLocks noChangeArrowheads="1"/>
          </p:cNvSpPr>
          <p:nvPr/>
        </p:nvSpPr>
        <p:spPr bwMode="auto">
          <a:xfrm>
            <a:off x="1811338" y="2617788"/>
            <a:ext cx="3024187" cy="116681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6" name="object 9"/>
          <p:cNvSpPr>
            <a:spLocks/>
          </p:cNvSpPr>
          <p:nvPr/>
        </p:nvSpPr>
        <p:spPr bwMode="auto">
          <a:xfrm>
            <a:off x="1857375" y="2643188"/>
            <a:ext cx="2928938" cy="10715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28962" y="0"/>
              </a:cxn>
              <a:cxn ang="0">
                <a:pos x="2928962" y="1071575"/>
              </a:cxn>
              <a:cxn ang="0">
                <a:pos x="0" y="1071575"/>
              </a:cxn>
              <a:cxn ang="0">
                <a:pos x="0" y="0"/>
              </a:cxn>
            </a:cxnLst>
            <a:rect l="0" t="0" r="r" b="b"/>
            <a:pathLst>
              <a:path w="2929254" h="1071879">
                <a:moveTo>
                  <a:pt x="0" y="0"/>
                </a:moveTo>
                <a:lnTo>
                  <a:pt x="2928962" y="0"/>
                </a:lnTo>
                <a:lnTo>
                  <a:pt x="2928962" y="1071575"/>
                </a:lnTo>
                <a:lnTo>
                  <a:pt x="0" y="10715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1857375" y="2643188"/>
            <a:ext cx="2928938" cy="1071562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</a:ln>
        </p:spPr>
        <p:txBody>
          <a:bodyPr lIns="0" tIns="120650" rIns="0" bIns="0">
            <a:spAutoFit/>
          </a:bodyPr>
          <a:lstStyle/>
          <a:p>
            <a:pPr marL="290513">
              <a:lnSpc>
                <a:spcPct val="132000"/>
              </a:lnSpc>
              <a:spcBef>
                <a:spcPts val="950"/>
              </a:spcBef>
            </a:pPr>
            <a:r>
              <a:rPr lang="th-TH" sz="3000" i="1" baseline="14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h-TH" sz="3000" baseline="14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h-TH" sz="3000" i="1" baseline="14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th-TH" sz="3000" baseline="14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th-TH" sz="3000" baseline="14000">
                <a:solidFill>
                  <a:srgbClr val="006FC0"/>
                </a:solidFill>
                <a:latin typeface="Symbol" pitchFamily="18" charset="2"/>
                <a:cs typeface="Cordia New" pitchFamily="34" charset="-34"/>
              </a:rPr>
              <a:t></a:t>
            </a:r>
            <a:r>
              <a:rPr lang="th-TH" sz="13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th-TH" sz="1300">
                <a:solidFill>
                  <a:srgbClr val="006FC0"/>
                </a:solidFill>
                <a:latin typeface="Symbol" pitchFamily="18" charset="2"/>
                <a:cs typeface="Cordia New" pitchFamily="34" charset="-34"/>
              </a:rPr>
              <a:t></a:t>
            </a:r>
            <a:r>
              <a:rPr lang="th-TH" sz="13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parents</a:t>
            </a:r>
            <a:r>
              <a:rPr lang="th-TH" sz="13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h-TH" sz="13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th-TH" sz="13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th-TH" sz="3000" i="1" baseline="14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th-TH" sz="3000" baseline="14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h-TH" sz="3000" i="1" baseline="14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th-TH" sz="3000" baseline="14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th-TH" sz="3000" i="1" baseline="14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th-TH" sz="3000" baseline="14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h-TH" sz="3000" i="1" baseline="14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th-TH" sz="3000" baseline="14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th-TH" sz="3000" baseline="14000">
                <a:solidFill>
                  <a:srgbClr val="006FC0"/>
                </a:solidFill>
                <a:latin typeface="Symbol" pitchFamily="18" charset="2"/>
                <a:cs typeface="Cordia New" pitchFamily="34" charset="-34"/>
              </a:rPr>
              <a:t></a:t>
            </a:r>
            <a:r>
              <a:rPr lang="th-TH" sz="13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th-TH" sz="1300">
                <a:solidFill>
                  <a:srgbClr val="006FC0"/>
                </a:solidFill>
                <a:latin typeface="Symbol" pitchFamily="18" charset="2"/>
                <a:cs typeface="Cordia New" pitchFamily="34" charset="-34"/>
              </a:rPr>
              <a:t></a:t>
            </a:r>
            <a:r>
              <a:rPr lang="th-TH" sz="13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children</a:t>
            </a:r>
            <a:r>
              <a:rPr lang="th-TH" sz="13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h-TH" sz="13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th-TH" sz="13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th-TH" sz="3000" i="1" baseline="14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h-TH" sz="3000" baseline="14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h-TH" sz="3000" i="1" baseline="14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th-TH" sz="3000" baseline="14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th-TH" sz="3000" baseline="14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78" name="object 11"/>
          <p:cNvSpPr>
            <a:spLocks/>
          </p:cNvSpPr>
          <p:nvPr/>
        </p:nvSpPr>
        <p:spPr bwMode="auto">
          <a:xfrm>
            <a:off x="4572000" y="4071938"/>
            <a:ext cx="1588" cy="2133600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0" y="2133600"/>
              </a:cxn>
            </a:cxnLst>
            <a:rect l="0" t="0" r="r" b="b"/>
            <a:pathLst>
              <a:path w="1270" h="2133600">
                <a:moveTo>
                  <a:pt x="800" y="0"/>
                </a:moveTo>
                <a:lnTo>
                  <a:pt x="0" y="213360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79" name="object 12"/>
          <p:cNvSpPr>
            <a:spLocks/>
          </p:cNvSpPr>
          <p:nvPr/>
        </p:nvSpPr>
        <p:spPr bwMode="auto">
          <a:xfrm>
            <a:off x="2209800" y="4298950"/>
            <a:ext cx="287338" cy="288925"/>
          </a:xfrm>
          <a:custGeom>
            <a:avLst/>
            <a:gdLst/>
            <a:ahLst/>
            <a:cxnLst>
              <a:cxn ang="0">
                <a:pos x="143675" y="0"/>
              </a:cxn>
              <a:cxn ang="0">
                <a:pos x="98262" y="7324"/>
              </a:cxn>
              <a:cxn ang="0">
                <a:pos x="58822" y="27720"/>
              </a:cxn>
              <a:cxn ang="0">
                <a:pos x="27720" y="58822"/>
              </a:cxn>
              <a:cxn ang="0">
                <a:pos x="7324" y="98262"/>
              </a:cxn>
              <a:cxn ang="0">
                <a:pos x="0" y="143675"/>
              </a:cxn>
              <a:cxn ang="0">
                <a:pos x="7324" y="189087"/>
              </a:cxn>
              <a:cxn ang="0">
                <a:pos x="27720" y="228527"/>
              </a:cxn>
              <a:cxn ang="0">
                <a:pos x="58822" y="259629"/>
              </a:cxn>
              <a:cxn ang="0">
                <a:pos x="98262" y="280025"/>
              </a:cxn>
              <a:cxn ang="0">
                <a:pos x="143675" y="287350"/>
              </a:cxn>
              <a:cxn ang="0">
                <a:pos x="189081" y="280025"/>
              </a:cxn>
              <a:cxn ang="0">
                <a:pos x="228517" y="259629"/>
              </a:cxn>
              <a:cxn ang="0">
                <a:pos x="259617" y="228527"/>
              </a:cxn>
              <a:cxn ang="0">
                <a:pos x="280012" y="189087"/>
              </a:cxn>
              <a:cxn ang="0">
                <a:pos x="287337" y="143675"/>
              </a:cxn>
              <a:cxn ang="0">
                <a:pos x="280012" y="98262"/>
              </a:cxn>
              <a:cxn ang="0">
                <a:pos x="259617" y="58822"/>
              </a:cxn>
              <a:cxn ang="0">
                <a:pos x="228517" y="27720"/>
              </a:cxn>
              <a:cxn ang="0">
                <a:pos x="189081" y="7324"/>
              </a:cxn>
              <a:cxn ang="0">
                <a:pos x="143675" y="0"/>
              </a:cxn>
            </a:cxnLst>
            <a:rect l="0" t="0" r="r" b="b"/>
            <a:pathLst>
              <a:path w="287655" h="287654">
                <a:moveTo>
                  <a:pt x="143675" y="0"/>
                </a:moveTo>
                <a:lnTo>
                  <a:pt x="98262" y="7324"/>
                </a:lnTo>
                <a:lnTo>
                  <a:pt x="58822" y="27720"/>
                </a:lnTo>
                <a:lnTo>
                  <a:pt x="27720" y="58822"/>
                </a:lnTo>
                <a:lnTo>
                  <a:pt x="7324" y="98262"/>
                </a:lnTo>
                <a:lnTo>
                  <a:pt x="0" y="143675"/>
                </a:lnTo>
                <a:lnTo>
                  <a:pt x="7324" y="189087"/>
                </a:lnTo>
                <a:lnTo>
                  <a:pt x="27720" y="228527"/>
                </a:lnTo>
                <a:lnTo>
                  <a:pt x="58822" y="259629"/>
                </a:lnTo>
                <a:lnTo>
                  <a:pt x="98262" y="280025"/>
                </a:lnTo>
                <a:lnTo>
                  <a:pt x="143675" y="287350"/>
                </a:lnTo>
                <a:lnTo>
                  <a:pt x="189081" y="280025"/>
                </a:lnTo>
                <a:lnTo>
                  <a:pt x="228517" y="259629"/>
                </a:lnTo>
                <a:lnTo>
                  <a:pt x="259617" y="228527"/>
                </a:lnTo>
                <a:lnTo>
                  <a:pt x="280012" y="189087"/>
                </a:lnTo>
                <a:lnTo>
                  <a:pt x="287337" y="143675"/>
                </a:lnTo>
                <a:lnTo>
                  <a:pt x="280012" y="98262"/>
                </a:lnTo>
                <a:lnTo>
                  <a:pt x="259617" y="58822"/>
                </a:lnTo>
                <a:lnTo>
                  <a:pt x="228517" y="27720"/>
                </a:lnTo>
                <a:lnTo>
                  <a:pt x="189081" y="7324"/>
                </a:lnTo>
                <a:lnTo>
                  <a:pt x="143675" y="0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80" name="object 13"/>
          <p:cNvSpPr>
            <a:spLocks/>
          </p:cNvSpPr>
          <p:nvPr/>
        </p:nvSpPr>
        <p:spPr bwMode="auto">
          <a:xfrm>
            <a:off x="2209800" y="4298950"/>
            <a:ext cx="287338" cy="288925"/>
          </a:xfrm>
          <a:custGeom>
            <a:avLst/>
            <a:gdLst/>
            <a:ahLst/>
            <a:cxnLst>
              <a:cxn ang="0">
                <a:pos x="0" y="143675"/>
              </a:cxn>
              <a:cxn ang="0">
                <a:pos x="7324" y="98262"/>
              </a:cxn>
              <a:cxn ang="0">
                <a:pos x="27720" y="58822"/>
              </a:cxn>
              <a:cxn ang="0">
                <a:pos x="58822" y="27720"/>
              </a:cxn>
              <a:cxn ang="0">
                <a:pos x="98262" y="7324"/>
              </a:cxn>
              <a:cxn ang="0">
                <a:pos x="143675" y="0"/>
              </a:cxn>
              <a:cxn ang="0">
                <a:pos x="189081" y="7324"/>
              </a:cxn>
              <a:cxn ang="0">
                <a:pos x="228517" y="27720"/>
              </a:cxn>
              <a:cxn ang="0">
                <a:pos x="259617" y="58822"/>
              </a:cxn>
              <a:cxn ang="0">
                <a:pos x="280012" y="98262"/>
              </a:cxn>
              <a:cxn ang="0">
                <a:pos x="287337" y="143675"/>
              </a:cxn>
              <a:cxn ang="0">
                <a:pos x="280012" y="189087"/>
              </a:cxn>
              <a:cxn ang="0">
                <a:pos x="259617" y="228527"/>
              </a:cxn>
              <a:cxn ang="0">
                <a:pos x="228517" y="259629"/>
              </a:cxn>
              <a:cxn ang="0">
                <a:pos x="189081" y="280025"/>
              </a:cxn>
              <a:cxn ang="0">
                <a:pos x="143675" y="287350"/>
              </a:cxn>
              <a:cxn ang="0">
                <a:pos x="98262" y="280025"/>
              </a:cxn>
              <a:cxn ang="0">
                <a:pos x="58822" y="259629"/>
              </a:cxn>
              <a:cxn ang="0">
                <a:pos x="27720" y="228527"/>
              </a:cxn>
              <a:cxn ang="0">
                <a:pos x="7324" y="189087"/>
              </a:cxn>
              <a:cxn ang="0">
                <a:pos x="0" y="143675"/>
              </a:cxn>
            </a:cxnLst>
            <a:rect l="0" t="0" r="r" b="b"/>
            <a:pathLst>
              <a:path w="287655" h="287654">
                <a:moveTo>
                  <a:pt x="0" y="143675"/>
                </a:moveTo>
                <a:lnTo>
                  <a:pt x="7324" y="98262"/>
                </a:lnTo>
                <a:lnTo>
                  <a:pt x="27720" y="58822"/>
                </a:lnTo>
                <a:lnTo>
                  <a:pt x="58822" y="27720"/>
                </a:lnTo>
                <a:lnTo>
                  <a:pt x="98262" y="7324"/>
                </a:lnTo>
                <a:lnTo>
                  <a:pt x="143675" y="0"/>
                </a:lnTo>
                <a:lnTo>
                  <a:pt x="189081" y="7324"/>
                </a:lnTo>
                <a:lnTo>
                  <a:pt x="228517" y="27720"/>
                </a:lnTo>
                <a:lnTo>
                  <a:pt x="259617" y="58822"/>
                </a:lnTo>
                <a:lnTo>
                  <a:pt x="280012" y="98262"/>
                </a:lnTo>
                <a:lnTo>
                  <a:pt x="287337" y="143675"/>
                </a:lnTo>
                <a:lnTo>
                  <a:pt x="280012" y="189087"/>
                </a:lnTo>
                <a:lnTo>
                  <a:pt x="259617" y="228527"/>
                </a:lnTo>
                <a:lnTo>
                  <a:pt x="228517" y="259629"/>
                </a:lnTo>
                <a:lnTo>
                  <a:pt x="189081" y="280025"/>
                </a:lnTo>
                <a:lnTo>
                  <a:pt x="143675" y="287350"/>
                </a:lnTo>
                <a:lnTo>
                  <a:pt x="98262" y="280025"/>
                </a:lnTo>
                <a:lnTo>
                  <a:pt x="58822" y="259629"/>
                </a:lnTo>
                <a:lnTo>
                  <a:pt x="27720" y="228527"/>
                </a:lnTo>
                <a:lnTo>
                  <a:pt x="7324" y="189087"/>
                </a:lnTo>
                <a:lnTo>
                  <a:pt x="0" y="143675"/>
                </a:lnTo>
                <a:close/>
              </a:path>
            </a:pathLst>
          </a:custGeom>
          <a:noFill/>
          <a:ln w="12700">
            <a:solidFill>
              <a:srgbClr val="006F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81" name="object 14"/>
          <p:cNvSpPr txBox="1">
            <a:spLocks noChangeArrowheads="1"/>
          </p:cNvSpPr>
          <p:nvPr/>
        </p:nvSpPr>
        <p:spPr bwMode="auto">
          <a:xfrm>
            <a:off x="2289175" y="4298950"/>
            <a:ext cx="128588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2782" name="object 15"/>
          <p:cNvSpPr>
            <a:spLocks/>
          </p:cNvSpPr>
          <p:nvPr/>
        </p:nvSpPr>
        <p:spPr bwMode="auto">
          <a:xfrm>
            <a:off x="2211388" y="4756150"/>
            <a:ext cx="287337" cy="288925"/>
          </a:xfrm>
          <a:custGeom>
            <a:avLst/>
            <a:gdLst/>
            <a:ahLst/>
            <a:cxnLst>
              <a:cxn ang="0">
                <a:pos x="143675" y="0"/>
              </a:cxn>
              <a:cxn ang="0">
                <a:pos x="98262" y="7324"/>
              </a:cxn>
              <a:cxn ang="0">
                <a:pos x="58822" y="27720"/>
              </a:cxn>
              <a:cxn ang="0">
                <a:pos x="27720" y="58822"/>
              </a:cxn>
              <a:cxn ang="0">
                <a:pos x="7324" y="98262"/>
              </a:cxn>
              <a:cxn ang="0">
                <a:pos x="0" y="143675"/>
              </a:cxn>
              <a:cxn ang="0">
                <a:pos x="7324" y="189087"/>
              </a:cxn>
              <a:cxn ang="0">
                <a:pos x="27720" y="228527"/>
              </a:cxn>
              <a:cxn ang="0">
                <a:pos x="58822" y="259629"/>
              </a:cxn>
              <a:cxn ang="0">
                <a:pos x="98262" y="280025"/>
              </a:cxn>
              <a:cxn ang="0">
                <a:pos x="143675" y="287350"/>
              </a:cxn>
              <a:cxn ang="0">
                <a:pos x="189081" y="280025"/>
              </a:cxn>
              <a:cxn ang="0">
                <a:pos x="228517" y="259629"/>
              </a:cxn>
              <a:cxn ang="0">
                <a:pos x="259617" y="228527"/>
              </a:cxn>
              <a:cxn ang="0">
                <a:pos x="280012" y="189087"/>
              </a:cxn>
              <a:cxn ang="0">
                <a:pos x="287337" y="143675"/>
              </a:cxn>
              <a:cxn ang="0">
                <a:pos x="280012" y="98262"/>
              </a:cxn>
              <a:cxn ang="0">
                <a:pos x="259617" y="58822"/>
              </a:cxn>
              <a:cxn ang="0">
                <a:pos x="228517" y="27720"/>
              </a:cxn>
              <a:cxn ang="0">
                <a:pos x="189081" y="7324"/>
              </a:cxn>
              <a:cxn ang="0">
                <a:pos x="143675" y="0"/>
              </a:cxn>
            </a:cxnLst>
            <a:rect l="0" t="0" r="r" b="b"/>
            <a:pathLst>
              <a:path w="287655" h="287654">
                <a:moveTo>
                  <a:pt x="143675" y="0"/>
                </a:moveTo>
                <a:lnTo>
                  <a:pt x="98262" y="7324"/>
                </a:lnTo>
                <a:lnTo>
                  <a:pt x="58822" y="27720"/>
                </a:lnTo>
                <a:lnTo>
                  <a:pt x="27720" y="58822"/>
                </a:lnTo>
                <a:lnTo>
                  <a:pt x="7324" y="98262"/>
                </a:lnTo>
                <a:lnTo>
                  <a:pt x="0" y="143675"/>
                </a:lnTo>
                <a:lnTo>
                  <a:pt x="7324" y="189087"/>
                </a:lnTo>
                <a:lnTo>
                  <a:pt x="27720" y="228527"/>
                </a:lnTo>
                <a:lnTo>
                  <a:pt x="58822" y="259629"/>
                </a:lnTo>
                <a:lnTo>
                  <a:pt x="98262" y="280025"/>
                </a:lnTo>
                <a:lnTo>
                  <a:pt x="143675" y="287350"/>
                </a:lnTo>
                <a:lnTo>
                  <a:pt x="189081" y="280025"/>
                </a:lnTo>
                <a:lnTo>
                  <a:pt x="228517" y="259629"/>
                </a:lnTo>
                <a:lnTo>
                  <a:pt x="259617" y="228527"/>
                </a:lnTo>
                <a:lnTo>
                  <a:pt x="280012" y="189087"/>
                </a:lnTo>
                <a:lnTo>
                  <a:pt x="287337" y="143675"/>
                </a:lnTo>
                <a:lnTo>
                  <a:pt x="280012" y="98262"/>
                </a:lnTo>
                <a:lnTo>
                  <a:pt x="259617" y="58822"/>
                </a:lnTo>
                <a:lnTo>
                  <a:pt x="228517" y="27720"/>
                </a:lnTo>
                <a:lnTo>
                  <a:pt x="189081" y="7324"/>
                </a:lnTo>
                <a:lnTo>
                  <a:pt x="143675" y="0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83" name="object 16"/>
          <p:cNvSpPr>
            <a:spLocks/>
          </p:cNvSpPr>
          <p:nvPr/>
        </p:nvSpPr>
        <p:spPr bwMode="auto">
          <a:xfrm>
            <a:off x="2211388" y="4756150"/>
            <a:ext cx="287337" cy="288925"/>
          </a:xfrm>
          <a:custGeom>
            <a:avLst/>
            <a:gdLst/>
            <a:ahLst/>
            <a:cxnLst>
              <a:cxn ang="0">
                <a:pos x="0" y="143675"/>
              </a:cxn>
              <a:cxn ang="0">
                <a:pos x="7324" y="98262"/>
              </a:cxn>
              <a:cxn ang="0">
                <a:pos x="27720" y="58822"/>
              </a:cxn>
              <a:cxn ang="0">
                <a:pos x="58822" y="27720"/>
              </a:cxn>
              <a:cxn ang="0">
                <a:pos x="98262" y="7324"/>
              </a:cxn>
              <a:cxn ang="0">
                <a:pos x="143675" y="0"/>
              </a:cxn>
              <a:cxn ang="0">
                <a:pos x="189081" y="7324"/>
              </a:cxn>
              <a:cxn ang="0">
                <a:pos x="228517" y="27720"/>
              </a:cxn>
              <a:cxn ang="0">
                <a:pos x="259617" y="58822"/>
              </a:cxn>
              <a:cxn ang="0">
                <a:pos x="280012" y="98262"/>
              </a:cxn>
              <a:cxn ang="0">
                <a:pos x="287337" y="143675"/>
              </a:cxn>
              <a:cxn ang="0">
                <a:pos x="280012" y="189087"/>
              </a:cxn>
              <a:cxn ang="0">
                <a:pos x="259617" y="228527"/>
              </a:cxn>
              <a:cxn ang="0">
                <a:pos x="228517" y="259629"/>
              </a:cxn>
              <a:cxn ang="0">
                <a:pos x="189081" y="280025"/>
              </a:cxn>
              <a:cxn ang="0">
                <a:pos x="143675" y="287350"/>
              </a:cxn>
              <a:cxn ang="0">
                <a:pos x="98262" y="280025"/>
              </a:cxn>
              <a:cxn ang="0">
                <a:pos x="58822" y="259629"/>
              </a:cxn>
              <a:cxn ang="0">
                <a:pos x="27720" y="228527"/>
              </a:cxn>
              <a:cxn ang="0">
                <a:pos x="7324" y="189087"/>
              </a:cxn>
              <a:cxn ang="0">
                <a:pos x="0" y="143675"/>
              </a:cxn>
            </a:cxnLst>
            <a:rect l="0" t="0" r="r" b="b"/>
            <a:pathLst>
              <a:path w="287655" h="287654">
                <a:moveTo>
                  <a:pt x="0" y="143675"/>
                </a:moveTo>
                <a:lnTo>
                  <a:pt x="7324" y="98262"/>
                </a:lnTo>
                <a:lnTo>
                  <a:pt x="27720" y="58822"/>
                </a:lnTo>
                <a:lnTo>
                  <a:pt x="58822" y="27720"/>
                </a:lnTo>
                <a:lnTo>
                  <a:pt x="98262" y="7324"/>
                </a:lnTo>
                <a:lnTo>
                  <a:pt x="143675" y="0"/>
                </a:lnTo>
                <a:lnTo>
                  <a:pt x="189081" y="7324"/>
                </a:lnTo>
                <a:lnTo>
                  <a:pt x="228517" y="27720"/>
                </a:lnTo>
                <a:lnTo>
                  <a:pt x="259617" y="58822"/>
                </a:lnTo>
                <a:lnTo>
                  <a:pt x="280012" y="98262"/>
                </a:lnTo>
                <a:lnTo>
                  <a:pt x="287337" y="143675"/>
                </a:lnTo>
                <a:lnTo>
                  <a:pt x="280012" y="189087"/>
                </a:lnTo>
                <a:lnTo>
                  <a:pt x="259617" y="228527"/>
                </a:lnTo>
                <a:lnTo>
                  <a:pt x="228517" y="259629"/>
                </a:lnTo>
                <a:lnTo>
                  <a:pt x="189081" y="280025"/>
                </a:lnTo>
                <a:lnTo>
                  <a:pt x="143675" y="287350"/>
                </a:lnTo>
                <a:lnTo>
                  <a:pt x="98262" y="280025"/>
                </a:lnTo>
                <a:lnTo>
                  <a:pt x="58822" y="259629"/>
                </a:lnTo>
                <a:lnTo>
                  <a:pt x="27720" y="228527"/>
                </a:lnTo>
                <a:lnTo>
                  <a:pt x="7324" y="189087"/>
                </a:lnTo>
                <a:lnTo>
                  <a:pt x="0" y="143675"/>
                </a:lnTo>
                <a:close/>
              </a:path>
            </a:pathLst>
          </a:custGeom>
          <a:noFill/>
          <a:ln w="12700">
            <a:solidFill>
              <a:srgbClr val="006F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84" name="object 17"/>
          <p:cNvSpPr txBox="1">
            <a:spLocks noChangeArrowheads="1"/>
          </p:cNvSpPr>
          <p:nvPr/>
        </p:nvSpPr>
        <p:spPr bwMode="auto">
          <a:xfrm>
            <a:off x="2290763" y="4756150"/>
            <a:ext cx="128587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2785" name="object 18"/>
          <p:cNvSpPr>
            <a:spLocks/>
          </p:cNvSpPr>
          <p:nvPr/>
        </p:nvSpPr>
        <p:spPr bwMode="auto">
          <a:xfrm>
            <a:off x="2219325" y="5195888"/>
            <a:ext cx="287338" cy="288925"/>
          </a:xfrm>
          <a:custGeom>
            <a:avLst/>
            <a:gdLst/>
            <a:ahLst/>
            <a:cxnLst>
              <a:cxn ang="0">
                <a:pos x="143675" y="0"/>
              </a:cxn>
              <a:cxn ang="0">
                <a:pos x="98262" y="7324"/>
              </a:cxn>
              <a:cxn ang="0">
                <a:pos x="58822" y="27720"/>
              </a:cxn>
              <a:cxn ang="0">
                <a:pos x="27720" y="58822"/>
              </a:cxn>
              <a:cxn ang="0">
                <a:pos x="7324" y="98262"/>
              </a:cxn>
              <a:cxn ang="0">
                <a:pos x="0" y="143675"/>
              </a:cxn>
              <a:cxn ang="0">
                <a:pos x="7324" y="189087"/>
              </a:cxn>
              <a:cxn ang="0">
                <a:pos x="27720" y="228527"/>
              </a:cxn>
              <a:cxn ang="0">
                <a:pos x="58822" y="259629"/>
              </a:cxn>
              <a:cxn ang="0">
                <a:pos x="98262" y="280025"/>
              </a:cxn>
              <a:cxn ang="0">
                <a:pos x="143675" y="287350"/>
              </a:cxn>
              <a:cxn ang="0">
                <a:pos x="189081" y="280025"/>
              </a:cxn>
              <a:cxn ang="0">
                <a:pos x="228517" y="259629"/>
              </a:cxn>
              <a:cxn ang="0">
                <a:pos x="259617" y="228527"/>
              </a:cxn>
              <a:cxn ang="0">
                <a:pos x="280012" y="189087"/>
              </a:cxn>
              <a:cxn ang="0">
                <a:pos x="287337" y="143675"/>
              </a:cxn>
              <a:cxn ang="0">
                <a:pos x="280012" y="98262"/>
              </a:cxn>
              <a:cxn ang="0">
                <a:pos x="259617" y="58822"/>
              </a:cxn>
              <a:cxn ang="0">
                <a:pos x="228517" y="27720"/>
              </a:cxn>
              <a:cxn ang="0">
                <a:pos x="189081" y="7324"/>
              </a:cxn>
              <a:cxn ang="0">
                <a:pos x="143675" y="0"/>
              </a:cxn>
            </a:cxnLst>
            <a:rect l="0" t="0" r="r" b="b"/>
            <a:pathLst>
              <a:path w="287655" h="287654">
                <a:moveTo>
                  <a:pt x="143675" y="0"/>
                </a:moveTo>
                <a:lnTo>
                  <a:pt x="98262" y="7324"/>
                </a:lnTo>
                <a:lnTo>
                  <a:pt x="58822" y="27720"/>
                </a:lnTo>
                <a:lnTo>
                  <a:pt x="27720" y="58822"/>
                </a:lnTo>
                <a:lnTo>
                  <a:pt x="7324" y="98262"/>
                </a:lnTo>
                <a:lnTo>
                  <a:pt x="0" y="143675"/>
                </a:lnTo>
                <a:lnTo>
                  <a:pt x="7324" y="189087"/>
                </a:lnTo>
                <a:lnTo>
                  <a:pt x="27720" y="228527"/>
                </a:lnTo>
                <a:lnTo>
                  <a:pt x="58822" y="259629"/>
                </a:lnTo>
                <a:lnTo>
                  <a:pt x="98262" y="280025"/>
                </a:lnTo>
                <a:lnTo>
                  <a:pt x="143675" y="287350"/>
                </a:lnTo>
                <a:lnTo>
                  <a:pt x="189081" y="280025"/>
                </a:lnTo>
                <a:lnTo>
                  <a:pt x="228517" y="259629"/>
                </a:lnTo>
                <a:lnTo>
                  <a:pt x="259617" y="228527"/>
                </a:lnTo>
                <a:lnTo>
                  <a:pt x="280012" y="189087"/>
                </a:lnTo>
                <a:lnTo>
                  <a:pt x="287337" y="143675"/>
                </a:lnTo>
                <a:lnTo>
                  <a:pt x="280012" y="98262"/>
                </a:lnTo>
                <a:lnTo>
                  <a:pt x="259617" y="58822"/>
                </a:lnTo>
                <a:lnTo>
                  <a:pt x="228517" y="27720"/>
                </a:lnTo>
                <a:lnTo>
                  <a:pt x="189081" y="7324"/>
                </a:lnTo>
                <a:lnTo>
                  <a:pt x="143675" y="0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86" name="object 19"/>
          <p:cNvSpPr>
            <a:spLocks/>
          </p:cNvSpPr>
          <p:nvPr/>
        </p:nvSpPr>
        <p:spPr bwMode="auto">
          <a:xfrm>
            <a:off x="2219325" y="5195888"/>
            <a:ext cx="287338" cy="288925"/>
          </a:xfrm>
          <a:custGeom>
            <a:avLst/>
            <a:gdLst/>
            <a:ahLst/>
            <a:cxnLst>
              <a:cxn ang="0">
                <a:pos x="0" y="143675"/>
              </a:cxn>
              <a:cxn ang="0">
                <a:pos x="7324" y="98262"/>
              </a:cxn>
              <a:cxn ang="0">
                <a:pos x="27720" y="58822"/>
              </a:cxn>
              <a:cxn ang="0">
                <a:pos x="58822" y="27720"/>
              </a:cxn>
              <a:cxn ang="0">
                <a:pos x="98262" y="7324"/>
              </a:cxn>
              <a:cxn ang="0">
                <a:pos x="143675" y="0"/>
              </a:cxn>
              <a:cxn ang="0">
                <a:pos x="189081" y="7324"/>
              </a:cxn>
              <a:cxn ang="0">
                <a:pos x="228517" y="27720"/>
              </a:cxn>
              <a:cxn ang="0">
                <a:pos x="259617" y="58822"/>
              </a:cxn>
              <a:cxn ang="0">
                <a:pos x="280012" y="98262"/>
              </a:cxn>
              <a:cxn ang="0">
                <a:pos x="287337" y="143675"/>
              </a:cxn>
              <a:cxn ang="0">
                <a:pos x="280012" y="189087"/>
              </a:cxn>
              <a:cxn ang="0">
                <a:pos x="259617" y="228527"/>
              </a:cxn>
              <a:cxn ang="0">
                <a:pos x="228517" y="259629"/>
              </a:cxn>
              <a:cxn ang="0">
                <a:pos x="189081" y="280025"/>
              </a:cxn>
              <a:cxn ang="0">
                <a:pos x="143675" y="287350"/>
              </a:cxn>
              <a:cxn ang="0">
                <a:pos x="98262" y="280025"/>
              </a:cxn>
              <a:cxn ang="0">
                <a:pos x="58822" y="259629"/>
              </a:cxn>
              <a:cxn ang="0">
                <a:pos x="27720" y="228527"/>
              </a:cxn>
              <a:cxn ang="0">
                <a:pos x="7324" y="189087"/>
              </a:cxn>
              <a:cxn ang="0">
                <a:pos x="0" y="143675"/>
              </a:cxn>
            </a:cxnLst>
            <a:rect l="0" t="0" r="r" b="b"/>
            <a:pathLst>
              <a:path w="287655" h="287654">
                <a:moveTo>
                  <a:pt x="0" y="143675"/>
                </a:moveTo>
                <a:lnTo>
                  <a:pt x="7324" y="98262"/>
                </a:lnTo>
                <a:lnTo>
                  <a:pt x="27720" y="58822"/>
                </a:lnTo>
                <a:lnTo>
                  <a:pt x="58822" y="27720"/>
                </a:lnTo>
                <a:lnTo>
                  <a:pt x="98262" y="7324"/>
                </a:lnTo>
                <a:lnTo>
                  <a:pt x="143675" y="0"/>
                </a:lnTo>
                <a:lnTo>
                  <a:pt x="189081" y="7324"/>
                </a:lnTo>
                <a:lnTo>
                  <a:pt x="228517" y="27720"/>
                </a:lnTo>
                <a:lnTo>
                  <a:pt x="259617" y="58822"/>
                </a:lnTo>
                <a:lnTo>
                  <a:pt x="280012" y="98262"/>
                </a:lnTo>
                <a:lnTo>
                  <a:pt x="287337" y="143675"/>
                </a:lnTo>
                <a:lnTo>
                  <a:pt x="280012" y="189087"/>
                </a:lnTo>
                <a:lnTo>
                  <a:pt x="259617" y="228527"/>
                </a:lnTo>
                <a:lnTo>
                  <a:pt x="228517" y="259629"/>
                </a:lnTo>
                <a:lnTo>
                  <a:pt x="189081" y="280025"/>
                </a:lnTo>
                <a:lnTo>
                  <a:pt x="143675" y="287350"/>
                </a:lnTo>
                <a:lnTo>
                  <a:pt x="98262" y="280025"/>
                </a:lnTo>
                <a:lnTo>
                  <a:pt x="58822" y="259629"/>
                </a:lnTo>
                <a:lnTo>
                  <a:pt x="27720" y="228527"/>
                </a:lnTo>
                <a:lnTo>
                  <a:pt x="7324" y="189087"/>
                </a:lnTo>
                <a:lnTo>
                  <a:pt x="0" y="143675"/>
                </a:lnTo>
                <a:close/>
              </a:path>
            </a:pathLst>
          </a:custGeom>
          <a:noFill/>
          <a:ln w="12700">
            <a:solidFill>
              <a:srgbClr val="006F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87" name="object 20"/>
          <p:cNvSpPr txBox="1">
            <a:spLocks noChangeArrowheads="1"/>
          </p:cNvSpPr>
          <p:nvPr/>
        </p:nvSpPr>
        <p:spPr bwMode="auto">
          <a:xfrm>
            <a:off x="2298700" y="5195888"/>
            <a:ext cx="127000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2788" name="object 21"/>
          <p:cNvSpPr>
            <a:spLocks/>
          </p:cNvSpPr>
          <p:nvPr/>
        </p:nvSpPr>
        <p:spPr bwMode="auto">
          <a:xfrm>
            <a:off x="3357563" y="4756150"/>
            <a:ext cx="287337" cy="288925"/>
          </a:xfrm>
          <a:custGeom>
            <a:avLst/>
            <a:gdLst/>
            <a:ahLst/>
            <a:cxnLst>
              <a:cxn ang="0">
                <a:pos x="143675" y="0"/>
              </a:cxn>
              <a:cxn ang="0">
                <a:pos x="98262" y="7324"/>
              </a:cxn>
              <a:cxn ang="0">
                <a:pos x="58822" y="27720"/>
              </a:cxn>
              <a:cxn ang="0">
                <a:pos x="27720" y="58822"/>
              </a:cxn>
              <a:cxn ang="0">
                <a:pos x="7324" y="98262"/>
              </a:cxn>
              <a:cxn ang="0">
                <a:pos x="0" y="143675"/>
              </a:cxn>
              <a:cxn ang="0">
                <a:pos x="7324" y="189087"/>
              </a:cxn>
              <a:cxn ang="0">
                <a:pos x="27720" y="228527"/>
              </a:cxn>
              <a:cxn ang="0">
                <a:pos x="58822" y="259629"/>
              </a:cxn>
              <a:cxn ang="0">
                <a:pos x="98262" y="280025"/>
              </a:cxn>
              <a:cxn ang="0">
                <a:pos x="143675" y="287350"/>
              </a:cxn>
              <a:cxn ang="0">
                <a:pos x="189081" y="280025"/>
              </a:cxn>
              <a:cxn ang="0">
                <a:pos x="228517" y="259629"/>
              </a:cxn>
              <a:cxn ang="0">
                <a:pos x="259617" y="228527"/>
              </a:cxn>
              <a:cxn ang="0">
                <a:pos x="280012" y="189087"/>
              </a:cxn>
              <a:cxn ang="0">
                <a:pos x="287337" y="143675"/>
              </a:cxn>
              <a:cxn ang="0">
                <a:pos x="280012" y="98262"/>
              </a:cxn>
              <a:cxn ang="0">
                <a:pos x="259617" y="58822"/>
              </a:cxn>
              <a:cxn ang="0">
                <a:pos x="228517" y="27720"/>
              </a:cxn>
              <a:cxn ang="0">
                <a:pos x="189081" y="7324"/>
              </a:cxn>
              <a:cxn ang="0">
                <a:pos x="143675" y="0"/>
              </a:cxn>
            </a:cxnLst>
            <a:rect l="0" t="0" r="r" b="b"/>
            <a:pathLst>
              <a:path w="287654" h="287654">
                <a:moveTo>
                  <a:pt x="143675" y="0"/>
                </a:moveTo>
                <a:lnTo>
                  <a:pt x="98262" y="7324"/>
                </a:lnTo>
                <a:lnTo>
                  <a:pt x="58822" y="27720"/>
                </a:lnTo>
                <a:lnTo>
                  <a:pt x="27720" y="58822"/>
                </a:lnTo>
                <a:lnTo>
                  <a:pt x="7324" y="98262"/>
                </a:lnTo>
                <a:lnTo>
                  <a:pt x="0" y="143675"/>
                </a:lnTo>
                <a:lnTo>
                  <a:pt x="7324" y="189087"/>
                </a:lnTo>
                <a:lnTo>
                  <a:pt x="27720" y="228527"/>
                </a:lnTo>
                <a:lnTo>
                  <a:pt x="58822" y="259629"/>
                </a:lnTo>
                <a:lnTo>
                  <a:pt x="98262" y="280025"/>
                </a:lnTo>
                <a:lnTo>
                  <a:pt x="143675" y="287350"/>
                </a:lnTo>
                <a:lnTo>
                  <a:pt x="189081" y="280025"/>
                </a:lnTo>
                <a:lnTo>
                  <a:pt x="228517" y="259629"/>
                </a:lnTo>
                <a:lnTo>
                  <a:pt x="259617" y="228527"/>
                </a:lnTo>
                <a:lnTo>
                  <a:pt x="280012" y="189087"/>
                </a:lnTo>
                <a:lnTo>
                  <a:pt x="287337" y="143675"/>
                </a:lnTo>
                <a:lnTo>
                  <a:pt x="280012" y="98262"/>
                </a:lnTo>
                <a:lnTo>
                  <a:pt x="259617" y="58822"/>
                </a:lnTo>
                <a:lnTo>
                  <a:pt x="228517" y="27720"/>
                </a:lnTo>
                <a:lnTo>
                  <a:pt x="189081" y="7324"/>
                </a:lnTo>
                <a:lnTo>
                  <a:pt x="143675" y="0"/>
                </a:lnTo>
                <a:close/>
              </a:path>
            </a:pathLst>
          </a:custGeom>
          <a:solidFill>
            <a:srgbClr val="FFCC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89" name="object 22"/>
          <p:cNvSpPr>
            <a:spLocks/>
          </p:cNvSpPr>
          <p:nvPr/>
        </p:nvSpPr>
        <p:spPr bwMode="auto">
          <a:xfrm>
            <a:off x="3357563" y="4756150"/>
            <a:ext cx="287337" cy="288925"/>
          </a:xfrm>
          <a:custGeom>
            <a:avLst/>
            <a:gdLst/>
            <a:ahLst/>
            <a:cxnLst>
              <a:cxn ang="0">
                <a:pos x="0" y="143675"/>
              </a:cxn>
              <a:cxn ang="0">
                <a:pos x="7324" y="98262"/>
              </a:cxn>
              <a:cxn ang="0">
                <a:pos x="27720" y="58822"/>
              </a:cxn>
              <a:cxn ang="0">
                <a:pos x="58822" y="27720"/>
              </a:cxn>
              <a:cxn ang="0">
                <a:pos x="98262" y="7324"/>
              </a:cxn>
              <a:cxn ang="0">
                <a:pos x="143675" y="0"/>
              </a:cxn>
              <a:cxn ang="0">
                <a:pos x="189081" y="7324"/>
              </a:cxn>
              <a:cxn ang="0">
                <a:pos x="228517" y="27720"/>
              </a:cxn>
              <a:cxn ang="0">
                <a:pos x="259617" y="58822"/>
              </a:cxn>
              <a:cxn ang="0">
                <a:pos x="280012" y="98262"/>
              </a:cxn>
              <a:cxn ang="0">
                <a:pos x="287337" y="143675"/>
              </a:cxn>
              <a:cxn ang="0">
                <a:pos x="280012" y="189087"/>
              </a:cxn>
              <a:cxn ang="0">
                <a:pos x="259617" y="228527"/>
              </a:cxn>
              <a:cxn ang="0">
                <a:pos x="228517" y="259629"/>
              </a:cxn>
              <a:cxn ang="0">
                <a:pos x="189081" y="280025"/>
              </a:cxn>
              <a:cxn ang="0">
                <a:pos x="143675" y="287350"/>
              </a:cxn>
              <a:cxn ang="0">
                <a:pos x="98262" y="280025"/>
              </a:cxn>
              <a:cxn ang="0">
                <a:pos x="58822" y="259629"/>
              </a:cxn>
              <a:cxn ang="0">
                <a:pos x="27720" y="228527"/>
              </a:cxn>
              <a:cxn ang="0">
                <a:pos x="7324" y="189087"/>
              </a:cxn>
              <a:cxn ang="0">
                <a:pos x="0" y="143675"/>
              </a:cxn>
            </a:cxnLst>
            <a:rect l="0" t="0" r="r" b="b"/>
            <a:pathLst>
              <a:path w="287654" h="287654">
                <a:moveTo>
                  <a:pt x="0" y="143675"/>
                </a:moveTo>
                <a:lnTo>
                  <a:pt x="7324" y="98262"/>
                </a:lnTo>
                <a:lnTo>
                  <a:pt x="27720" y="58822"/>
                </a:lnTo>
                <a:lnTo>
                  <a:pt x="58822" y="27720"/>
                </a:lnTo>
                <a:lnTo>
                  <a:pt x="98262" y="7324"/>
                </a:lnTo>
                <a:lnTo>
                  <a:pt x="143675" y="0"/>
                </a:lnTo>
                <a:lnTo>
                  <a:pt x="189081" y="7324"/>
                </a:lnTo>
                <a:lnTo>
                  <a:pt x="228517" y="27720"/>
                </a:lnTo>
                <a:lnTo>
                  <a:pt x="259617" y="58822"/>
                </a:lnTo>
                <a:lnTo>
                  <a:pt x="280012" y="98262"/>
                </a:lnTo>
                <a:lnTo>
                  <a:pt x="287337" y="143675"/>
                </a:lnTo>
                <a:lnTo>
                  <a:pt x="280012" y="189087"/>
                </a:lnTo>
                <a:lnTo>
                  <a:pt x="259617" y="228527"/>
                </a:lnTo>
                <a:lnTo>
                  <a:pt x="228517" y="259629"/>
                </a:lnTo>
                <a:lnTo>
                  <a:pt x="189081" y="280025"/>
                </a:lnTo>
                <a:lnTo>
                  <a:pt x="143675" y="287350"/>
                </a:lnTo>
                <a:lnTo>
                  <a:pt x="98262" y="280025"/>
                </a:lnTo>
                <a:lnTo>
                  <a:pt x="58822" y="259629"/>
                </a:lnTo>
                <a:lnTo>
                  <a:pt x="27720" y="228527"/>
                </a:lnTo>
                <a:lnTo>
                  <a:pt x="7324" y="189087"/>
                </a:lnTo>
                <a:lnTo>
                  <a:pt x="0" y="143675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90" name="object 23"/>
          <p:cNvSpPr txBox="1">
            <a:spLocks noChangeArrowheads="1"/>
          </p:cNvSpPr>
          <p:nvPr/>
        </p:nvSpPr>
        <p:spPr bwMode="auto">
          <a:xfrm>
            <a:off x="3436938" y="4756150"/>
            <a:ext cx="127000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2791" name="object 24"/>
          <p:cNvSpPr>
            <a:spLocks/>
          </p:cNvSpPr>
          <p:nvPr/>
        </p:nvSpPr>
        <p:spPr bwMode="auto">
          <a:xfrm>
            <a:off x="2497138" y="4445000"/>
            <a:ext cx="801687" cy="3349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1852" y="335838"/>
              </a:cxn>
            </a:cxnLst>
            <a:rect l="0" t="0" r="r" b="b"/>
            <a:pathLst>
              <a:path w="802004" h="335914">
                <a:moveTo>
                  <a:pt x="0" y="0"/>
                </a:moveTo>
                <a:lnTo>
                  <a:pt x="801852" y="335838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92" name="object 25"/>
          <p:cNvSpPr>
            <a:spLocks/>
          </p:cNvSpPr>
          <p:nvPr/>
        </p:nvSpPr>
        <p:spPr bwMode="auto">
          <a:xfrm>
            <a:off x="3271838" y="4740275"/>
            <a:ext cx="85725" cy="69850"/>
          </a:xfrm>
          <a:custGeom>
            <a:avLst/>
            <a:gdLst/>
            <a:ahLst/>
            <a:cxnLst>
              <a:cxn ang="0">
                <a:pos x="29438" y="0"/>
              </a:cxn>
              <a:cxn ang="0">
                <a:pos x="0" y="70281"/>
              </a:cxn>
              <a:cxn ang="0">
                <a:pos x="85001" y="64579"/>
              </a:cxn>
              <a:cxn ang="0">
                <a:pos x="29438" y="0"/>
              </a:cxn>
            </a:cxnLst>
            <a:rect l="0" t="0" r="r" b="b"/>
            <a:pathLst>
              <a:path w="85089" h="70485">
                <a:moveTo>
                  <a:pt x="29438" y="0"/>
                </a:moveTo>
                <a:lnTo>
                  <a:pt x="0" y="70281"/>
                </a:lnTo>
                <a:lnTo>
                  <a:pt x="85001" y="64579"/>
                </a:lnTo>
                <a:lnTo>
                  <a:pt x="2943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93" name="object 26"/>
          <p:cNvSpPr>
            <a:spLocks/>
          </p:cNvSpPr>
          <p:nvPr/>
        </p:nvSpPr>
        <p:spPr bwMode="auto">
          <a:xfrm>
            <a:off x="2498725" y="4900613"/>
            <a:ext cx="795338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95337" y="1473"/>
              </a:cxn>
            </a:cxnLst>
            <a:rect l="0" t="0" r="r" b="b"/>
            <a:pathLst>
              <a:path w="795654" h="1904">
                <a:moveTo>
                  <a:pt x="0" y="0"/>
                </a:moveTo>
                <a:lnTo>
                  <a:pt x="795337" y="1473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94" name="object 27"/>
          <p:cNvSpPr>
            <a:spLocks/>
          </p:cNvSpPr>
          <p:nvPr/>
        </p:nvSpPr>
        <p:spPr bwMode="auto">
          <a:xfrm>
            <a:off x="3281363" y="4864100"/>
            <a:ext cx="76200" cy="76200"/>
          </a:xfrm>
          <a:custGeom>
            <a:avLst/>
            <a:gdLst/>
            <a:ahLst/>
            <a:cxnLst>
              <a:cxn ang="0">
                <a:pos x="139" y="0"/>
              </a:cxn>
              <a:cxn ang="0">
                <a:pos x="0" y="76199"/>
              </a:cxn>
              <a:cxn ang="0">
                <a:pos x="76263" y="38239"/>
              </a:cxn>
              <a:cxn ang="0">
                <a:pos x="139" y="0"/>
              </a:cxn>
            </a:cxnLst>
            <a:rect l="0" t="0" r="r" b="b"/>
            <a:pathLst>
              <a:path w="76835" h="76200">
                <a:moveTo>
                  <a:pt x="139" y="0"/>
                </a:moveTo>
                <a:lnTo>
                  <a:pt x="0" y="76199"/>
                </a:lnTo>
                <a:lnTo>
                  <a:pt x="76263" y="38239"/>
                </a:lnTo>
                <a:lnTo>
                  <a:pt x="13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95" name="object 28"/>
          <p:cNvSpPr>
            <a:spLocks/>
          </p:cNvSpPr>
          <p:nvPr/>
        </p:nvSpPr>
        <p:spPr bwMode="auto">
          <a:xfrm>
            <a:off x="2506663" y="5033963"/>
            <a:ext cx="792162" cy="307975"/>
          </a:xfrm>
          <a:custGeom>
            <a:avLst/>
            <a:gdLst/>
            <a:ahLst/>
            <a:cxnLst>
              <a:cxn ang="0">
                <a:pos x="0" y="307225"/>
              </a:cxn>
              <a:cxn ang="0">
                <a:pos x="791705" y="0"/>
              </a:cxn>
            </a:cxnLst>
            <a:rect l="0" t="0" r="r" b="b"/>
            <a:pathLst>
              <a:path w="791845" h="307339">
                <a:moveTo>
                  <a:pt x="0" y="307225"/>
                </a:moveTo>
                <a:lnTo>
                  <a:pt x="791705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96" name="object 29"/>
          <p:cNvSpPr>
            <a:spLocks/>
          </p:cNvSpPr>
          <p:nvPr/>
        </p:nvSpPr>
        <p:spPr bwMode="auto">
          <a:xfrm>
            <a:off x="3273425" y="5002213"/>
            <a:ext cx="84138" cy="714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559" y="71043"/>
              </a:cxn>
              <a:cxn ang="0">
                <a:pos x="84823" y="7950"/>
              </a:cxn>
              <a:cxn ang="0">
                <a:pos x="0" y="0"/>
              </a:cxn>
            </a:cxnLst>
            <a:rect l="0" t="0" r="r" b="b"/>
            <a:pathLst>
              <a:path w="85089" h="71120">
                <a:moveTo>
                  <a:pt x="0" y="0"/>
                </a:moveTo>
                <a:lnTo>
                  <a:pt x="27559" y="71043"/>
                </a:lnTo>
                <a:lnTo>
                  <a:pt x="84823" y="79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" name="object 30"/>
          <p:cNvSpPr txBox="1"/>
          <p:nvPr/>
        </p:nvSpPr>
        <p:spPr>
          <a:xfrm>
            <a:off x="1455738" y="5708650"/>
            <a:ext cx="2724150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(1) = </a:t>
            </a:r>
            <a:r>
              <a:rPr sz="20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H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(2) + </a:t>
            </a:r>
            <a:r>
              <a:rPr sz="20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H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(3) +</a:t>
            </a:r>
            <a:r>
              <a:rPr sz="2000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H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(4)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798" name="object 31"/>
          <p:cNvSpPr>
            <a:spLocks/>
          </p:cNvSpPr>
          <p:nvPr/>
        </p:nvSpPr>
        <p:spPr bwMode="auto">
          <a:xfrm>
            <a:off x="6713538" y="4298950"/>
            <a:ext cx="287337" cy="288925"/>
          </a:xfrm>
          <a:custGeom>
            <a:avLst/>
            <a:gdLst/>
            <a:ahLst/>
            <a:cxnLst>
              <a:cxn ang="0">
                <a:pos x="143675" y="0"/>
              </a:cxn>
              <a:cxn ang="0">
                <a:pos x="98262" y="7324"/>
              </a:cxn>
              <a:cxn ang="0">
                <a:pos x="58822" y="27720"/>
              </a:cxn>
              <a:cxn ang="0">
                <a:pos x="27720" y="58822"/>
              </a:cxn>
              <a:cxn ang="0">
                <a:pos x="7324" y="98262"/>
              </a:cxn>
              <a:cxn ang="0">
                <a:pos x="0" y="143675"/>
              </a:cxn>
              <a:cxn ang="0">
                <a:pos x="7324" y="189087"/>
              </a:cxn>
              <a:cxn ang="0">
                <a:pos x="27720" y="228527"/>
              </a:cxn>
              <a:cxn ang="0">
                <a:pos x="58822" y="259629"/>
              </a:cxn>
              <a:cxn ang="0">
                <a:pos x="98262" y="280025"/>
              </a:cxn>
              <a:cxn ang="0">
                <a:pos x="143675" y="287350"/>
              </a:cxn>
              <a:cxn ang="0">
                <a:pos x="189081" y="280025"/>
              </a:cxn>
              <a:cxn ang="0">
                <a:pos x="228517" y="259629"/>
              </a:cxn>
              <a:cxn ang="0">
                <a:pos x="259617" y="228527"/>
              </a:cxn>
              <a:cxn ang="0">
                <a:pos x="280012" y="189087"/>
              </a:cxn>
              <a:cxn ang="0">
                <a:pos x="287337" y="143675"/>
              </a:cxn>
              <a:cxn ang="0">
                <a:pos x="280012" y="98262"/>
              </a:cxn>
              <a:cxn ang="0">
                <a:pos x="259617" y="58822"/>
              </a:cxn>
              <a:cxn ang="0">
                <a:pos x="228517" y="27720"/>
              </a:cxn>
              <a:cxn ang="0">
                <a:pos x="189081" y="7324"/>
              </a:cxn>
              <a:cxn ang="0">
                <a:pos x="143675" y="0"/>
              </a:cxn>
            </a:cxnLst>
            <a:rect l="0" t="0" r="r" b="b"/>
            <a:pathLst>
              <a:path w="287654" h="287654">
                <a:moveTo>
                  <a:pt x="143675" y="0"/>
                </a:moveTo>
                <a:lnTo>
                  <a:pt x="98262" y="7324"/>
                </a:lnTo>
                <a:lnTo>
                  <a:pt x="58822" y="27720"/>
                </a:lnTo>
                <a:lnTo>
                  <a:pt x="27720" y="58822"/>
                </a:lnTo>
                <a:lnTo>
                  <a:pt x="7324" y="98262"/>
                </a:lnTo>
                <a:lnTo>
                  <a:pt x="0" y="143675"/>
                </a:lnTo>
                <a:lnTo>
                  <a:pt x="7324" y="189087"/>
                </a:lnTo>
                <a:lnTo>
                  <a:pt x="27720" y="228527"/>
                </a:lnTo>
                <a:lnTo>
                  <a:pt x="58822" y="259629"/>
                </a:lnTo>
                <a:lnTo>
                  <a:pt x="98262" y="280025"/>
                </a:lnTo>
                <a:lnTo>
                  <a:pt x="143675" y="287350"/>
                </a:lnTo>
                <a:lnTo>
                  <a:pt x="189081" y="280025"/>
                </a:lnTo>
                <a:lnTo>
                  <a:pt x="228517" y="259629"/>
                </a:lnTo>
                <a:lnTo>
                  <a:pt x="259617" y="228527"/>
                </a:lnTo>
                <a:lnTo>
                  <a:pt x="280012" y="189087"/>
                </a:lnTo>
                <a:lnTo>
                  <a:pt x="287337" y="143675"/>
                </a:lnTo>
                <a:lnTo>
                  <a:pt x="280012" y="98262"/>
                </a:lnTo>
                <a:lnTo>
                  <a:pt x="259617" y="58822"/>
                </a:lnTo>
                <a:lnTo>
                  <a:pt x="228517" y="27720"/>
                </a:lnTo>
                <a:lnTo>
                  <a:pt x="189081" y="7324"/>
                </a:lnTo>
                <a:lnTo>
                  <a:pt x="143675" y="0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99" name="object 32"/>
          <p:cNvSpPr>
            <a:spLocks/>
          </p:cNvSpPr>
          <p:nvPr/>
        </p:nvSpPr>
        <p:spPr bwMode="auto">
          <a:xfrm>
            <a:off x="6713538" y="4298950"/>
            <a:ext cx="287337" cy="288925"/>
          </a:xfrm>
          <a:custGeom>
            <a:avLst/>
            <a:gdLst/>
            <a:ahLst/>
            <a:cxnLst>
              <a:cxn ang="0">
                <a:pos x="0" y="143675"/>
              </a:cxn>
              <a:cxn ang="0">
                <a:pos x="7324" y="98262"/>
              </a:cxn>
              <a:cxn ang="0">
                <a:pos x="27720" y="58822"/>
              </a:cxn>
              <a:cxn ang="0">
                <a:pos x="58822" y="27720"/>
              </a:cxn>
              <a:cxn ang="0">
                <a:pos x="98262" y="7324"/>
              </a:cxn>
              <a:cxn ang="0">
                <a:pos x="143675" y="0"/>
              </a:cxn>
              <a:cxn ang="0">
                <a:pos x="189081" y="7324"/>
              </a:cxn>
              <a:cxn ang="0">
                <a:pos x="228517" y="27720"/>
              </a:cxn>
              <a:cxn ang="0">
                <a:pos x="259617" y="58822"/>
              </a:cxn>
              <a:cxn ang="0">
                <a:pos x="280012" y="98262"/>
              </a:cxn>
              <a:cxn ang="0">
                <a:pos x="287337" y="143675"/>
              </a:cxn>
              <a:cxn ang="0">
                <a:pos x="280012" y="189087"/>
              </a:cxn>
              <a:cxn ang="0">
                <a:pos x="259617" y="228527"/>
              </a:cxn>
              <a:cxn ang="0">
                <a:pos x="228517" y="259629"/>
              </a:cxn>
              <a:cxn ang="0">
                <a:pos x="189081" y="280025"/>
              </a:cxn>
              <a:cxn ang="0">
                <a:pos x="143675" y="287350"/>
              </a:cxn>
              <a:cxn ang="0">
                <a:pos x="98262" y="280025"/>
              </a:cxn>
              <a:cxn ang="0">
                <a:pos x="58822" y="259629"/>
              </a:cxn>
              <a:cxn ang="0">
                <a:pos x="27720" y="228527"/>
              </a:cxn>
              <a:cxn ang="0">
                <a:pos x="7324" y="189087"/>
              </a:cxn>
              <a:cxn ang="0">
                <a:pos x="0" y="143675"/>
              </a:cxn>
            </a:cxnLst>
            <a:rect l="0" t="0" r="r" b="b"/>
            <a:pathLst>
              <a:path w="287654" h="287654">
                <a:moveTo>
                  <a:pt x="0" y="143675"/>
                </a:moveTo>
                <a:lnTo>
                  <a:pt x="7324" y="98262"/>
                </a:lnTo>
                <a:lnTo>
                  <a:pt x="27720" y="58822"/>
                </a:lnTo>
                <a:lnTo>
                  <a:pt x="58822" y="27720"/>
                </a:lnTo>
                <a:lnTo>
                  <a:pt x="98262" y="7324"/>
                </a:lnTo>
                <a:lnTo>
                  <a:pt x="143675" y="0"/>
                </a:lnTo>
                <a:lnTo>
                  <a:pt x="189081" y="7324"/>
                </a:lnTo>
                <a:lnTo>
                  <a:pt x="228517" y="27720"/>
                </a:lnTo>
                <a:lnTo>
                  <a:pt x="259617" y="58822"/>
                </a:lnTo>
                <a:lnTo>
                  <a:pt x="280012" y="98262"/>
                </a:lnTo>
                <a:lnTo>
                  <a:pt x="287337" y="143675"/>
                </a:lnTo>
                <a:lnTo>
                  <a:pt x="280012" y="189087"/>
                </a:lnTo>
                <a:lnTo>
                  <a:pt x="259617" y="228527"/>
                </a:lnTo>
                <a:lnTo>
                  <a:pt x="228517" y="259629"/>
                </a:lnTo>
                <a:lnTo>
                  <a:pt x="189081" y="280025"/>
                </a:lnTo>
                <a:lnTo>
                  <a:pt x="143675" y="287350"/>
                </a:lnTo>
                <a:lnTo>
                  <a:pt x="98262" y="280025"/>
                </a:lnTo>
                <a:lnTo>
                  <a:pt x="58822" y="259629"/>
                </a:lnTo>
                <a:lnTo>
                  <a:pt x="27720" y="228527"/>
                </a:lnTo>
                <a:lnTo>
                  <a:pt x="7324" y="189087"/>
                </a:lnTo>
                <a:lnTo>
                  <a:pt x="0" y="143675"/>
                </a:lnTo>
                <a:close/>
              </a:path>
            </a:pathLst>
          </a:custGeom>
          <a:noFill/>
          <a:ln w="12700">
            <a:solidFill>
              <a:srgbClr val="006F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00" name="object 33"/>
          <p:cNvSpPr txBox="1">
            <a:spLocks noChangeArrowheads="1"/>
          </p:cNvSpPr>
          <p:nvPr/>
        </p:nvSpPr>
        <p:spPr bwMode="auto">
          <a:xfrm>
            <a:off x="6792913" y="4298950"/>
            <a:ext cx="127000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2801" name="object 34"/>
          <p:cNvSpPr>
            <a:spLocks/>
          </p:cNvSpPr>
          <p:nvPr/>
        </p:nvSpPr>
        <p:spPr bwMode="auto">
          <a:xfrm>
            <a:off x="6715125" y="4756150"/>
            <a:ext cx="287338" cy="288925"/>
          </a:xfrm>
          <a:custGeom>
            <a:avLst/>
            <a:gdLst/>
            <a:ahLst/>
            <a:cxnLst>
              <a:cxn ang="0">
                <a:pos x="143675" y="0"/>
              </a:cxn>
              <a:cxn ang="0">
                <a:pos x="98262" y="7324"/>
              </a:cxn>
              <a:cxn ang="0">
                <a:pos x="58822" y="27720"/>
              </a:cxn>
              <a:cxn ang="0">
                <a:pos x="27720" y="58822"/>
              </a:cxn>
              <a:cxn ang="0">
                <a:pos x="7324" y="98262"/>
              </a:cxn>
              <a:cxn ang="0">
                <a:pos x="0" y="143675"/>
              </a:cxn>
              <a:cxn ang="0">
                <a:pos x="7324" y="189087"/>
              </a:cxn>
              <a:cxn ang="0">
                <a:pos x="27720" y="228527"/>
              </a:cxn>
              <a:cxn ang="0">
                <a:pos x="58822" y="259629"/>
              </a:cxn>
              <a:cxn ang="0">
                <a:pos x="98262" y="280025"/>
              </a:cxn>
              <a:cxn ang="0">
                <a:pos x="143675" y="287350"/>
              </a:cxn>
              <a:cxn ang="0">
                <a:pos x="189081" y="280025"/>
              </a:cxn>
              <a:cxn ang="0">
                <a:pos x="228517" y="259629"/>
              </a:cxn>
              <a:cxn ang="0">
                <a:pos x="259617" y="228527"/>
              </a:cxn>
              <a:cxn ang="0">
                <a:pos x="280012" y="189087"/>
              </a:cxn>
              <a:cxn ang="0">
                <a:pos x="287337" y="143675"/>
              </a:cxn>
              <a:cxn ang="0">
                <a:pos x="280012" y="98262"/>
              </a:cxn>
              <a:cxn ang="0">
                <a:pos x="259617" y="58822"/>
              </a:cxn>
              <a:cxn ang="0">
                <a:pos x="228517" y="27720"/>
              </a:cxn>
              <a:cxn ang="0">
                <a:pos x="189081" y="7324"/>
              </a:cxn>
              <a:cxn ang="0">
                <a:pos x="143675" y="0"/>
              </a:cxn>
            </a:cxnLst>
            <a:rect l="0" t="0" r="r" b="b"/>
            <a:pathLst>
              <a:path w="287654" h="287654">
                <a:moveTo>
                  <a:pt x="143675" y="0"/>
                </a:moveTo>
                <a:lnTo>
                  <a:pt x="98262" y="7324"/>
                </a:lnTo>
                <a:lnTo>
                  <a:pt x="58822" y="27720"/>
                </a:lnTo>
                <a:lnTo>
                  <a:pt x="27720" y="58822"/>
                </a:lnTo>
                <a:lnTo>
                  <a:pt x="7324" y="98262"/>
                </a:lnTo>
                <a:lnTo>
                  <a:pt x="0" y="143675"/>
                </a:lnTo>
                <a:lnTo>
                  <a:pt x="7324" y="189087"/>
                </a:lnTo>
                <a:lnTo>
                  <a:pt x="27720" y="228527"/>
                </a:lnTo>
                <a:lnTo>
                  <a:pt x="58822" y="259629"/>
                </a:lnTo>
                <a:lnTo>
                  <a:pt x="98262" y="280025"/>
                </a:lnTo>
                <a:lnTo>
                  <a:pt x="143675" y="287350"/>
                </a:lnTo>
                <a:lnTo>
                  <a:pt x="189081" y="280025"/>
                </a:lnTo>
                <a:lnTo>
                  <a:pt x="228517" y="259629"/>
                </a:lnTo>
                <a:lnTo>
                  <a:pt x="259617" y="228527"/>
                </a:lnTo>
                <a:lnTo>
                  <a:pt x="280012" y="189087"/>
                </a:lnTo>
                <a:lnTo>
                  <a:pt x="287337" y="143675"/>
                </a:lnTo>
                <a:lnTo>
                  <a:pt x="280012" y="98262"/>
                </a:lnTo>
                <a:lnTo>
                  <a:pt x="259617" y="58822"/>
                </a:lnTo>
                <a:lnTo>
                  <a:pt x="228517" y="27720"/>
                </a:lnTo>
                <a:lnTo>
                  <a:pt x="189081" y="7324"/>
                </a:lnTo>
                <a:lnTo>
                  <a:pt x="143675" y="0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02" name="object 35"/>
          <p:cNvSpPr>
            <a:spLocks/>
          </p:cNvSpPr>
          <p:nvPr/>
        </p:nvSpPr>
        <p:spPr bwMode="auto">
          <a:xfrm>
            <a:off x="6715125" y="4756150"/>
            <a:ext cx="287338" cy="288925"/>
          </a:xfrm>
          <a:custGeom>
            <a:avLst/>
            <a:gdLst/>
            <a:ahLst/>
            <a:cxnLst>
              <a:cxn ang="0">
                <a:pos x="0" y="143675"/>
              </a:cxn>
              <a:cxn ang="0">
                <a:pos x="7324" y="98262"/>
              </a:cxn>
              <a:cxn ang="0">
                <a:pos x="27720" y="58822"/>
              </a:cxn>
              <a:cxn ang="0">
                <a:pos x="58822" y="27720"/>
              </a:cxn>
              <a:cxn ang="0">
                <a:pos x="98262" y="7324"/>
              </a:cxn>
              <a:cxn ang="0">
                <a:pos x="143675" y="0"/>
              </a:cxn>
              <a:cxn ang="0">
                <a:pos x="189081" y="7324"/>
              </a:cxn>
              <a:cxn ang="0">
                <a:pos x="228517" y="27720"/>
              </a:cxn>
              <a:cxn ang="0">
                <a:pos x="259617" y="58822"/>
              </a:cxn>
              <a:cxn ang="0">
                <a:pos x="280012" y="98262"/>
              </a:cxn>
              <a:cxn ang="0">
                <a:pos x="287337" y="143675"/>
              </a:cxn>
              <a:cxn ang="0">
                <a:pos x="280012" y="189087"/>
              </a:cxn>
              <a:cxn ang="0">
                <a:pos x="259617" y="228527"/>
              </a:cxn>
              <a:cxn ang="0">
                <a:pos x="228517" y="259629"/>
              </a:cxn>
              <a:cxn ang="0">
                <a:pos x="189081" y="280025"/>
              </a:cxn>
              <a:cxn ang="0">
                <a:pos x="143675" y="287350"/>
              </a:cxn>
              <a:cxn ang="0">
                <a:pos x="98262" y="280025"/>
              </a:cxn>
              <a:cxn ang="0">
                <a:pos x="58822" y="259629"/>
              </a:cxn>
              <a:cxn ang="0">
                <a:pos x="27720" y="228527"/>
              </a:cxn>
              <a:cxn ang="0">
                <a:pos x="7324" y="189087"/>
              </a:cxn>
              <a:cxn ang="0">
                <a:pos x="0" y="143675"/>
              </a:cxn>
            </a:cxnLst>
            <a:rect l="0" t="0" r="r" b="b"/>
            <a:pathLst>
              <a:path w="287654" h="287654">
                <a:moveTo>
                  <a:pt x="0" y="143675"/>
                </a:moveTo>
                <a:lnTo>
                  <a:pt x="7324" y="98262"/>
                </a:lnTo>
                <a:lnTo>
                  <a:pt x="27720" y="58822"/>
                </a:lnTo>
                <a:lnTo>
                  <a:pt x="58822" y="27720"/>
                </a:lnTo>
                <a:lnTo>
                  <a:pt x="98262" y="7324"/>
                </a:lnTo>
                <a:lnTo>
                  <a:pt x="143675" y="0"/>
                </a:lnTo>
                <a:lnTo>
                  <a:pt x="189081" y="7324"/>
                </a:lnTo>
                <a:lnTo>
                  <a:pt x="228517" y="27720"/>
                </a:lnTo>
                <a:lnTo>
                  <a:pt x="259617" y="58822"/>
                </a:lnTo>
                <a:lnTo>
                  <a:pt x="280012" y="98262"/>
                </a:lnTo>
                <a:lnTo>
                  <a:pt x="287337" y="143675"/>
                </a:lnTo>
                <a:lnTo>
                  <a:pt x="280012" y="189087"/>
                </a:lnTo>
                <a:lnTo>
                  <a:pt x="259617" y="228527"/>
                </a:lnTo>
                <a:lnTo>
                  <a:pt x="228517" y="259629"/>
                </a:lnTo>
                <a:lnTo>
                  <a:pt x="189081" y="280025"/>
                </a:lnTo>
                <a:lnTo>
                  <a:pt x="143675" y="287350"/>
                </a:lnTo>
                <a:lnTo>
                  <a:pt x="98262" y="280025"/>
                </a:lnTo>
                <a:lnTo>
                  <a:pt x="58822" y="259629"/>
                </a:lnTo>
                <a:lnTo>
                  <a:pt x="27720" y="228527"/>
                </a:lnTo>
                <a:lnTo>
                  <a:pt x="7324" y="189087"/>
                </a:lnTo>
                <a:lnTo>
                  <a:pt x="0" y="143675"/>
                </a:lnTo>
                <a:close/>
              </a:path>
            </a:pathLst>
          </a:custGeom>
          <a:noFill/>
          <a:ln w="12700">
            <a:solidFill>
              <a:srgbClr val="006F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03" name="object 36"/>
          <p:cNvSpPr txBox="1">
            <a:spLocks noChangeArrowheads="1"/>
          </p:cNvSpPr>
          <p:nvPr/>
        </p:nvSpPr>
        <p:spPr bwMode="auto">
          <a:xfrm>
            <a:off x="6794500" y="4756150"/>
            <a:ext cx="127000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32804" name="object 37"/>
          <p:cNvSpPr>
            <a:spLocks/>
          </p:cNvSpPr>
          <p:nvPr/>
        </p:nvSpPr>
        <p:spPr bwMode="auto">
          <a:xfrm>
            <a:off x="6723063" y="5195888"/>
            <a:ext cx="287337" cy="288925"/>
          </a:xfrm>
          <a:custGeom>
            <a:avLst/>
            <a:gdLst/>
            <a:ahLst/>
            <a:cxnLst>
              <a:cxn ang="0">
                <a:pos x="143675" y="0"/>
              </a:cxn>
              <a:cxn ang="0">
                <a:pos x="98262" y="7324"/>
              </a:cxn>
              <a:cxn ang="0">
                <a:pos x="58822" y="27720"/>
              </a:cxn>
              <a:cxn ang="0">
                <a:pos x="27720" y="58822"/>
              </a:cxn>
              <a:cxn ang="0">
                <a:pos x="7324" y="98262"/>
              </a:cxn>
              <a:cxn ang="0">
                <a:pos x="0" y="143675"/>
              </a:cxn>
              <a:cxn ang="0">
                <a:pos x="7324" y="189087"/>
              </a:cxn>
              <a:cxn ang="0">
                <a:pos x="27720" y="228527"/>
              </a:cxn>
              <a:cxn ang="0">
                <a:pos x="58822" y="259629"/>
              </a:cxn>
              <a:cxn ang="0">
                <a:pos x="98262" y="280025"/>
              </a:cxn>
              <a:cxn ang="0">
                <a:pos x="143675" y="287350"/>
              </a:cxn>
              <a:cxn ang="0">
                <a:pos x="189081" y="280025"/>
              </a:cxn>
              <a:cxn ang="0">
                <a:pos x="228517" y="259629"/>
              </a:cxn>
              <a:cxn ang="0">
                <a:pos x="259617" y="228527"/>
              </a:cxn>
              <a:cxn ang="0">
                <a:pos x="280012" y="189087"/>
              </a:cxn>
              <a:cxn ang="0">
                <a:pos x="287337" y="143675"/>
              </a:cxn>
              <a:cxn ang="0">
                <a:pos x="280012" y="98262"/>
              </a:cxn>
              <a:cxn ang="0">
                <a:pos x="259617" y="58822"/>
              </a:cxn>
              <a:cxn ang="0">
                <a:pos x="228517" y="27720"/>
              </a:cxn>
              <a:cxn ang="0">
                <a:pos x="189081" y="7324"/>
              </a:cxn>
              <a:cxn ang="0">
                <a:pos x="143675" y="0"/>
              </a:cxn>
            </a:cxnLst>
            <a:rect l="0" t="0" r="r" b="b"/>
            <a:pathLst>
              <a:path w="287654" h="287654">
                <a:moveTo>
                  <a:pt x="143675" y="0"/>
                </a:moveTo>
                <a:lnTo>
                  <a:pt x="98262" y="7324"/>
                </a:lnTo>
                <a:lnTo>
                  <a:pt x="58822" y="27720"/>
                </a:lnTo>
                <a:lnTo>
                  <a:pt x="27720" y="58822"/>
                </a:lnTo>
                <a:lnTo>
                  <a:pt x="7324" y="98262"/>
                </a:lnTo>
                <a:lnTo>
                  <a:pt x="0" y="143675"/>
                </a:lnTo>
                <a:lnTo>
                  <a:pt x="7324" y="189087"/>
                </a:lnTo>
                <a:lnTo>
                  <a:pt x="27720" y="228527"/>
                </a:lnTo>
                <a:lnTo>
                  <a:pt x="58822" y="259629"/>
                </a:lnTo>
                <a:lnTo>
                  <a:pt x="98262" y="280025"/>
                </a:lnTo>
                <a:lnTo>
                  <a:pt x="143675" y="287350"/>
                </a:lnTo>
                <a:lnTo>
                  <a:pt x="189081" y="280025"/>
                </a:lnTo>
                <a:lnTo>
                  <a:pt x="228517" y="259629"/>
                </a:lnTo>
                <a:lnTo>
                  <a:pt x="259617" y="228527"/>
                </a:lnTo>
                <a:lnTo>
                  <a:pt x="280012" y="189087"/>
                </a:lnTo>
                <a:lnTo>
                  <a:pt x="287337" y="143675"/>
                </a:lnTo>
                <a:lnTo>
                  <a:pt x="280012" y="98262"/>
                </a:lnTo>
                <a:lnTo>
                  <a:pt x="259617" y="58822"/>
                </a:lnTo>
                <a:lnTo>
                  <a:pt x="228517" y="27720"/>
                </a:lnTo>
                <a:lnTo>
                  <a:pt x="189081" y="7324"/>
                </a:lnTo>
                <a:lnTo>
                  <a:pt x="143675" y="0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05" name="object 38"/>
          <p:cNvSpPr>
            <a:spLocks/>
          </p:cNvSpPr>
          <p:nvPr/>
        </p:nvSpPr>
        <p:spPr bwMode="auto">
          <a:xfrm>
            <a:off x="6723063" y="5195888"/>
            <a:ext cx="287337" cy="288925"/>
          </a:xfrm>
          <a:custGeom>
            <a:avLst/>
            <a:gdLst/>
            <a:ahLst/>
            <a:cxnLst>
              <a:cxn ang="0">
                <a:pos x="0" y="143675"/>
              </a:cxn>
              <a:cxn ang="0">
                <a:pos x="7324" y="98262"/>
              </a:cxn>
              <a:cxn ang="0">
                <a:pos x="27720" y="58822"/>
              </a:cxn>
              <a:cxn ang="0">
                <a:pos x="58822" y="27720"/>
              </a:cxn>
              <a:cxn ang="0">
                <a:pos x="98262" y="7324"/>
              </a:cxn>
              <a:cxn ang="0">
                <a:pos x="143675" y="0"/>
              </a:cxn>
              <a:cxn ang="0">
                <a:pos x="189081" y="7324"/>
              </a:cxn>
              <a:cxn ang="0">
                <a:pos x="228517" y="27720"/>
              </a:cxn>
              <a:cxn ang="0">
                <a:pos x="259617" y="58822"/>
              </a:cxn>
              <a:cxn ang="0">
                <a:pos x="280012" y="98262"/>
              </a:cxn>
              <a:cxn ang="0">
                <a:pos x="287337" y="143675"/>
              </a:cxn>
              <a:cxn ang="0">
                <a:pos x="280012" y="189087"/>
              </a:cxn>
              <a:cxn ang="0">
                <a:pos x="259617" y="228527"/>
              </a:cxn>
              <a:cxn ang="0">
                <a:pos x="228517" y="259629"/>
              </a:cxn>
              <a:cxn ang="0">
                <a:pos x="189081" y="280025"/>
              </a:cxn>
              <a:cxn ang="0">
                <a:pos x="143675" y="287350"/>
              </a:cxn>
              <a:cxn ang="0">
                <a:pos x="98262" y="280025"/>
              </a:cxn>
              <a:cxn ang="0">
                <a:pos x="58822" y="259629"/>
              </a:cxn>
              <a:cxn ang="0">
                <a:pos x="27720" y="228527"/>
              </a:cxn>
              <a:cxn ang="0">
                <a:pos x="7324" y="189087"/>
              </a:cxn>
              <a:cxn ang="0">
                <a:pos x="0" y="143675"/>
              </a:cxn>
            </a:cxnLst>
            <a:rect l="0" t="0" r="r" b="b"/>
            <a:pathLst>
              <a:path w="287654" h="287654">
                <a:moveTo>
                  <a:pt x="0" y="143675"/>
                </a:moveTo>
                <a:lnTo>
                  <a:pt x="7324" y="98262"/>
                </a:lnTo>
                <a:lnTo>
                  <a:pt x="27720" y="58822"/>
                </a:lnTo>
                <a:lnTo>
                  <a:pt x="58822" y="27720"/>
                </a:lnTo>
                <a:lnTo>
                  <a:pt x="98262" y="7324"/>
                </a:lnTo>
                <a:lnTo>
                  <a:pt x="143675" y="0"/>
                </a:lnTo>
                <a:lnTo>
                  <a:pt x="189081" y="7324"/>
                </a:lnTo>
                <a:lnTo>
                  <a:pt x="228517" y="27720"/>
                </a:lnTo>
                <a:lnTo>
                  <a:pt x="259617" y="58822"/>
                </a:lnTo>
                <a:lnTo>
                  <a:pt x="280012" y="98262"/>
                </a:lnTo>
                <a:lnTo>
                  <a:pt x="287337" y="143675"/>
                </a:lnTo>
                <a:lnTo>
                  <a:pt x="280012" y="189087"/>
                </a:lnTo>
                <a:lnTo>
                  <a:pt x="259617" y="228527"/>
                </a:lnTo>
                <a:lnTo>
                  <a:pt x="228517" y="259629"/>
                </a:lnTo>
                <a:lnTo>
                  <a:pt x="189081" y="280025"/>
                </a:lnTo>
                <a:lnTo>
                  <a:pt x="143675" y="287350"/>
                </a:lnTo>
                <a:lnTo>
                  <a:pt x="98262" y="280025"/>
                </a:lnTo>
                <a:lnTo>
                  <a:pt x="58822" y="259629"/>
                </a:lnTo>
                <a:lnTo>
                  <a:pt x="27720" y="228527"/>
                </a:lnTo>
                <a:lnTo>
                  <a:pt x="7324" y="189087"/>
                </a:lnTo>
                <a:lnTo>
                  <a:pt x="0" y="143675"/>
                </a:lnTo>
                <a:close/>
              </a:path>
            </a:pathLst>
          </a:custGeom>
          <a:noFill/>
          <a:ln w="12700">
            <a:solidFill>
              <a:srgbClr val="006F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06" name="object 39"/>
          <p:cNvSpPr txBox="1">
            <a:spLocks noChangeArrowheads="1"/>
          </p:cNvSpPr>
          <p:nvPr/>
        </p:nvSpPr>
        <p:spPr bwMode="auto">
          <a:xfrm>
            <a:off x="6802438" y="5195888"/>
            <a:ext cx="127000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32807" name="object 40"/>
          <p:cNvSpPr>
            <a:spLocks/>
          </p:cNvSpPr>
          <p:nvPr/>
        </p:nvSpPr>
        <p:spPr bwMode="auto">
          <a:xfrm>
            <a:off x="5575300" y="4756150"/>
            <a:ext cx="287338" cy="288925"/>
          </a:xfrm>
          <a:custGeom>
            <a:avLst/>
            <a:gdLst/>
            <a:ahLst/>
            <a:cxnLst>
              <a:cxn ang="0">
                <a:pos x="143675" y="0"/>
              </a:cxn>
              <a:cxn ang="0">
                <a:pos x="98262" y="7324"/>
              </a:cxn>
              <a:cxn ang="0">
                <a:pos x="58822" y="27720"/>
              </a:cxn>
              <a:cxn ang="0">
                <a:pos x="27720" y="58822"/>
              </a:cxn>
              <a:cxn ang="0">
                <a:pos x="7324" y="98262"/>
              </a:cxn>
              <a:cxn ang="0">
                <a:pos x="0" y="143675"/>
              </a:cxn>
              <a:cxn ang="0">
                <a:pos x="7324" y="189087"/>
              </a:cxn>
              <a:cxn ang="0">
                <a:pos x="27720" y="228527"/>
              </a:cxn>
              <a:cxn ang="0">
                <a:pos x="58822" y="259629"/>
              </a:cxn>
              <a:cxn ang="0">
                <a:pos x="98262" y="280025"/>
              </a:cxn>
              <a:cxn ang="0">
                <a:pos x="143675" y="287350"/>
              </a:cxn>
              <a:cxn ang="0">
                <a:pos x="189081" y="280025"/>
              </a:cxn>
              <a:cxn ang="0">
                <a:pos x="228517" y="259629"/>
              </a:cxn>
              <a:cxn ang="0">
                <a:pos x="259617" y="228527"/>
              </a:cxn>
              <a:cxn ang="0">
                <a:pos x="280012" y="189087"/>
              </a:cxn>
              <a:cxn ang="0">
                <a:pos x="287337" y="143675"/>
              </a:cxn>
              <a:cxn ang="0">
                <a:pos x="280012" y="98262"/>
              </a:cxn>
              <a:cxn ang="0">
                <a:pos x="259617" y="58822"/>
              </a:cxn>
              <a:cxn ang="0">
                <a:pos x="228517" y="27720"/>
              </a:cxn>
              <a:cxn ang="0">
                <a:pos x="189081" y="7324"/>
              </a:cxn>
              <a:cxn ang="0">
                <a:pos x="143675" y="0"/>
              </a:cxn>
            </a:cxnLst>
            <a:rect l="0" t="0" r="r" b="b"/>
            <a:pathLst>
              <a:path w="287654" h="287654">
                <a:moveTo>
                  <a:pt x="143675" y="0"/>
                </a:moveTo>
                <a:lnTo>
                  <a:pt x="98262" y="7324"/>
                </a:lnTo>
                <a:lnTo>
                  <a:pt x="58822" y="27720"/>
                </a:lnTo>
                <a:lnTo>
                  <a:pt x="27720" y="58822"/>
                </a:lnTo>
                <a:lnTo>
                  <a:pt x="7324" y="98262"/>
                </a:lnTo>
                <a:lnTo>
                  <a:pt x="0" y="143675"/>
                </a:lnTo>
                <a:lnTo>
                  <a:pt x="7324" y="189087"/>
                </a:lnTo>
                <a:lnTo>
                  <a:pt x="27720" y="228527"/>
                </a:lnTo>
                <a:lnTo>
                  <a:pt x="58822" y="259629"/>
                </a:lnTo>
                <a:lnTo>
                  <a:pt x="98262" y="280025"/>
                </a:lnTo>
                <a:lnTo>
                  <a:pt x="143675" y="287350"/>
                </a:lnTo>
                <a:lnTo>
                  <a:pt x="189081" y="280025"/>
                </a:lnTo>
                <a:lnTo>
                  <a:pt x="228517" y="259629"/>
                </a:lnTo>
                <a:lnTo>
                  <a:pt x="259617" y="228527"/>
                </a:lnTo>
                <a:lnTo>
                  <a:pt x="280012" y="189087"/>
                </a:lnTo>
                <a:lnTo>
                  <a:pt x="287337" y="143675"/>
                </a:lnTo>
                <a:lnTo>
                  <a:pt x="280012" y="98262"/>
                </a:lnTo>
                <a:lnTo>
                  <a:pt x="259617" y="58822"/>
                </a:lnTo>
                <a:lnTo>
                  <a:pt x="228517" y="27720"/>
                </a:lnTo>
                <a:lnTo>
                  <a:pt x="189081" y="7324"/>
                </a:lnTo>
                <a:lnTo>
                  <a:pt x="143675" y="0"/>
                </a:lnTo>
                <a:close/>
              </a:path>
            </a:pathLst>
          </a:custGeom>
          <a:solidFill>
            <a:srgbClr val="FFCC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08" name="object 41"/>
          <p:cNvSpPr>
            <a:spLocks/>
          </p:cNvSpPr>
          <p:nvPr/>
        </p:nvSpPr>
        <p:spPr bwMode="auto">
          <a:xfrm>
            <a:off x="5575300" y="4756150"/>
            <a:ext cx="287338" cy="288925"/>
          </a:xfrm>
          <a:custGeom>
            <a:avLst/>
            <a:gdLst/>
            <a:ahLst/>
            <a:cxnLst>
              <a:cxn ang="0">
                <a:pos x="0" y="143675"/>
              </a:cxn>
              <a:cxn ang="0">
                <a:pos x="7324" y="98262"/>
              </a:cxn>
              <a:cxn ang="0">
                <a:pos x="27720" y="58822"/>
              </a:cxn>
              <a:cxn ang="0">
                <a:pos x="58822" y="27720"/>
              </a:cxn>
              <a:cxn ang="0">
                <a:pos x="98262" y="7324"/>
              </a:cxn>
              <a:cxn ang="0">
                <a:pos x="143675" y="0"/>
              </a:cxn>
              <a:cxn ang="0">
                <a:pos x="189081" y="7324"/>
              </a:cxn>
              <a:cxn ang="0">
                <a:pos x="228517" y="27720"/>
              </a:cxn>
              <a:cxn ang="0">
                <a:pos x="259617" y="58822"/>
              </a:cxn>
              <a:cxn ang="0">
                <a:pos x="280012" y="98262"/>
              </a:cxn>
              <a:cxn ang="0">
                <a:pos x="287337" y="143675"/>
              </a:cxn>
              <a:cxn ang="0">
                <a:pos x="280012" y="189087"/>
              </a:cxn>
              <a:cxn ang="0">
                <a:pos x="259617" y="228527"/>
              </a:cxn>
              <a:cxn ang="0">
                <a:pos x="228517" y="259629"/>
              </a:cxn>
              <a:cxn ang="0">
                <a:pos x="189081" y="280025"/>
              </a:cxn>
              <a:cxn ang="0">
                <a:pos x="143675" y="287350"/>
              </a:cxn>
              <a:cxn ang="0">
                <a:pos x="98262" y="280025"/>
              </a:cxn>
              <a:cxn ang="0">
                <a:pos x="58822" y="259629"/>
              </a:cxn>
              <a:cxn ang="0">
                <a:pos x="27720" y="228527"/>
              </a:cxn>
              <a:cxn ang="0">
                <a:pos x="7324" y="189087"/>
              </a:cxn>
              <a:cxn ang="0">
                <a:pos x="0" y="143675"/>
              </a:cxn>
            </a:cxnLst>
            <a:rect l="0" t="0" r="r" b="b"/>
            <a:pathLst>
              <a:path w="287654" h="287654">
                <a:moveTo>
                  <a:pt x="0" y="143675"/>
                </a:moveTo>
                <a:lnTo>
                  <a:pt x="7324" y="98262"/>
                </a:lnTo>
                <a:lnTo>
                  <a:pt x="27720" y="58822"/>
                </a:lnTo>
                <a:lnTo>
                  <a:pt x="58822" y="27720"/>
                </a:lnTo>
                <a:lnTo>
                  <a:pt x="98262" y="7324"/>
                </a:lnTo>
                <a:lnTo>
                  <a:pt x="143675" y="0"/>
                </a:lnTo>
                <a:lnTo>
                  <a:pt x="189081" y="7324"/>
                </a:lnTo>
                <a:lnTo>
                  <a:pt x="228517" y="27720"/>
                </a:lnTo>
                <a:lnTo>
                  <a:pt x="259617" y="58822"/>
                </a:lnTo>
                <a:lnTo>
                  <a:pt x="280012" y="98262"/>
                </a:lnTo>
                <a:lnTo>
                  <a:pt x="287337" y="143675"/>
                </a:lnTo>
                <a:lnTo>
                  <a:pt x="280012" y="189087"/>
                </a:lnTo>
                <a:lnTo>
                  <a:pt x="259617" y="228527"/>
                </a:lnTo>
                <a:lnTo>
                  <a:pt x="228517" y="259629"/>
                </a:lnTo>
                <a:lnTo>
                  <a:pt x="189081" y="280025"/>
                </a:lnTo>
                <a:lnTo>
                  <a:pt x="143675" y="287350"/>
                </a:lnTo>
                <a:lnTo>
                  <a:pt x="98262" y="280025"/>
                </a:lnTo>
                <a:lnTo>
                  <a:pt x="58822" y="259629"/>
                </a:lnTo>
                <a:lnTo>
                  <a:pt x="27720" y="228527"/>
                </a:lnTo>
                <a:lnTo>
                  <a:pt x="7324" y="189087"/>
                </a:lnTo>
                <a:lnTo>
                  <a:pt x="0" y="143675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09" name="object 42"/>
          <p:cNvSpPr txBox="1">
            <a:spLocks noChangeArrowheads="1"/>
          </p:cNvSpPr>
          <p:nvPr/>
        </p:nvSpPr>
        <p:spPr bwMode="auto">
          <a:xfrm>
            <a:off x="5654675" y="4756150"/>
            <a:ext cx="127000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2810" name="object 43"/>
          <p:cNvSpPr>
            <a:spLocks/>
          </p:cNvSpPr>
          <p:nvPr/>
        </p:nvSpPr>
        <p:spPr bwMode="auto">
          <a:xfrm>
            <a:off x="5862638" y="4468813"/>
            <a:ext cx="792162" cy="336550"/>
          </a:xfrm>
          <a:custGeom>
            <a:avLst/>
            <a:gdLst/>
            <a:ahLst/>
            <a:cxnLst>
              <a:cxn ang="0">
                <a:pos x="0" y="335597"/>
              </a:cxn>
              <a:cxn ang="0">
                <a:pos x="792429" y="0"/>
              </a:cxn>
            </a:cxnLst>
            <a:rect l="0" t="0" r="r" b="b"/>
            <a:pathLst>
              <a:path w="792479" h="335914">
                <a:moveTo>
                  <a:pt x="0" y="335597"/>
                </a:moveTo>
                <a:lnTo>
                  <a:pt x="792429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11" name="object 44"/>
          <p:cNvSpPr>
            <a:spLocks/>
          </p:cNvSpPr>
          <p:nvPr/>
        </p:nvSpPr>
        <p:spPr bwMode="auto">
          <a:xfrm>
            <a:off x="6627813" y="4438650"/>
            <a:ext cx="85725" cy="714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718" y="70167"/>
              </a:cxn>
              <a:cxn ang="0">
                <a:pos x="85026" y="5372"/>
              </a:cxn>
              <a:cxn ang="0">
                <a:pos x="0" y="0"/>
              </a:cxn>
            </a:cxnLst>
            <a:rect l="0" t="0" r="r" b="b"/>
            <a:pathLst>
              <a:path w="85090" h="70485">
                <a:moveTo>
                  <a:pt x="0" y="0"/>
                </a:moveTo>
                <a:lnTo>
                  <a:pt x="29718" y="70167"/>
                </a:lnTo>
                <a:lnTo>
                  <a:pt x="85026" y="537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12" name="object 45"/>
          <p:cNvSpPr>
            <a:spLocks/>
          </p:cNvSpPr>
          <p:nvPr/>
        </p:nvSpPr>
        <p:spPr bwMode="auto">
          <a:xfrm>
            <a:off x="5862638" y="4900613"/>
            <a:ext cx="788987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8987" y="1473"/>
              </a:cxn>
            </a:cxnLst>
            <a:rect l="0" t="0" r="r" b="b"/>
            <a:pathLst>
              <a:path w="789304" h="1904">
                <a:moveTo>
                  <a:pt x="0" y="0"/>
                </a:moveTo>
                <a:lnTo>
                  <a:pt x="788987" y="1473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13" name="object 46"/>
          <p:cNvSpPr>
            <a:spLocks/>
          </p:cNvSpPr>
          <p:nvPr/>
        </p:nvSpPr>
        <p:spPr bwMode="auto">
          <a:xfrm>
            <a:off x="6638925" y="4864100"/>
            <a:ext cx="76200" cy="76200"/>
          </a:xfrm>
          <a:custGeom>
            <a:avLst/>
            <a:gdLst/>
            <a:ahLst/>
            <a:cxnLst>
              <a:cxn ang="0">
                <a:pos x="139" y="0"/>
              </a:cxn>
              <a:cxn ang="0">
                <a:pos x="0" y="76199"/>
              </a:cxn>
              <a:cxn ang="0">
                <a:pos x="76263" y="38239"/>
              </a:cxn>
              <a:cxn ang="0">
                <a:pos x="139" y="0"/>
              </a:cxn>
            </a:cxnLst>
            <a:rect l="0" t="0" r="r" b="b"/>
            <a:pathLst>
              <a:path w="76834" h="76200">
                <a:moveTo>
                  <a:pt x="139" y="0"/>
                </a:moveTo>
                <a:lnTo>
                  <a:pt x="0" y="76199"/>
                </a:lnTo>
                <a:lnTo>
                  <a:pt x="76263" y="38239"/>
                </a:lnTo>
                <a:lnTo>
                  <a:pt x="13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14" name="object 47"/>
          <p:cNvSpPr>
            <a:spLocks/>
          </p:cNvSpPr>
          <p:nvPr/>
        </p:nvSpPr>
        <p:spPr bwMode="auto">
          <a:xfrm>
            <a:off x="5862638" y="5011738"/>
            <a:ext cx="801687" cy="307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1141" y="307454"/>
              </a:cxn>
            </a:cxnLst>
            <a:rect l="0" t="0" r="r" b="b"/>
            <a:pathLst>
              <a:path w="801370" h="307975">
                <a:moveTo>
                  <a:pt x="0" y="0"/>
                </a:moveTo>
                <a:lnTo>
                  <a:pt x="801141" y="30745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15" name="object 48"/>
          <p:cNvSpPr>
            <a:spLocks/>
          </p:cNvSpPr>
          <p:nvPr/>
        </p:nvSpPr>
        <p:spPr bwMode="auto">
          <a:xfrm>
            <a:off x="6638925" y="5278438"/>
            <a:ext cx="84138" cy="71437"/>
          </a:xfrm>
          <a:custGeom>
            <a:avLst/>
            <a:gdLst/>
            <a:ahLst/>
            <a:cxnLst>
              <a:cxn ang="0">
                <a:pos x="27304" y="0"/>
              </a:cxn>
              <a:cxn ang="0">
                <a:pos x="0" y="71145"/>
              </a:cxn>
              <a:cxn ang="0">
                <a:pos x="84797" y="62877"/>
              </a:cxn>
              <a:cxn ang="0">
                <a:pos x="27304" y="0"/>
              </a:cxn>
            </a:cxnLst>
            <a:rect l="0" t="0" r="r" b="b"/>
            <a:pathLst>
              <a:path w="85090" h="71754">
                <a:moveTo>
                  <a:pt x="27304" y="0"/>
                </a:moveTo>
                <a:lnTo>
                  <a:pt x="0" y="71145"/>
                </a:lnTo>
                <a:lnTo>
                  <a:pt x="84797" y="62877"/>
                </a:lnTo>
                <a:lnTo>
                  <a:pt x="2730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" name="object 49"/>
          <p:cNvSpPr txBox="1"/>
          <p:nvPr/>
        </p:nvSpPr>
        <p:spPr>
          <a:xfrm>
            <a:off x="4999038" y="5708650"/>
            <a:ext cx="2667000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H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(1) = </a:t>
            </a:r>
            <a:r>
              <a:rPr sz="20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(5) + </a:t>
            </a:r>
            <a:r>
              <a:rPr sz="20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(6) +</a:t>
            </a:r>
            <a:r>
              <a:rPr sz="2000" spc="-5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(7)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7: Centrality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Analysis</a:t>
            </a:r>
          </a:p>
        </p:txBody>
      </p:sp>
      <p:sp>
        <p:nvSpPr>
          <p:cNvPr id="32818" name="object 5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5730AEED-01AA-41C6-B948-8D6D7EA0C24A}" type="slidenum">
              <a:rPr lang="th-TH"/>
              <a:pPr marL="25400"/>
              <a:t>26</a:t>
            </a:fld>
            <a:endParaRPr lang="th-TH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object 2"/>
          <p:cNvSpPr>
            <a:spLocks noChangeArrowheads="1"/>
          </p:cNvSpPr>
          <p:nvPr/>
        </p:nvSpPr>
        <p:spPr bwMode="auto">
          <a:xfrm>
            <a:off x="258763" y="254000"/>
            <a:ext cx="4164012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HITS</a:t>
            </a:r>
            <a:r>
              <a:rPr spc="-95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1109663"/>
            <a:ext cx="5722938" cy="8651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10" dirty="0">
                <a:latin typeface="Tahoma"/>
                <a:cs typeface="Tahoma"/>
              </a:rPr>
              <a:t>Given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15" dirty="0">
                <a:latin typeface="Tahoma"/>
                <a:cs typeface="Tahoma"/>
              </a:rPr>
              <a:t>graph </a:t>
            </a:r>
            <a:r>
              <a:rPr sz="2400" i="1" dirty="0">
                <a:latin typeface="Times New Roman"/>
                <a:cs typeface="Times New Roman"/>
              </a:rPr>
              <a:t>G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V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459865" fontAlgn="auto">
              <a:spcBef>
                <a:spcPts val="1585"/>
              </a:spcBef>
              <a:spcAft>
                <a:spcPts val="0"/>
              </a:spcAft>
              <a:tabLst>
                <a:tab pos="5709920" algn="l"/>
              </a:tabLst>
              <a:defRPr/>
            </a:pPr>
            <a:r>
              <a:rPr sz="1800" spc="-5" dirty="0">
                <a:latin typeface="Calibri"/>
                <a:cs typeface="Calibri"/>
              </a:rPr>
              <a:t>HITS</a:t>
            </a:r>
            <a:r>
              <a:rPr sz="1800" u="sng" spc="-5" dirty="0">
                <a:latin typeface="Calibri"/>
                <a:cs typeface="Calibri"/>
              </a:rPr>
              <a:t>(</a:t>
            </a:r>
            <a:r>
              <a:rPr sz="1800" i="1" u="sng" spc="-5" dirty="0">
                <a:latin typeface="Times New Roman"/>
                <a:cs typeface="Times New Roman"/>
              </a:rPr>
              <a:t>G</a:t>
            </a:r>
            <a:r>
              <a:rPr sz="1800" u="sng" spc="-5" dirty="0">
                <a:latin typeface="Calibri"/>
                <a:cs typeface="Calibri"/>
              </a:rPr>
              <a:t>)	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2525" y="2498725"/>
            <a:ext cx="3814763" cy="835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1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i="1" dirty="0">
                <a:latin typeface="Times New Roman"/>
                <a:cs typeface="Times New Roman"/>
              </a:rPr>
              <a:t>t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12700" fontAlgn="auto">
              <a:lnSpc>
                <a:spcPts val="21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10" dirty="0">
                <a:latin typeface="Calibri"/>
                <a:cs typeface="Calibri"/>
              </a:rPr>
              <a:t>repeat</a:t>
            </a:r>
            <a:endParaRPr sz="1800">
              <a:latin typeface="Calibri"/>
              <a:cs typeface="Calibri"/>
            </a:endParaRPr>
          </a:p>
          <a:p>
            <a:pPr marL="247015" fontAlgn="auto">
              <a:spcBef>
                <a:spcPts val="10"/>
              </a:spcBef>
              <a:spcAft>
                <a:spcPts val="0"/>
              </a:spcAft>
              <a:tabLst>
                <a:tab pos="3801745" algn="l"/>
              </a:tabLst>
              <a:defRPr/>
            </a:pPr>
            <a:r>
              <a:rPr sz="1800" i="1" u="sng" spc="-235" dirty="0">
                <a:latin typeface="Times New Roman"/>
                <a:cs typeface="Times New Roman"/>
              </a:rPr>
              <a:t> </a:t>
            </a:r>
            <a:r>
              <a:rPr sz="1800" i="1" u="sng" dirty="0">
                <a:latin typeface="Times New Roman"/>
                <a:cs typeface="Times New Roman"/>
              </a:rPr>
              <a:t>t </a:t>
            </a:r>
            <a:r>
              <a:rPr sz="1800" u="sng" dirty="0">
                <a:latin typeface="Times New Roman"/>
                <a:cs typeface="Times New Roman"/>
              </a:rPr>
              <a:t>= </a:t>
            </a:r>
            <a:r>
              <a:rPr sz="1800" i="1" u="sng" dirty="0">
                <a:latin typeface="Times New Roman"/>
                <a:cs typeface="Times New Roman"/>
              </a:rPr>
              <a:t>t </a:t>
            </a:r>
            <a:r>
              <a:rPr sz="1800" u="sng" dirty="0">
                <a:latin typeface="Times New Roman"/>
                <a:cs typeface="Times New Roman"/>
              </a:rPr>
              <a:t>+</a:t>
            </a:r>
            <a:r>
              <a:rPr sz="1800" u="sng" spc="-120" dirty="0">
                <a:latin typeface="Times New Roman"/>
                <a:cs typeface="Times New Roman"/>
              </a:rPr>
              <a:t> </a:t>
            </a:r>
            <a:r>
              <a:rPr sz="1800" u="sng" dirty="0">
                <a:latin typeface="Times New Roman"/>
                <a:cs typeface="Times New Roman"/>
              </a:rPr>
              <a:t>1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67000" y="3352800"/>
            <a:ext cx="2828925" cy="10271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Calibri" pitchFamily="34" charset="0"/>
                <a:cs typeface="Cordia New" pitchFamily="34" charset="-34"/>
              </a:rPr>
              <a:t>for </a:t>
            </a:r>
            <a:r>
              <a:rPr lang="th-TH" sz="1800">
                <a:latin typeface="Calibri" pitchFamily="34" charset="0"/>
                <a:cs typeface="Cordia New" pitchFamily="34" charset="-34"/>
              </a:rPr>
              <a:t>each </a:t>
            </a:r>
            <a:r>
              <a:rPr lang="th-TH" sz="1800" i="1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th-TH" sz="1800" b="1">
                <a:latin typeface="Calibri" pitchFamily="34" charset="0"/>
                <a:cs typeface="Cordia New" pitchFamily="34" charset="-34"/>
              </a:rPr>
              <a:t>in </a:t>
            </a:r>
            <a:r>
              <a:rPr lang="th-TH" sz="1800" i="1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th-TH" sz="1800" b="1">
                <a:latin typeface="Calibri" pitchFamily="34" charset="0"/>
                <a:cs typeface="Cordia New" pitchFamily="34" charset="-34"/>
              </a:rPr>
              <a:t>do</a:t>
            </a:r>
            <a:endParaRPr lang="th-TH" sz="1800">
              <a:latin typeface="Calibri" pitchFamily="34" charset="0"/>
              <a:cs typeface="Cordia New" pitchFamily="34" charset="-34"/>
            </a:endParaRPr>
          </a:p>
          <a:p>
            <a:pPr marL="12700">
              <a:spcBef>
                <a:spcPts val="450"/>
              </a:spcBef>
            </a:pPr>
            <a:r>
              <a:rPr lang="th-TH" sz="2700" i="1" baseline="1400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h-TH" sz="1800" baseline="46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h-TH" sz="1800" i="1" baseline="4600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th-TH" sz="1800" baseline="460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th-TH" sz="2700" baseline="1400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th-TH" sz="2700" i="1" baseline="1400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th-TH" sz="2700" baseline="14000"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th-TH" sz="2700" baseline="14000">
                <a:latin typeface="Symbol" pitchFamily="18" charset="2"/>
                <a:cs typeface="Cordia New" pitchFamily="34" charset="-34"/>
              </a:rPr>
              <a:t></a:t>
            </a:r>
            <a:r>
              <a:rPr lang="th-TH" sz="1200" i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th-TH" sz="1200">
                <a:latin typeface="Symbol" pitchFamily="18" charset="2"/>
                <a:cs typeface="Cordia New" pitchFamily="34" charset="-34"/>
              </a:rPr>
              <a:t></a:t>
            </a:r>
            <a:r>
              <a:rPr lang="th-TH" sz="1200" i="1">
                <a:latin typeface="Times New Roman" pitchFamily="18" charset="0"/>
                <a:cs typeface="Times New Roman" pitchFamily="18" charset="0"/>
              </a:rPr>
              <a:t>parents</a:t>
            </a:r>
            <a:r>
              <a:rPr lang="th-TH" sz="12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h-TH" sz="1200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th-TH" sz="120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th-TH" sz="2700" i="1" baseline="1400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th-TH" sz="1800" baseline="46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h-TH" sz="1800" i="1" baseline="4600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th-TH" sz="1800" baseline="46000">
                <a:latin typeface="Times New Roman" pitchFamily="18" charset="0"/>
                <a:cs typeface="Times New Roman" pitchFamily="18" charset="0"/>
              </a:rPr>
              <a:t>–1)</a:t>
            </a:r>
            <a:r>
              <a:rPr lang="th-TH" sz="2700" baseline="1400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th-TH" sz="2700" i="1" baseline="1400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th-TH" sz="2700" baseline="1400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12700">
              <a:lnSpc>
                <a:spcPct val="54000"/>
              </a:lnSpc>
              <a:spcBef>
                <a:spcPts val="988"/>
              </a:spcBef>
            </a:pPr>
            <a:r>
              <a:rPr lang="th-TH" sz="2700" i="1" baseline="1400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th-TH" sz="1800" baseline="46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h-TH" sz="1800" i="1" baseline="4600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th-TH" sz="1800" baseline="460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th-TH" sz="2700" baseline="1400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th-TH" sz="2700" i="1" baseline="1400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th-TH" sz="2700" baseline="14000"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th-TH" sz="2700" baseline="14000">
                <a:latin typeface="Symbol" pitchFamily="18" charset="2"/>
                <a:cs typeface="Cordia New" pitchFamily="34" charset="-34"/>
              </a:rPr>
              <a:t></a:t>
            </a:r>
            <a:r>
              <a:rPr lang="th-TH" sz="1200" i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th-TH" sz="1200">
                <a:latin typeface="Symbol" pitchFamily="18" charset="2"/>
                <a:cs typeface="Cordia New" pitchFamily="34" charset="-34"/>
              </a:rPr>
              <a:t></a:t>
            </a:r>
            <a:r>
              <a:rPr lang="th-TH" sz="1200" i="1">
                <a:latin typeface="Times New Roman" pitchFamily="18" charset="0"/>
                <a:cs typeface="Times New Roman" pitchFamily="18" charset="0"/>
              </a:rPr>
              <a:t>children</a:t>
            </a:r>
            <a:r>
              <a:rPr lang="th-TH" sz="12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h-TH" sz="1200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th-TH" sz="120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th-TH" sz="2700" i="1" baseline="1400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h-TH" sz="1800" baseline="46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h-TH" sz="1800" i="1" baseline="4600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th-TH" sz="1800" baseline="46000">
                <a:latin typeface="Times New Roman" pitchFamily="18" charset="0"/>
                <a:cs typeface="Times New Roman" pitchFamily="18" charset="0"/>
              </a:rPr>
              <a:t>–1)</a:t>
            </a:r>
            <a:r>
              <a:rPr lang="th-TH" sz="2700" baseline="1400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th-TH" sz="2700" i="1" baseline="1400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th-TH" sz="2700" baseline="14000">
                <a:latin typeface="Times New Roman" pitchFamily="18" charset="0"/>
                <a:cs typeface="Times New Roman" pitchFamily="18" charset="0"/>
              </a:rPr>
              <a:t>]  </a:t>
            </a:r>
            <a:r>
              <a:rPr lang="th-TH" sz="2700" i="1" baseline="-1700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h-TH" sz="12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h-TH" sz="12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th-TH" sz="120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th-TH" sz="2700" baseline="-1700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th-TH" sz="2700" i="1" baseline="-1700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h-TH" sz="12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h-TH" sz="12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th-TH" sz="120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th-TH" sz="2700" baseline="-17000">
                <a:latin typeface="Times New Roman" pitchFamily="18" charset="0"/>
                <a:cs typeface="Times New Roman" pitchFamily="18" charset="0"/>
              </a:rPr>
              <a:t>/ || </a:t>
            </a:r>
            <a:r>
              <a:rPr lang="th-TH" sz="2700" i="1" baseline="-1700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h-TH" sz="12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h-TH" sz="12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th-TH" sz="120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th-TH" sz="2700" baseline="-17000">
                <a:latin typeface="Times New Roman" pitchFamily="18" charset="0"/>
                <a:cs typeface="Times New Roman" pitchFamily="18" charset="0"/>
              </a:rPr>
              <a:t>||</a:t>
            </a:r>
            <a:r>
              <a:rPr lang="th-TH" sz="1800" baseline="-460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95575" y="4349750"/>
            <a:ext cx="1730375" cy="396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700" i="1" baseline="-16975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i="1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) </a:t>
            </a:r>
            <a:r>
              <a:rPr sz="2700" baseline="-16975" dirty="0">
                <a:latin typeface="Times New Roman"/>
                <a:cs typeface="Times New Roman"/>
              </a:rPr>
              <a:t>= </a:t>
            </a:r>
            <a:r>
              <a:rPr sz="2700" i="1" baseline="-16975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i="1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) </a:t>
            </a:r>
            <a:r>
              <a:rPr sz="2700" baseline="-16975" dirty="0">
                <a:latin typeface="Times New Roman"/>
                <a:cs typeface="Times New Roman"/>
              </a:rPr>
              <a:t>/ </a:t>
            </a:r>
            <a:r>
              <a:rPr sz="2700" spc="-7" baseline="-16975" dirty="0">
                <a:latin typeface="Times New Roman"/>
                <a:cs typeface="Times New Roman"/>
              </a:rPr>
              <a:t>|| </a:t>
            </a:r>
            <a:r>
              <a:rPr sz="2700" i="1" baseline="-16975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i="1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)</a:t>
            </a:r>
            <a:r>
              <a:rPr sz="1200" spc="-200" dirty="0">
                <a:latin typeface="Times New Roman"/>
                <a:cs typeface="Times New Roman"/>
              </a:rPr>
              <a:t> </a:t>
            </a:r>
            <a:r>
              <a:rPr sz="2700" spc="-7" baseline="-16975" dirty="0">
                <a:latin typeface="Times New Roman"/>
                <a:cs typeface="Times New Roman"/>
              </a:rPr>
              <a:t>||</a:t>
            </a:r>
            <a:r>
              <a:rPr sz="1800" spc="-7" baseline="-46296" dirty="0">
                <a:latin typeface="Times New Roman"/>
                <a:cs typeface="Times New Roman"/>
              </a:rPr>
              <a:t>1</a:t>
            </a:r>
            <a:endParaRPr sz="1800" baseline="-46296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7800" y="2057400"/>
            <a:ext cx="3109913" cy="3289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15888" algn="just"/>
            <a:r>
              <a:rPr lang="th-TH" sz="1800">
                <a:latin typeface="Calibri" pitchFamily="34" charset="0"/>
                <a:cs typeface="Cordia New" pitchFamily="34" charset="-34"/>
              </a:rPr>
              <a:t>1: </a:t>
            </a:r>
            <a:r>
              <a:rPr lang="th-TH" sz="1800" b="1">
                <a:latin typeface="Calibri" pitchFamily="34" charset="0"/>
                <a:cs typeface="Cordia New" pitchFamily="34" charset="-34"/>
              </a:rPr>
              <a:t>for </a:t>
            </a:r>
            <a:r>
              <a:rPr lang="th-TH" sz="1800">
                <a:latin typeface="Calibri" pitchFamily="34" charset="0"/>
                <a:cs typeface="Cordia New" pitchFamily="34" charset="-34"/>
              </a:rPr>
              <a:t>each </a:t>
            </a:r>
            <a:r>
              <a:rPr lang="th-TH" sz="1800" i="1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th-TH" sz="1800" b="1">
                <a:latin typeface="Calibri" pitchFamily="34" charset="0"/>
                <a:cs typeface="Cordia New" pitchFamily="34" charset="-34"/>
              </a:rPr>
              <a:t>in </a:t>
            </a:r>
            <a:r>
              <a:rPr lang="th-TH" sz="1800" i="1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th-TH" sz="1800" b="1">
                <a:latin typeface="Calibri" pitchFamily="34" charset="0"/>
                <a:cs typeface="Cordia New" pitchFamily="34" charset="-34"/>
              </a:rPr>
              <a:t>do </a:t>
            </a:r>
            <a:r>
              <a:rPr lang="th-TH" sz="1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h-TH" sz="1800" baseline="25000">
                <a:latin typeface="Times New Roman" pitchFamily="18" charset="0"/>
                <a:cs typeface="Times New Roman" pitchFamily="18" charset="0"/>
              </a:rPr>
              <a:t>(0)</a:t>
            </a:r>
            <a:r>
              <a:rPr lang="th-TH" sz="180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th-TH" sz="1800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th-TH" sz="1800">
                <a:latin typeface="Times New Roman" pitchFamily="18" charset="0"/>
                <a:cs typeface="Times New Roman" pitchFamily="18" charset="0"/>
              </a:rPr>
              <a:t>] = 1  </a:t>
            </a:r>
            <a:r>
              <a:rPr lang="th-TH" sz="1800">
                <a:latin typeface="Calibri" pitchFamily="34" charset="0"/>
                <a:cs typeface="Cordia New" pitchFamily="34" charset="-34"/>
              </a:rPr>
              <a:t>2: </a:t>
            </a:r>
            <a:r>
              <a:rPr lang="th-TH" sz="1800" b="1">
                <a:latin typeface="Calibri" pitchFamily="34" charset="0"/>
                <a:cs typeface="Cordia New" pitchFamily="34" charset="-34"/>
              </a:rPr>
              <a:t>for </a:t>
            </a:r>
            <a:r>
              <a:rPr lang="th-TH" sz="1800">
                <a:latin typeface="Calibri" pitchFamily="34" charset="0"/>
                <a:cs typeface="Cordia New" pitchFamily="34" charset="-34"/>
              </a:rPr>
              <a:t>each </a:t>
            </a:r>
            <a:r>
              <a:rPr lang="th-TH" sz="1800" i="1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th-TH" sz="1800" b="1">
                <a:latin typeface="Calibri" pitchFamily="34" charset="0"/>
                <a:cs typeface="Cordia New" pitchFamily="34" charset="-34"/>
              </a:rPr>
              <a:t>in </a:t>
            </a:r>
            <a:r>
              <a:rPr lang="th-TH" sz="1800" i="1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th-TH" sz="1800" b="1">
                <a:latin typeface="Calibri" pitchFamily="34" charset="0"/>
                <a:cs typeface="Cordia New" pitchFamily="34" charset="-34"/>
              </a:rPr>
              <a:t>do </a:t>
            </a:r>
            <a:r>
              <a:rPr lang="th-TH" sz="1800" i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th-TH" sz="1800" baseline="25000">
                <a:latin typeface="Times New Roman" pitchFamily="18" charset="0"/>
                <a:cs typeface="Times New Roman" pitchFamily="18" charset="0"/>
              </a:rPr>
              <a:t>(0)</a:t>
            </a:r>
            <a:r>
              <a:rPr lang="th-TH" sz="180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th-TH" sz="1800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th-TH" sz="1800">
                <a:latin typeface="Times New Roman" pitchFamily="18" charset="0"/>
                <a:cs typeface="Times New Roman" pitchFamily="18" charset="0"/>
              </a:rPr>
              <a:t>] = 1  </a:t>
            </a:r>
            <a:r>
              <a:rPr lang="th-TH" sz="1800">
                <a:latin typeface="Calibri" pitchFamily="34" charset="0"/>
                <a:cs typeface="Cordia New" pitchFamily="34" charset="-34"/>
              </a:rPr>
              <a:t>3:</a:t>
            </a:r>
          </a:p>
          <a:p>
            <a:pPr marL="115888" algn="just">
              <a:lnSpc>
                <a:spcPts val="2150"/>
              </a:lnSpc>
            </a:pPr>
            <a:r>
              <a:rPr lang="th-TH" sz="1800">
                <a:latin typeface="Calibri" pitchFamily="34" charset="0"/>
                <a:cs typeface="Cordia New" pitchFamily="34" charset="-34"/>
              </a:rPr>
              <a:t>4:</a:t>
            </a:r>
          </a:p>
          <a:p>
            <a:pPr marL="115888" algn="just">
              <a:spcBef>
                <a:spcPts val="13"/>
              </a:spcBef>
            </a:pPr>
            <a:r>
              <a:rPr lang="th-TH" sz="1800">
                <a:latin typeface="Calibri" pitchFamily="34" charset="0"/>
                <a:cs typeface="Cordia New" pitchFamily="34" charset="-34"/>
              </a:rPr>
              <a:t>5:</a:t>
            </a:r>
          </a:p>
          <a:p>
            <a:pPr marL="115888" algn="just"/>
            <a:r>
              <a:rPr lang="th-TH" sz="1800">
                <a:latin typeface="Calibri" pitchFamily="34" charset="0"/>
                <a:cs typeface="Cordia New" pitchFamily="34" charset="-34"/>
              </a:rPr>
              <a:t>6:</a:t>
            </a:r>
          </a:p>
          <a:p>
            <a:pPr marL="115888" algn="just"/>
            <a:r>
              <a:rPr lang="th-TH" sz="1800">
                <a:latin typeface="Calibri" pitchFamily="34" charset="0"/>
                <a:cs typeface="Cordia New" pitchFamily="34" charset="-34"/>
              </a:rPr>
              <a:t>7:</a:t>
            </a:r>
          </a:p>
          <a:p>
            <a:pPr marL="115888" algn="just">
              <a:lnSpc>
                <a:spcPts val="2150"/>
              </a:lnSpc>
            </a:pPr>
            <a:r>
              <a:rPr lang="th-TH" sz="1800">
                <a:latin typeface="Calibri" pitchFamily="34" charset="0"/>
                <a:cs typeface="Cordia New" pitchFamily="34" charset="-34"/>
              </a:rPr>
              <a:t>8:</a:t>
            </a:r>
          </a:p>
          <a:p>
            <a:pPr marL="115888" algn="just">
              <a:lnSpc>
                <a:spcPts val="2150"/>
              </a:lnSpc>
            </a:pPr>
            <a:r>
              <a:rPr lang="th-TH" sz="1800">
                <a:latin typeface="Calibri" pitchFamily="34" charset="0"/>
                <a:cs typeface="Cordia New" pitchFamily="34" charset="-34"/>
              </a:rPr>
              <a:t>9:</a:t>
            </a:r>
          </a:p>
          <a:p>
            <a:pPr marL="115888" algn="ctr"/>
            <a:r>
              <a:rPr lang="th-TH" sz="1800">
                <a:latin typeface="Calibri" pitchFamily="34" charset="0"/>
                <a:cs typeface="Cordia New" pitchFamily="34" charset="-34"/>
              </a:rPr>
              <a:t>10:</a:t>
            </a:r>
          </a:p>
          <a:p>
            <a:pPr marL="115888" algn="ctr">
              <a:lnSpc>
                <a:spcPts val="2150"/>
              </a:lnSpc>
            </a:pPr>
            <a:r>
              <a:rPr lang="th-TH" sz="1800">
                <a:latin typeface="Calibri" pitchFamily="34" charset="0"/>
                <a:cs typeface="Cordia New" pitchFamily="34" charset="-34"/>
              </a:rPr>
              <a:t>11:</a:t>
            </a:r>
          </a:p>
          <a:p>
            <a:pPr marL="115888" algn="ctr">
              <a:lnSpc>
                <a:spcPts val="2150"/>
              </a:lnSpc>
            </a:pPr>
            <a:r>
              <a:rPr lang="th-TH" sz="1800">
                <a:latin typeface="Calibri" pitchFamily="34" charset="0"/>
                <a:cs typeface="Cordia New" pitchFamily="34" charset="-34"/>
              </a:rPr>
              <a:t>12: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38400" y="5638800"/>
            <a:ext cx="3752850" cy="5603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2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Calibri"/>
                <a:cs typeface="Calibri"/>
              </a:rPr>
              <a:t>until </a:t>
            </a:r>
            <a:r>
              <a:rPr sz="1800" spc="-5" dirty="0">
                <a:latin typeface="Times New Roman"/>
                <a:cs typeface="Times New Roman"/>
              </a:rPr>
              <a:t>|| </a:t>
            </a:r>
            <a:r>
              <a:rPr sz="1800" i="1" spc="-5" dirty="0">
                <a:latin typeface="Times New Roman"/>
                <a:cs typeface="Times New Roman"/>
              </a:rPr>
              <a:t>A</a:t>
            </a:r>
            <a:r>
              <a:rPr sz="1800" spc="-7" baseline="25462" dirty="0">
                <a:latin typeface="Times New Roman"/>
                <a:cs typeface="Times New Roman"/>
              </a:rPr>
              <a:t>(</a:t>
            </a:r>
            <a:r>
              <a:rPr sz="1800" i="1" spc="-7" baseline="25462" dirty="0">
                <a:latin typeface="Times New Roman"/>
                <a:cs typeface="Times New Roman"/>
              </a:rPr>
              <a:t>t</a:t>
            </a:r>
            <a:r>
              <a:rPr sz="1800" spc="-7" baseline="25462" dirty="0">
                <a:latin typeface="Times New Roman"/>
                <a:cs typeface="Times New Roman"/>
              </a:rPr>
              <a:t>) </a:t>
            </a:r>
            <a:r>
              <a:rPr sz="1800" dirty="0">
                <a:latin typeface="Times New Roman"/>
                <a:cs typeface="Times New Roman"/>
              </a:rPr>
              <a:t>– </a:t>
            </a:r>
            <a:r>
              <a:rPr sz="1800" i="1" spc="-5" dirty="0">
                <a:latin typeface="Times New Roman"/>
                <a:cs typeface="Times New Roman"/>
              </a:rPr>
              <a:t>A</a:t>
            </a:r>
            <a:r>
              <a:rPr sz="1800" spc="-7" baseline="25462" dirty="0">
                <a:latin typeface="Times New Roman"/>
                <a:cs typeface="Times New Roman"/>
              </a:rPr>
              <a:t>(</a:t>
            </a:r>
            <a:r>
              <a:rPr sz="1800" i="1" spc="-7" baseline="25462" dirty="0">
                <a:latin typeface="Times New Roman"/>
                <a:cs typeface="Times New Roman"/>
              </a:rPr>
              <a:t>t</a:t>
            </a:r>
            <a:r>
              <a:rPr sz="1800" spc="-7" baseline="25462" dirty="0">
                <a:latin typeface="Times New Roman"/>
                <a:cs typeface="Times New Roman"/>
              </a:rPr>
              <a:t>–1) </a:t>
            </a:r>
            <a:r>
              <a:rPr sz="1800" spc="-5" dirty="0">
                <a:latin typeface="Times New Roman"/>
                <a:cs typeface="Times New Roman"/>
              </a:rPr>
              <a:t>||</a:t>
            </a:r>
            <a:r>
              <a:rPr sz="1800" spc="-7" baseline="-20833" dirty="0">
                <a:latin typeface="Times New Roman"/>
                <a:cs typeface="Times New Roman"/>
              </a:rPr>
              <a:t>1 </a:t>
            </a:r>
            <a:r>
              <a:rPr sz="1800" dirty="0">
                <a:latin typeface="Times New Roman"/>
                <a:cs typeface="Times New Roman"/>
              </a:rPr>
              <a:t>+ </a:t>
            </a:r>
            <a:r>
              <a:rPr sz="1800" spc="-5" dirty="0">
                <a:latin typeface="Times New Roman"/>
                <a:cs typeface="Times New Roman"/>
              </a:rPr>
              <a:t>|| </a:t>
            </a:r>
            <a:r>
              <a:rPr sz="1800" i="1" dirty="0">
                <a:latin typeface="Times New Roman"/>
                <a:cs typeface="Times New Roman"/>
              </a:rPr>
              <a:t>H</a:t>
            </a:r>
            <a:r>
              <a:rPr sz="1800" baseline="25462" dirty="0">
                <a:latin typeface="Times New Roman"/>
                <a:cs typeface="Times New Roman"/>
              </a:rPr>
              <a:t>(</a:t>
            </a:r>
            <a:r>
              <a:rPr sz="1800" i="1" baseline="25462" dirty="0">
                <a:latin typeface="Times New Roman"/>
                <a:cs typeface="Times New Roman"/>
              </a:rPr>
              <a:t>t</a:t>
            </a:r>
            <a:r>
              <a:rPr sz="1800" baseline="25462" dirty="0">
                <a:latin typeface="Times New Roman"/>
                <a:cs typeface="Times New Roman"/>
              </a:rPr>
              <a:t>) </a:t>
            </a:r>
            <a:r>
              <a:rPr sz="1800" dirty="0">
                <a:latin typeface="Times New Roman"/>
                <a:cs typeface="Times New Roman"/>
              </a:rPr>
              <a:t>– </a:t>
            </a:r>
            <a:r>
              <a:rPr sz="1800" i="1" dirty="0">
                <a:latin typeface="Times New Roman"/>
                <a:cs typeface="Times New Roman"/>
              </a:rPr>
              <a:t>H</a:t>
            </a:r>
            <a:r>
              <a:rPr sz="1800" baseline="25462" dirty="0">
                <a:latin typeface="Times New Roman"/>
                <a:cs typeface="Times New Roman"/>
              </a:rPr>
              <a:t>(</a:t>
            </a:r>
            <a:r>
              <a:rPr sz="1800" i="1" baseline="25462" dirty="0">
                <a:latin typeface="Times New Roman"/>
                <a:cs typeface="Times New Roman"/>
              </a:rPr>
              <a:t>t</a:t>
            </a:r>
            <a:r>
              <a:rPr sz="1800" baseline="25462" dirty="0">
                <a:latin typeface="Times New Roman"/>
                <a:cs typeface="Times New Roman"/>
              </a:rPr>
              <a:t>–1) </a:t>
            </a:r>
            <a:r>
              <a:rPr sz="1800" spc="-5" dirty="0">
                <a:latin typeface="Times New Roman"/>
                <a:cs typeface="Times New Roman"/>
              </a:rPr>
              <a:t>||</a:t>
            </a:r>
            <a:r>
              <a:rPr sz="1800" spc="-7" baseline="-20833" dirty="0">
                <a:latin typeface="Times New Roman"/>
                <a:cs typeface="Times New Roman"/>
              </a:rPr>
              <a:t>1 </a:t>
            </a:r>
            <a:r>
              <a:rPr sz="1800" dirty="0">
                <a:latin typeface="Times New Roman"/>
                <a:cs typeface="Times New Roman"/>
              </a:rPr>
              <a:t>&lt;</a:t>
            </a:r>
            <a:r>
              <a:rPr sz="1800" spc="-270" dirty="0">
                <a:latin typeface="Times New Roman"/>
                <a:cs typeface="Times New Roman"/>
              </a:rPr>
              <a:t> </a:t>
            </a:r>
            <a:r>
              <a:rPr sz="1900" i="1" spc="-45" dirty="0">
                <a:latin typeface="Symbol"/>
                <a:cs typeface="Symbol"/>
              </a:rPr>
              <a:t></a:t>
            </a:r>
            <a:endParaRPr sz="1900">
              <a:latin typeface="Symbol"/>
              <a:cs typeface="Symbol"/>
            </a:endParaRPr>
          </a:p>
          <a:p>
            <a:pPr marL="12700" fontAlgn="auto">
              <a:lnSpc>
                <a:spcPts val="21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10" dirty="0">
                <a:latin typeface="Calibri"/>
                <a:cs typeface="Calibri"/>
              </a:rPr>
              <a:t>return 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i="1" spc="-5" dirty="0">
                <a:latin typeface="Times New Roman"/>
                <a:cs typeface="Times New Roman"/>
              </a:rPr>
              <a:t>A</a:t>
            </a:r>
            <a:r>
              <a:rPr sz="1800" spc="-7" baseline="25462" dirty="0">
                <a:latin typeface="Times New Roman"/>
                <a:cs typeface="Times New Roman"/>
              </a:rPr>
              <a:t>(</a:t>
            </a:r>
            <a:r>
              <a:rPr sz="1800" i="1" spc="-7" baseline="25462" dirty="0">
                <a:latin typeface="Times New Roman"/>
                <a:cs typeface="Times New Roman"/>
              </a:rPr>
              <a:t>t</a:t>
            </a:r>
            <a:r>
              <a:rPr sz="1800" spc="-7" baseline="25462" dirty="0">
                <a:latin typeface="Times New Roman"/>
                <a:cs typeface="Times New Roman"/>
              </a:rPr>
              <a:t>)</a:t>
            </a:r>
            <a:r>
              <a:rPr sz="1800" spc="-5" dirty="0">
                <a:latin typeface="Times New Roman"/>
                <a:cs typeface="Times New Roman"/>
              </a:rPr>
              <a:t>,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H</a:t>
            </a:r>
            <a:r>
              <a:rPr sz="1800" baseline="25462" dirty="0">
                <a:latin typeface="Times New Roman"/>
                <a:cs typeface="Times New Roman"/>
              </a:rPr>
              <a:t>(</a:t>
            </a:r>
            <a:r>
              <a:rPr sz="1800" i="1" baseline="25462" dirty="0">
                <a:latin typeface="Times New Roman"/>
                <a:cs typeface="Times New Roman"/>
              </a:rPr>
              <a:t>t</a:t>
            </a:r>
            <a:r>
              <a:rPr sz="1800" baseline="25462" dirty="0">
                <a:latin typeface="Times New Roman"/>
                <a:cs typeface="Times New Roman"/>
              </a:rPr>
              <a:t>)</a:t>
            </a:r>
            <a:r>
              <a:rPr sz="180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81750" y="2092325"/>
            <a:ext cx="12890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Initialization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81750" y="3571875"/>
            <a:ext cx="13779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Computation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3803" name="object 12"/>
          <p:cNvSpPr>
            <a:spLocks/>
          </p:cNvSpPr>
          <p:nvPr/>
        </p:nvSpPr>
        <p:spPr bwMode="auto">
          <a:xfrm>
            <a:off x="2590800" y="4191000"/>
            <a:ext cx="3681413" cy="517525"/>
          </a:xfrm>
          <a:custGeom>
            <a:avLst/>
            <a:gdLst/>
            <a:ahLst/>
            <a:cxnLst>
              <a:cxn ang="0">
                <a:pos x="0" y="98005"/>
              </a:cxn>
              <a:cxn ang="0">
                <a:pos x="7701" y="59857"/>
              </a:cxn>
              <a:cxn ang="0">
                <a:pos x="28705" y="28705"/>
              </a:cxn>
              <a:cxn ang="0">
                <a:pos x="59857" y="7701"/>
              </a:cxn>
              <a:cxn ang="0">
                <a:pos x="98005" y="0"/>
              </a:cxn>
              <a:cxn ang="0">
                <a:pos x="3584194" y="0"/>
              </a:cxn>
              <a:cxn ang="0">
                <a:pos x="3622349" y="7701"/>
              </a:cxn>
              <a:cxn ang="0">
                <a:pos x="3653505" y="28705"/>
              </a:cxn>
              <a:cxn ang="0">
                <a:pos x="3674510" y="59857"/>
              </a:cxn>
              <a:cxn ang="0">
                <a:pos x="3682212" y="98005"/>
              </a:cxn>
              <a:cxn ang="0">
                <a:pos x="3682212" y="419303"/>
              </a:cxn>
              <a:cxn ang="0">
                <a:pos x="3674510" y="457451"/>
              </a:cxn>
              <a:cxn ang="0">
                <a:pos x="3653505" y="488603"/>
              </a:cxn>
              <a:cxn ang="0">
                <a:pos x="3622349" y="509607"/>
              </a:cxn>
              <a:cxn ang="0">
                <a:pos x="3584194" y="517309"/>
              </a:cxn>
              <a:cxn ang="0">
                <a:pos x="98005" y="517309"/>
              </a:cxn>
              <a:cxn ang="0">
                <a:pos x="59857" y="509607"/>
              </a:cxn>
              <a:cxn ang="0">
                <a:pos x="28705" y="488603"/>
              </a:cxn>
              <a:cxn ang="0">
                <a:pos x="7701" y="457451"/>
              </a:cxn>
              <a:cxn ang="0">
                <a:pos x="0" y="419303"/>
              </a:cxn>
              <a:cxn ang="0">
                <a:pos x="0" y="98005"/>
              </a:cxn>
            </a:cxnLst>
            <a:rect l="0" t="0" r="r" b="b"/>
            <a:pathLst>
              <a:path w="3682365" h="517525">
                <a:moveTo>
                  <a:pt x="0" y="98005"/>
                </a:moveTo>
                <a:lnTo>
                  <a:pt x="7701" y="59857"/>
                </a:lnTo>
                <a:lnTo>
                  <a:pt x="28705" y="28705"/>
                </a:lnTo>
                <a:lnTo>
                  <a:pt x="59857" y="7701"/>
                </a:lnTo>
                <a:lnTo>
                  <a:pt x="98005" y="0"/>
                </a:lnTo>
                <a:lnTo>
                  <a:pt x="3584194" y="0"/>
                </a:lnTo>
                <a:lnTo>
                  <a:pt x="3622349" y="7701"/>
                </a:lnTo>
                <a:lnTo>
                  <a:pt x="3653505" y="28705"/>
                </a:lnTo>
                <a:lnTo>
                  <a:pt x="3674510" y="59857"/>
                </a:lnTo>
                <a:lnTo>
                  <a:pt x="3682212" y="98005"/>
                </a:lnTo>
                <a:lnTo>
                  <a:pt x="3682212" y="419303"/>
                </a:lnTo>
                <a:lnTo>
                  <a:pt x="3674510" y="457451"/>
                </a:lnTo>
                <a:lnTo>
                  <a:pt x="3653505" y="488603"/>
                </a:lnTo>
                <a:lnTo>
                  <a:pt x="3622349" y="509607"/>
                </a:lnTo>
                <a:lnTo>
                  <a:pt x="3584194" y="517309"/>
                </a:lnTo>
                <a:lnTo>
                  <a:pt x="98005" y="517309"/>
                </a:lnTo>
                <a:lnTo>
                  <a:pt x="59857" y="509607"/>
                </a:lnTo>
                <a:lnTo>
                  <a:pt x="28705" y="488603"/>
                </a:lnTo>
                <a:lnTo>
                  <a:pt x="7701" y="457451"/>
                </a:lnTo>
                <a:lnTo>
                  <a:pt x="0" y="419303"/>
                </a:lnTo>
                <a:lnTo>
                  <a:pt x="0" y="98005"/>
                </a:lnTo>
                <a:close/>
              </a:path>
            </a:pathLst>
          </a:custGeom>
          <a:noFill/>
          <a:ln w="12700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04" name="object 13"/>
          <p:cNvSpPr>
            <a:spLocks/>
          </p:cNvSpPr>
          <p:nvPr/>
        </p:nvSpPr>
        <p:spPr bwMode="auto">
          <a:xfrm>
            <a:off x="2886075" y="4714875"/>
            <a:ext cx="3392488" cy="285750"/>
          </a:xfrm>
          <a:custGeom>
            <a:avLst/>
            <a:gdLst/>
            <a:ahLst/>
            <a:cxnLst>
              <a:cxn ang="0">
                <a:pos x="0" y="71386"/>
              </a:cxn>
              <a:cxn ang="0">
                <a:pos x="5610" y="43596"/>
              </a:cxn>
              <a:cxn ang="0">
                <a:pos x="20910" y="20905"/>
              </a:cxn>
              <a:cxn ang="0">
                <a:pos x="43601" y="5608"/>
              </a:cxn>
              <a:cxn ang="0">
                <a:pos x="71386" y="0"/>
              </a:cxn>
              <a:cxn ang="0">
                <a:pos x="3320694" y="0"/>
              </a:cxn>
              <a:cxn ang="0">
                <a:pos x="3348486" y="5608"/>
              </a:cxn>
              <a:cxn ang="0">
                <a:pos x="3371181" y="20905"/>
              </a:cxn>
              <a:cxn ang="0">
                <a:pos x="3386482" y="43596"/>
              </a:cxn>
              <a:cxn ang="0">
                <a:pos x="3392093" y="71386"/>
              </a:cxn>
              <a:cxn ang="0">
                <a:pos x="3392093" y="214350"/>
              </a:cxn>
              <a:cxn ang="0">
                <a:pos x="3386482" y="242142"/>
              </a:cxn>
              <a:cxn ang="0">
                <a:pos x="3371181" y="264837"/>
              </a:cxn>
              <a:cxn ang="0">
                <a:pos x="3348486" y="280139"/>
              </a:cxn>
              <a:cxn ang="0">
                <a:pos x="3320694" y="285750"/>
              </a:cxn>
              <a:cxn ang="0">
                <a:pos x="71386" y="285750"/>
              </a:cxn>
              <a:cxn ang="0">
                <a:pos x="43601" y="280139"/>
              </a:cxn>
              <a:cxn ang="0">
                <a:pos x="20910" y="264837"/>
              </a:cxn>
              <a:cxn ang="0">
                <a:pos x="5610" y="242142"/>
              </a:cxn>
              <a:cxn ang="0">
                <a:pos x="0" y="214350"/>
              </a:cxn>
              <a:cxn ang="0">
                <a:pos x="0" y="71386"/>
              </a:cxn>
            </a:cxnLst>
            <a:rect l="0" t="0" r="r" b="b"/>
            <a:pathLst>
              <a:path w="3392170" h="285750">
                <a:moveTo>
                  <a:pt x="0" y="71386"/>
                </a:moveTo>
                <a:lnTo>
                  <a:pt x="5610" y="43596"/>
                </a:lnTo>
                <a:lnTo>
                  <a:pt x="20910" y="20905"/>
                </a:lnTo>
                <a:lnTo>
                  <a:pt x="43601" y="5608"/>
                </a:lnTo>
                <a:lnTo>
                  <a:pt x="71386" y="0"/>
                </a:lnTo>
                <a:lnTo>
                  <a:pt x="3320694" y="0"/>
                </a:lnTo>
                <a:lnTo>
                  <a:pt x="3348486" y="5608"/>
                </a:lnTo>
                <a:lnTo>
                  <a:pt x="3371181" y="20905"/>
                </a:lnTo>
                <a:lnTo>
                  <a:pt x="3386482" y="43596"/>
                </a:lnTo>
                <a:lnTo>
                  <a:pt x="3392093" y="71386"/>
                </a:lnTo>
                <a:lnTo>
                  <a:pt x="3392093" y="214350"/>
                </a:lnTo>
                <a:lnTo>
                  <a:pt x="3386482" y="242142"/>
                </a:lnTo>
                <a:lnTo>
                  <a:pt x="3371181" y="264837"/>
                </a:lnTo>
                <a:lnTo>
                  <a:pt x="3348486" y="280139"/>
                </a:lnTo>
                <a:lnTo>
                  <a:pt x="3320694" y="285750"/>
                </a:lnTo>
                <a:lnTo>
                  <a:pt x="71386" y="285750"/>
                </a:lnTo>
                <a:lnTo>
                  <a:pt x="43601" y="280139"/>
                </a:lnTo>
                <a:lnTo>
                  <a:pt x="20910" y="264837"/>
                </a:lnTo>
                <a:lnTo>
                  <a:pt x="5610" y="242142"/>
                </a:lnTo>
                <a:lnTo>
                  <a:pt x="0" y="214350"/>
                </a:lnTo>
                <a:lnTo>
                  <a:pt x="0" y="71386"/>
                </a:lnTo>
                <a:close/>
              </a:path>
            </a:pathLst>
          </a:custGeom>
          <a:noFill/>
          <a:ln w="12700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" name="object 14"/>
          <p:cNvSpPr txBox="1"/>
          <p:nvPr/>
        </p:nvSpPr>
        <p:spPr>
          <a:xfrm>
            <a:off x="6365875" y="4141788"/>
            <a:ext cx="1528763" cy="862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12700">
              <a:lnSpc>
                <a:spcPct val="137000"/>
              </a:lnSpc>
            </a:pPr>
            <a:r>
              <a:rPr lang="th-TH" sz="2000">
                <a:solidFill>
                  <a:srgbClr val="006FC0"/>
                </a:solidFill>
                <a:latin typeface="Calibri" pitchFamily="34" charset="0"/>
                <a:cs typeface="Cordia New" pitchFamily="34" charset="-34"/>
              </a:rPr>
              <a:t>Normalization  Error Checking</a:t>
            </a:r>
            <a:endParaRPr lang="th-TH" sz="20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06" name="object 15"/>
          <p:cNvSpPr>
            <a:spLocks noChangeArrowheads="1"/>
          </p:cNvSpPr>
          <p:nvPr/>
        </p:nvSpPr>
        <p:spPr bwMode="auto">
          <a:xfrm>
            <a:off x="95250" y="3692525"/>
            <a:ext cx="1954213" cy="13096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07" name="object 16"/>
          <p:cNvSpPr>
            <a:spLocks noChangeArrowheads="1"/>
          </p:cNvSpPr>
          <p:nvPr/>
        </p:nvSpPr>
        <p:spPr bwMode="auto">
          <a:xfrm>
            <a:off x="160338" y="3817938"/>
            <a:ext cx="619125" cy="3984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08" name="object 17"/>
          <p:cNvSpPr>
            <a:spLocks noChangeArrowheads="1"/>
          </p:cNvSpPr>
          <p:nvPr/>
        </p:nvSpPr>
        <p:spPr bwMode="auto">
          <a:xfrm>
            <a:off x="160338" y="4360863"/>
            <a:ext cx="119062" cy="33178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09" name="object 18"/>
          <p:cNvSpPr>
            <a:spLocks noChangeArrowheads="1"/>
          </p:cNvSpPr>
          <p:nvPr/>
        </p:nvSpPr>
        <p:spPr bwMode="auto">
          <a:xfrm>
            <a:off x="1703388" y="4549775"/>
            <a:ext cx="111125" cy="14287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10" name="object 19"/>
          <p:cNvSpPr>
            <a:spLocks noChangeArrowheads="1"/>
          </p:cNvSpPr>
          <p:nvPr/>
        </p:nvSpPr>
        <p:spPr bwMode="auto">
          <a:xfrm>
            <a:off x="141288" y="3717925"/>
            <a:ext cx="1858962" cy="121602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11" name="object 20"/>
          <p:cNvSpPr>
            <a:spLocks/>
          </p:cNvSpPr>
          <p:nvPr/>
        </p:nvSpPr>
        <p:spPr bwMode="auto">
          <a:xfrm>
            <a:off x="141288" y="3719513"/>
            <a:ext cx="1860550" cy="1214437"/>
          </a:xfrm>
          <a:custGeom>
            <a:avLst/>
            <a:gdLst/>
            <a:ahLst/>
            <a:cxnLst>
              <a:cxn ang="0">
                <a:pos x="166847" y="353111"/>
              </a:cxn>
              <a:cxn ang="0">
                <a:pos x="188773" y="265728"/>
              </a:cxn>
              <a:cxn ang="0">
                <a:pos x="241654" y="191511"/>
              </a:cxn>
              <a:cxn ang="0">
                <a:pos x="319872" y="137034"/>
              </a:cxn>
              <a:cxn ang="0">
                <a:pos x="417811" y="108869"/>
              </a:cxn>
              <a:cxn ang="0">
                <a:pos x="513881" y="111533"/>
              </a:cxn>
              <a:cxn ang="0">
                <a:pos x="603713" y="141952"/>
              </a:cxn>
              <a:cxn ang="0">
                <a:pos x="661499" y="79257"/>
              </a:cxn>
              <a:cxn ang="0">
                <a:pos x="739089" y="42449"/>
              </a:cxn>
              <a:cxn ang="0">
                <a:pos x="826509" y="34248"/>
              </a:cxn>
              <a:cxn ang="0">
                <a:pos x="913784" y="57370"/>
              </a:cxn>
              <a:cxn ang="0">
                <a:pos x="967060" y="92194"/>
              </a:cxn>
              <a:cxn ang="0">
                <a:pos x="1032271" y="26900"/>
              </a:cxn>
              <a:cxn ang="0">
                <a:pos x="1122575" y="12"/>
              </a:cxn>
              <a:cxn ang="0">
                <a:pos x="1218774" y="17251"/>
              </a:cxn>
              <a:cxn ang="0">
                <a:pos x="1284230" y="65460"/>
              </a:cxn>
              <a:cxn ang="0">
                <a:pos x="1359804" y="15444"/>
              </a:cxn>
              <a:cxn ang="0">
                <a:pos x="1449262" y="0"/>
              </a:cxn>
              <a:cxn ang="0">
                <a:pos x="1538471" y="20157"/>
              </a:cxn>
              <a:cxn ang="0">
                <a:pos x="1624452" y="92740"/>
              </a:cxn>
              <a:cxn ang="0">
                <a:pos x="1698187" y="169995"/>
              </a:cxn>
              <a:cxn ang="0">
                <a:pos x="1774191" y="229403"/>
              </a:cxn>
              <a:cxn ang="0">
                <a:pos x="1814055" y="311241"/>
              </a:cxn>
              <a:cxn ang="0">
                <a:pos x="1810048" y="403458"/>
              </a:cxn>
              <a:cxn ang="0">
                <a:pos x="1805325" y="417050"/>
              </a:cxn>
              <a:cxn ang="0">
                <a:pos x="1799545" y="430319"/>
              </a:cxn>
              <a:cxn ang="0">
                <a:pos x="1847006" y="511922"/>
              </a:cxn>
              <a:cxn ang="0">
                <a:pos x="1859535" y="599891"/>
              </a:cxn>
              <a:cxn ang="0">
                <a:pos x="1838341" y="686013"/>
              </a:cxn>
              <a:cxn ang="0">
                <a:pos x="1784633" y="762075"/>
              </a:cxn>
              <a:cxn ang="0">
                <a:pos x="1681567" y="827090"/>
              </a:cxn>
              <a:cxn ang="0">
                <a:pos x="1604313" y="889320"/>
              </a:cxn>
              <a:cxn ang="0">
                <a:pos x="1566176" y="968133"/>
              </a:cxn>
              <a:cxn ang="0">
                <a:pos x="1498458" y="1027387"/>
              </a:cxn>
              <a:cxn ang="0">
                <a:pos x="1409224" y="1060027"/>
              </a:cxn>
              <a:cxn ang="0">
                <a:pos x="1324901" y="1061821"/>
              </a:cxn>
              <a:cxn ang="0">
                <a:pos x="1259571" y="1044925"/>
              </a:cxn>
              <a:cxn ang="0">
                <a:pos x="1212047" y="1069847"/>
              </a:cxn>
              <a:cxn ang="0">
                <a:pos x="1159657" y="1136179"/>
              </a:cxn>
              <a:cxn ang="0">
                <a:pos x="1088466" y="1183949"/>
              </a:cxn>
              <a:cxn ang="0">
                <a:pos x="1004437" y="1210310"/>
              </a:cxn>
              <a:cxn ang="0">
                <a:pos x="913532" y="1212415"/>
              </a:cxn>
              <a:cxn ang="0">
                <a:pos x="820919" y="1186918"/>
              </a:cxn>
              <a:cxn ang="0">
                <a:pos x="741419" y="1134350"/>
              </a:cxn>
              <a:cxn ang="0">
                <a:pos x="666247" y="1119329"/>
              </a:cxn>
              <a:cxn ang="0">
                <a:pos x="574318" y="1140281"/>
              </a:cxn>
              <a:cxn ang="0">
                <a:pos x="481558" y="1137389"/>
              </a:cxn>
              <a:cxn ang="0">
                <a:pos x="393603" y="1111907"/>
              </a:cxn>
              <a:cxn ang="0">
                <a:pos x="316089" y="1065088"/>
              </a:cxn>
              <a:cxn ang="0">
                <a:pos x="254654" y="998186"/>
              </a:cxn>
              <a:cxn ang="0">
                <a:pos x="200876" y="992104"/>
              </a:cxn>
              <a:cxn ang="0">
                <a:pos x="113103" y="958169"/>
              </a:cxn>
              <a:cxn ang="0">
                <a:pos x="55581" y="890248"/>
              </a:cxn>
              <a:cxn ang="0">
                <a:pos x="42809" y="810731"/>
              </a:cxn>
              <a:cxn ang="0">
                <a:pos x="67919" y="742971"/>
              </a:cxn>
              <a:cxn ang="0">
                <a:pos x="52956" y="686330"/>
              </a:cxn>
              <a:cxn ang="0">
                <a:pos x="6100" y="611970"/>
              </a:cxn>
              <a:cxn ang="0">
                <a:pos x="6299" y="526612"/>
              </a:cxn>
              <a:cxn ang="0">
                <a:pos x="52197" y="453863"/>
              </a:cxn>
              <a:cxn ang="0">
                <a:pos x="124742" y="412092"/>
              </a:cxn>
              <a:cxn ang="0">
                <a:pos x="169246" y="399686"/>
              </a:cxn>
            </a:cxnLst>
            <a:rect l="0" t="0" r="r" b="b"/>
            <a:pathLst>
              <a:path w="1859914" h="1214754">
                <a:moveTo>
                  <a:pt x="169246" y="399686"/>
                </a:moveTo>
                <a:lnTo>
                  <a:pt x="166847" y="353111"/>
                </a:lnTo>
                <a:lnTo>
                  <a:pt x="173590" y="308184"/>
                </a:lnTo>
                <a:lnTo>
                  <a:pt x="188773" y="265728"/>
                </a:lnTo>
                <a:lnTo>
                  <a:pt x="211695" y="226563"/>
                </a:lnTo>
                <a:lnTo>
                  <a:pt x="241654" y="191511"/>
                </a:lnTo>
                <a:lnTo>
                  <a:pt x="277947" y="161395"/>
                </a:lnTo>
                <a:lnTo>
                  <a:pt x="319872" y="137034"/>
                </a:lnTo>
                <a:lnTo>
                  <a:pt x="366727" y="119252"/>
                </a:lnTo>
                <a:lnTo>
                  <a:pt x="417811" y="108869"/>
                </a:lnTo>
                <a:lnTo>
                  <a:pt x="466134" y="106644"/>
                </a:lnTo>
                <a:lnTo>
                  <a:pt x="513881" y="111533"/>
                </a:lnTo>
                <a:lnTo>
                  <a:pt x="560070" y="123360"/>
                </a:lnTo>
                <a:lnTo>
                  <a:pt x="603713" y="141952"/>
                </a:lnTo>
                <a:lnTo>
                  <a:pt x="629507" y="107539"/>
                </a:lnTo>
                <a:lnTo>
                  <a:pt x="661499" y="79257"/>
                </a:lnTo>
                <a:lnTo>
                  <a:pt x="698442" y="57447"/>
                </a:lnTo>
                <a:lnTo>
                  <a:pt x="739089" y="42449"/>
                </a:lnTo>
                <a:lnTo>
                  <a:pt x="782194" y="34603"/>
                </a:lnTo>
                <a:lnTo>
                  <a:pt x="826509" y="34248"/>
                </a:lnTo>
                <a:lnTo>
                  <a:pt x="870788" y="41724"/>
                </a:lnTo>
                <a:lnTo>
                  <a:pt x="913784" y="57370"/>
                </a:lnTo>
                <a:lnTo>
                  <a:pt x="954830" y="82220"/>
                </a:lnTo>
                <a:lnTo>
                  <a:pt x="967060" y="92194"/>
                </a:lnTo>
                <a:lnTo>
                  <a:pt x="995330" y="55104"/>
                </a:lnTo>
                <a:lnTo>
                  <a:pt x="1032271" y="26900"/>
                </a:lnTo>
                <a:lnTo>
                  <a:pt x="1075487" y="8298"/>
                </a:lnTo>
                <a:lnTo>
                  <a:pt x="1122575" y="12"/>
                </a:lnTo>
                <a:lnTo>
                  <a:pt x="1171138" y="2758"/>
                </a:lnTo>
                <a:lnTo>
                  <a:pt x="1218774" y="17251"/>
                </a:lnTo>
                <a:lnTo>
                  <a:pt x="1254607" y="38012"/>
                </a:lnTo>
                <a:lnTo>
                  <a:pt x="1284230" y="65460"/>
                </a:lnTo>
                <a:lnTo>
                  <a:pt x="1319398" y="36195"/>
                </a:lnTo>
                <a:lnTo>
                  <a:pt x="1359804" y="15444"/>
                </a:lnTo>
                <a:lnTo>
                  <a:pt x="1403681" y="3336"/>
                </a:lnTo>
                <a:lnTo>
                  <a:pt x="1449262" y="0"/>
                </a:lnTo>
                <a:lnTo>
                  <a:pt x="1494781" y="5563"/>
                </a:lnTo>
                <a:lnTo>
                  <a:pt x="1538471" y="20157"/>
                </a:lnTo>
                <a:lnTo>
                  <a:pt x="1578565" y="43908"/>
                </a:lnTo>
                <a:lnTo>
                  <a:pt x="1624452" y="92740"/>
                </a:lnTo>
                <a:lnTo>
                  <a:pt x="1649050" y="152468"/>
                </a:lnTo>
                <a:lnTo>
                  <a:pt x="1698187" y="169995"/>
                </a:lnTo>
                <a:lnTo>
                  <a:pt x="1740223" y="196142"/>
                </a:lnTo>
                <a:lnTo>
                  <a:pt x="1774191" y="229403"/>
                </a:lnTo>
                <a:lnTo>
                  <a:pt x="1799124" y="268272"/>
                </a:lnTo>
                <a:lnTo>
                  <a:pt x="1814055" y="311241"/>
                </a:lnTo>
                <a:lnTo>
                  <a:pt x="1818019" y="356806"/>
                </a:lnTo>
                <a:lnTo>
                  <a:pt x="1810048" y="403458"/>
                </a:lnTo>
                <a:lnTo>
                  <a:pt x="1807820" y="410291"/>
                </a:lnTo>
                <a:lnTo>
                  <a:pt x="1805325" y="417050"/>
                </a:lnTo>
                <a:lnTo>
                  <a:pt x="1802567" y="423728"/>
                </a:lnTo>
                <a:lnTo>
                  <a:pt x="1799545" y="430319"/>
                </a:lnTo>
                <a:lnTo>
                  <a:pt x="1827717" y="469811"/>
                </a:lnTo>
                <a:lnTo>
                  <a:pt x="1847006" y="511922"/>
                </a:lnTo>
                <a:lnTo>
                  <a:pt x="1857561" y="555624"/>
                </a:lnTo>
                <a:lnTo>
                  <a:pt x="1859535" y="599891"/>
                </a:lnTo>
                <a:lnTo>
                  <a:pt x="1853078" y="643696"/>
                </a:lnTo>
                <a:lnTo>
                  <a:pt x="1838341" y="686013"/>
                </a:lnTo>
                <a:lnTo>
                  <a:pt x="1815476" y="725815"/>
                </a:lnTo>
                <a:lnTo>
                  <a:pt x="1784633" y="762075"/>
                </a:lnTo>
                <a:lnTo>
                  <a:pt x="1745964" y="793767"/>
                </a:lnTo>
                <a:lnTo>
                  <a:pt x="1681567" y="827090"/>
                </a:lnTo>
                <a:lnTo>
                  <a:pt x="1609769" y="844783"/>
                </a:lnTo>
                <a:lnTo>
                  <a:pt x="1604313" y="889320"/>
                </a:lnTo>
                <a:lnTo>
                  <a:pt x="1589446" y="930730"/>
                </a:lnTo>
                <a:lnTo>
                  <a:pt x="1566176" y="968133"/>
                </a:lnTo>
                <a:lnTo>
                  <a:pt x="1535511" y="1000645"/>
                </a:lnTo>
                <a:lnTo>
                  <a:pt x="1498458" y="1027387"/>
                </a:lnTo>
                <a:lnTo>
                  <a:pt x="1456027" y="1047474"/>
                </a:lnTo>
                <a:lnTo>
                  <a:pt x="1409224" y="1060027"/>
                </a:lnTo>
                <a:lnTo>
                  <a:pt x="1359058" y="1064163"/>
                </a:lnTo>
                <a:lnTo>
                  <a:pt x="1324901" y="1061821"/>
                </a:lnTo>
                <a:lnTo>
                  <a:pt x="1291583" y="1055368"/>
                </a:lnTo>
                <a:lnTo>
                  <a:pt x="1259571" y="1044925"/>
                </a:lnTo>
                <a:lnTo>
                  <a:pt x="1229328" y="1030609"/>
                </a:lnTo>
                <a:lnTo>
                  <a:pt x="1212047" y="1069847"/>
                </a:lnTo>
                <a:lnTo>
                  <a:pt x="1188575" y="1105155"/>
                </a:lnTo>
                <a:lnTo>
                  <a:pt x="1159657" y="1136179"/>
                </a:lnTo>
                <a:lnTo>
                  <a:pt x="1126039" y="1162562"/>
                </a:lnTo>
                <a:lnTo>
                  <a:pt x="1088466" y="1183949"/>
                </a:lnTo>
                <a:lnTo>
                  <a:pt x="1047683" y="1199984"/>
                </a:lnTo>
                <a:lnTo>
                  <a:pt x="1004437" y="1210310"/>
                </a:lnTo>
                <a:lnTo>
                  <a:pt x="959471" y="1214573"/>
                </a:lnTo>
                <a:lnTo>
                  <a:pt x="913532" y="1212415"/>
                </a:lnTo>
                <a:lnTo>
                  <a:pt x="867365" y="1203482"/>
                </a:lnTo>
                <a:lnTo>
                  <a:pt x="820919" y="1186918"/>
                </a:lnTo>
                <a:lnTo>
                  <a:pt x="778641" y="1163678"/>
                </a:lnTo>
                <a:lnTo>
                  <a:pt x="741419" y="1134350"/>
                </a:lnTo>
                <a:lnTo>
                  <a:pt x="710139" y="1099520"/>
                </a:lnTo>
                <a:lnTo>
                  <a:pt x="666247" y="1119329"/>
                </a:lnTo>
                <a:lnTo>
                  <a:pt x="620739" y="1132864"/>
                </a:lnTo>
                <a:lnTo>
                  <a:pt x="574318" y="1140281"/>
                </a:lnTo>
                <a:lnTo>
                  <a:pt x="527689" y="1141737"/>
                </a:lnTo>
                <a:lnTo>
                  <a:pt x="481558" y="1137389"/>
                </a:lnTo>
                <a:lnTo>
                  <a:pt x="436627" y="1127393"/>
                </a:lnTo>
                <a:lnTo>
                  <a:pt x="393603" y="1111907"/>
                </a:lnTo>
                <a:lnTo>
                  <a:pt x="353189" y="1091086"/>
                </a:lnTo>
                <a:lnTo>
                  <a:pt x="316089" y="1065088"/>
                </a:lnTo>
                <a:lnTo>
                  <a:pt x="283010" y="1034069"/>
                </a:lnTo>
                <a:lnTo>
                  <a:pt x="254654" y="998186"/>
                </a:lnTo>
                <a:lnTo>
                  <a:pt x="251149" y="992852"/>
                </a:lnTo>
                <a:lnTo>
                  <a:pt x="200876" y="992104"/>
                </a:lnTo>
                <a:lnTo>
                  <a:pt x="154200" y="980079"/>
                </a:lnTo>
                <a:lnTo>
                  <a:pt x="113103" y="958169"/>
                </a:lnTo>
                <a:lnTo>
                  <a:pt x="79569" y="927762"/>
                </a:lnTo>
                <a:lnTo>
                  <a:pt x="55581" y="890248"/>
                </a:lnTo>
                <a:lnTo>
                  <a:pt x="43123" y="847018"/>
                </a:lnTo>
                <a:lnTo>
                  <a:pt x="42809" y="810731"/>
                </a:lnTo>
                <a:lnTo>
                  <a:pt x="51225" y="775643"/>
                </a:lnTo>
                <a:lnTo>
                  <a:pt x="67919" y="742971"/>
                </a:lnTo>
                <a:lnTo>
                  <a:pt x="92437" y="713935"/>
                </a:lnTo>
                <a:lnTo>
                  <a:pt x="52956" y="686330"/>
                </a:lnTo>
                <a:lnTo>
                  <a:pt x="23965" y="651615"/>
                </a:lnTo>
                <a:lnTo>
                  <a:pt x="6100" y="611970"/>
                </a:lnTo>
                <a:lnTo>
                  <a:pt x="0" y="569575"/>
                </a:lnTo>
                <a:lnTo>
                  <a:pt x="6299" y="526612"/>
                </a:lnTo>
                <a:lnTo>
                  <a:pt x="25635" y="485259"/>
                </a:lnTo>
                <a:lnTo>
                  <a:pt x="52197" y="453863"/>
                </a:lnTo>
                <a:lnTo>
                  <a:pt x="85739" y="429182"/>
                </a:lnTo>
                <a:lnTo>
                  <a:pt x="124742" y="412092"/>
                </a:lnTo>
                <a:lnTo>
                  <a:pt x="167684" y="403471"/>
                </a:lnTo>
                <a:lnTo>
                  <a:pt x="169246" y="399686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12" name="object 21"/>
          <p:cNvSpPr>
            <a:spLocks/>
          </p:cNvSpPr>
          <p:nvPr/>
        </p:nvSpPr>
        <p:spPr bwMode="auto">
          <a:xfrm>
            <a:off x="234950" y="4427538"/>
            <a:ext cx="109538" cy="23812"/>
          </a:xfrm>
          <a:custGeom>
            <a:avLst/>
            <a:gdLst/>
            <a:ahLst/>
            <a:cxnLst>
              <a:cxn ang="0">
                <a:pos x="108915" y="22402"/>
              </a:cxn>
              <a:cxn ang="0">
                <a:pos x="80488" y="22440"/>
              </a:cxn>
              <a:cxn ang="0">
                <a:pos x="52543" y="18654"/>
              </a:cxn>
              <a:cxn ang="0">
                <a:pos x="25554" y="11142"/>
              </a:cxn>
              <a:cxn ang="0">
                <a:pos x="0" y="0"/>
              </a:cxn>
            </a:cxnLst>
            <a:rect l="0" t="0" r="r" b="b"/>
            <a:pathLst>
              <a:path w="109220" h="22860">
                <a:moveTo>
                  <a:pt x="108915" y="22402"/>
                </a:moveTo>
                <a:lnTo>
                  <a:pt x="80488" y="22440"/>
                </a:lnTo>
                <a:lnTo>
                  <a:pt x="52543" y="18654"/>
                </a:lnTo>
                <a:lnTo>
                  <a:pt x="25554" y="11142"/>
                </a:lnTo>
                <a:lnTo>
                  <a:pt x="0" y="0"/>
                </a:lnTo>
              </a:path>
            </a:pathLst>
          </a:custGeom>
          <a:noFill/>
          <a:ln w="12699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13" name="object 22"/>
          <p:cNvSpPr>
            <a:spLocks/>
          </p:cNvSpPr>
          <p:nvPr/>
        </p:nvSpPr>
        <p:spPr bwMode="auto">
          <a:xfrm>
            <a:off x="393700" y="4695825"/>
            <a:ext cx="47625" cy="11113"/>
          </a:xfrm>
          <a:custGeom>
            <a:avLst/>
            <a:gdLst/>
            <a:ahLst/>
            <a:cxnLst>
              <a:cxn ang="0">
                <a:pos x="47650" y="0"/>
              </a:cxn>
              <a:cxn ang="0">
                <a:pos x="36058" y="3717"/>
              </a:cxn>
              <a:cxn ang="0">
                <a:pos x="24225" y="6750"/>
              </a:cxn>
              <a:cxn ang="0">
                <a:pos x="12192" y="9086"/>
              </a:cxn>
              <a:cxn ang="0">
                <a:pos x="0" y="10718"/>
              </a:cxn>
            </a:cxnLst>
            <a:rect l="0" t="0" r="r" b="b"/>
            <a:pathLst>
              <a:path w="48259" h="10795">
                <a:moveTo>
                  <a:pt x="47650" y="0"/>
                </a:moveTo>
                <a:lnTo>
                  <a:pt x="36058" y="3717"/>
                </a:lnTo>
                <a:lnTo>
                  <a:pt x="24225" y="6750"/>
                </a:lnTo>
                <a:lnTo>
                  <a:pt x="12192" y="9086"/>
                </a:lnTo>
                <a:lnTo>
                  <a:pt x="0" y="10718"/>
                </a:lnTo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14" name="object 23"/>
          <p:cNvSpPr>
            <a:spLocks/>
          </p:cNvSpPr>
          <p:nvPr/>
        </p:nvSpPr>
        <p:spPr bwMode="auto">
          <a:xfrm>
            <a:off x="822325" y="4764088"/>
            <a:ext cx="30163" cy="50800"/>
          </a:xfrm>
          <a:custGeom>
            <a:avLst/>
            <a:gdLst/>
            <a:ahLst/>
            <a:cxnLst>
              <a:cxn ang="0">
                <a:pos x="28701" y="48920"/>
              </a:cxn>
              <a:cxn ang="0">
                <a:pos x="20434" y="37213"/>
              </a:cxn>
              <a:cxn ang="0">
                <a:pos x="12884" y="25141"/>
              </a:cxn>
              <a:cxn ang="0">
                <a:pos x="6067" y="12728"/>
              </a:cxn>
              <a:cxn ang="0">
                <a:pos x="0" y="0"/>
              </a:cxn>
            </a:cxnLst>
            <a:rect l="0" t="0" r="r" b="b"/>
            <a:pathLst>
              <a:path w="29209" h="49529">
                <a:moveTo>
                  <a:pt x="28701" y="48920"/>
                </a:moveTo>
                <a:lnTo>
                  <a:pt x="20434" y="37213"/>
                </a:lnTo>
                <a:lnTo>
                  <a:pt x="12884" y="25141"/>
                </a:lnTo>
                <a:lnTo>
                  <a:pt x="6067" y="12728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15" name="object 24"/>
          <p:cNvSpPr>
            <a:spLocks/>
          </p:cNvSpPr>
          <p:nvPr/>
        </p:nvSpPr>
        <p:spPr bwMode="auto">
          <a:xfrm>
            <a:off x="1370013" y="4691063"/>
            <a:ext cx="12700" cy="53975"/>
          </a:xfrm>
          <a:custGeom>
            <a:avLst/>
            <a:gdLst/>
            <a:ahLst/>
            <a:cxnLst>
              <a:cxn ang="0">
                <a:pos x="11468" y="0"/>
              </a:cxn>
              <a:cxn ang="0">
                <a:pos x="9799" y="13606"/>
              </a:cxn>
              <a:cxn ang="0">
                <a:pos x="7329" y="27106"/>
              </a:cxn>
              <a:cxn ang="0">
                <a:pos x="4061" y="40471"/>
              </a:cxn>
              <a:cxn ang="0">
                <a:pos x="0" y="53670"/>
              </a:cxn>
            </a:cxnLst>
            <a:rect l="0" t="0" r="r" b="b"/>
            <a:pathLst>
              <a:path w="12065" h="53975">
                <a:moveTo>
                  <a:pt x="11468" y="0"/>
                </a:moveTo>
                <a:lnTo>
                  <a:pt x="9799" y="13606"/>
                </a:lnTo>
                <a:lnTo>
                  <a:pt x="7329" y="27106"/>
                </a:lnTo>
                <a:lnTo>
                  <a:pt x="4061" y="40471"/>
                </a:lnTo>
                <a:lnTo>
                  <a:pt x="0" y="53670"/>
                </a:lnTo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16" name="object 25"/>
          <p:cNvSpPr>
            <a:spLocks/>
          </p:cNvSpPr>
          <p:nvPr/>
        </p:nvSpPr>
        <p:spPr bwMode="auto">
          <a:xfrm>
            <a:off x="1609725" y="4359275"/>
            <a:ext cx="141288" cy="2016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706" y="27012"/>
              </a:cxn>
              <a:cxn ang="0">
                <a:pos x="86659" y="62188"/>
              </a:cxn>
              <a:cxn ang="0">
                <a:pos x="115738" y="103916"/>
              </a:cxn>
              <a:cxn ang="0">
                <a:pos x="133821" y="150589"/>
              </a:cxn>
              <a:cxn ang="0">
                <a:pos x="139788" y="200596"/>
              </a:cxn>
            </a:cxnLst>
            <a:rect l="0" t="0" r="r" b="b"/>
            <a:pathLst>
              <a:path w="140335" h="200660">
                <a:moveTo>
                  <a:pt x="0" y="0"/>
                </a:moveTo>
                <a:lnTo>
                  <a:pt x="47706" y="27012"/>
                </a:lnTo>
                <a:lnTo>
                  <a:pt x="86659" y="62188"/>
                </a:lnTo>
                <a:lnTo>
                  <a:pt x="115738" y="103916"/>
                </a:lnTo>
                <a:lnTo>
                  <a:pt x="133821" y="150589"/>
                </a:lnTo>
                <a:lnTo>
                  <a:pt x="139788" y="200596"/>
                </a:lnTo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17" name="object 26"/>
          <p:cNvSpPr>
            <a:spLocks/>
          </p:cNvSpPr>
          <p:nvPr/>
        </p:nvSpPr>
        <p:spPr bwMode="auto">
          <a:xfrm>
            <a:off x="1878013" y="4146550"/>
            <a:ext cx="61912" cy="76200"/>
          </a:xfrm>
          <a:custGeom>
            <a:avLst/>
            <a:gdLst/>
            <a:ahLst/>
            <a:cxnLst>
              <a:cxn ang="0">
                <a:pos x="62255" y="0"/>
              </a:cxn>
              <a:cxn ang="0">
                <a:pos x="50434" y="21118"/>
              </a:cxn>
              <a:cxn ang="0">
                <a:pos x="36014" y="40819"/>
              </a:cxn>
              <a:cxn ang="0">
                <a:pos x="19150" y="58912"/>
              </a:cxn>
              <a:cxn ang="0">
                <a:pos x="0" y="75209"/>
              </a:cxn>
            </a:cxnLst>
            <a:rect l="0" t="0" r="r" b="b"/>
            <a:pathLst>
              <a:path w="62864" h="75564">
                <a:moveTo>
                  <a:pt x="62255" y="0"/>
                </a:moveTo>
                <a:lnTo>
                  <a:pt x="50434" y="21118"/>
                </a:lnTo>
                <a:lnTo>
                  <a:pt x="36014" y="40819"/>
                </a:lnTo>
                <a:lnTo>
                  <a:pt x="19150" y="58912"/>
                </a:lnTo>
                <a:lnTo>
                  <a:pt x="0" y="75209"/>
                </a:lnTo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18" name="object 27"/>
          <p:cNvSpPr>
            <a:spLocks/>
          </p:cNvSpPr>
          <p:nvPr/>
        </p:nvSpPr>
        <p:spPr bwMode="auto">
          <a:xfrm>
            <a:off x="1790700" y="3867150"/>
            <a:ext cx="3175" cy="34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42" y="8822"/>
              </a:cxn>
              <a:cxn ang="0">
                <a:pos x="2606" y="17695"/>
              </a:cxn>
              <a:cxn ang="0">
                <a:pos x="3189" y="26605"/>
              </a:cxn>
              <a:cxn ang="0">
                <a:pos x="3289" y="35534"/>
              </a:cxn>
            </a:cxnLst>
            <a:rect l="0" t="0" r="r" b="b"/>
            <a:pathLst>
              <a:path w="3810" h="35560">
                <a:moveTo>
                  <a:pt x="0" y="0"/>
                </a:moveTo>
                <a:lnTo>
                  <a:pt x="1542" y="8822"/>
                </a:lnTo>
                <a:lnTo>
                  <a:pt x="2606" y="17695"/>
                </a:lnTo>
                <a:lnTo>
                  <a:pt x="3189" y="26605"/>
                </a:lnTo>
                <a:lnTo>
                  <a:pt x="3289" y="35534"/>
                </a:lnTo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19" name="object 28"/>
          <p:cNvSpPr>
            <a:spLocks/>
          </p:cNvSpPr>
          <p:nvPr/>
        </p:nvSpPr>
        <p:spPr bwMode="auto">
          <a:xfrm>
            <a:off x="1393825" y="3779838"/>
            <a:ext cx="31750" cy="46037"/>
          </a:xfrm>
          <a:custGeom>
            <a:avLst/>
            <a:gdLst/>
            <a:ahLst/>
            <a:cxnLst>
              <a:cxn ang="0">
                <a:pos x="0" y="45313"/>
              </a:cxn>
              <a:cxn ang="0">
                <a:pos x="6572" y="33238"/>
              </a:cxn>
              <a:cxn ang="0">
                <a:pos x="14096" y="21632"/>
              </a:cxn>
              <a:cxn ang="0">
                <a:pos x="22545" y="10539"/>
              </a:cxn>
              <a:cxn ang="0">
                <a:pos x="31889" y="0"/>
              </a:cxn>
            </a:cxnLst>
            <a:rect l="0" t="0" r="r" b="b"/>
            <a:pathLst>
              <a:path w="32384" h="45720">
                <a:moveTo>
                  <a:pt x="0" y="45313"/>
                </a:moveTo>
                <a:lnTo>
                  <a:pt x="6572" y="33238"/>
                </a:lnTo>
                <a:lnTo>
                  <a:pt x="14096" y="21632"/>
                </a:lnTo>
                <a:lnTo>
                  <a:pt x="22545" y="10539"/>
                </a:lnTo>
                <a:lnTo>
                  <a:pt x="31889" y="0"/>
                </a:lnTo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20" name="object 29"/>
          <p:cNvSpPr>
            <a:spLocks/>
          </p:cNvSpPr>
          <p:nvPr/>
        </p:nvSpPr>
        <p:spPr bwMode="auto">
          <a:xfrm>
            <a:off x="1095375" y="3808413"/>
            <a:ext cx="15875" cy="39687"/>
          </a:xfrm>
          <a:custGeom>
            <a:avLst/>
            <a:gdLst/>
            <a:ahLst/>
            <a:cxnLst>
              <a:cxn ang="0">
                <a:pos x="0" y="39077"/>
              </a:cxn>
              <a:cxn ang="0">
                <a:pos x="2834" y="29000"/>
              </a:cxn>
              <a:cxn ang="0">
                <a:pos x="6359" y="19110"/>
              </a:cxn>
              <a:cxn ang="0">
                <a:pos x="10565" y="9434"/>
              </a:cxn>
              <a:cxn ang="0">
                <a:pos x="15443" y="0"/>
              </a:cxn>
            </a:cxnLst>
            <a:rect l="0" t="0" r="r" b="b"/>
            <a:pathLst>
              <a:path w="15875" h="39370">
                <a:moveTo>
                  <a:pt x="0" y="39077"/>
                </a:moveTo>
                <a:lnTo>
                  <a:pt x="2834" y="29000"/>
                </a:lnTo>
                <a:lnTo>
                  <a:pt x="6359" y="19110"/>
                </a:lnTo>
                <a:lnTo>
                  <a:pt x="10565" y="9434"/>
                </a:lnTo>
                <a:lnTo>
                  <a:pt x="15443" y="0"/>
                </a:lnTo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21" name="object 30"/>
          <p:cNvSpPr>
            <a:spLocks/>
          </p:cNvSpPr>
          <p:nvPr/>
        </p:nvSpPr>
        <p:spPr bwMode="auto">
          <a:xfrm>
            <a:off x="744538" y="3860800"/>
            <a:ext cx="55562" cy="38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926" y="8332"/>
              </a:cxn>
              <a:cxn ang="0">
                <a:pos x="29241" y="17445"/>
              </a:cxn>
              <a:cxn ang="0">
                <a:pos x="42908" y="27312"/>
              </a:cxn>
              <a:cxn ang="0">
                <a:pos x="55892" y="37909"/>
              </a:cxn>
            </a:cxnLst>
            <a:rect l="0" t="0" r="r" b="b"/>
            <a:pathLst>
              <a:path w="55879" h="38100">
                <a:moveTo>
                  <a:pt x="0" y="0"/>
                </a:moveTo>
                <a:lnTo>
                  <a:pt x="14926" y="8332"/>
                </a:lnTo>
                <a:lnTo>
                  <a:pt x="29241" y="17445"/>
                </a:lnTo>
                <a:lnTo>
                  <a:pt x="42908" y="27312"/>
                </a:lnTo>
                <a:lnTo>
                  <a:pt x="55892" y="37909"/>
                </a:lnTo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22" name="object 31"/>
          <p:cNvSpPr>
            <a:spLocks/>
          </p:cNvSpPr>
          <p:nvPr/>
        </p:nvSpPr>
        <p:spPr bwMode="auto">
          <a:xfrm>
            <a:off x="311150" y="4117975"/>
            <a:ext cx="9525" cy="41275"/>
          </a:xfrm>
          <a:custGeom>
            <a:avLst/>
            <a:gdLst/>
            <a:ahLst/>
            <a:cxnLst>
              <a:cxn ang="0">
                <a:pos x="9753" y="39890"/>
              </a:cxn>
              <a:cxn ang="0">
                <a:pos x="6649" y="30048"/>
              </a:cxn>
              <a:cxn ang="0">
                <a:pos x="3986" y="20112"/>
              </a:cxn>
              <a:cxn ang="0">
                <a:pos x="1768" y="10092"/>
              </a:cxn>
              <a:cxn ang="0">
                <a:pos x="0" y="0"/>
              </a:cxn>
            </a:cxnLst>
            <a:rect l="0" t="0" r="r" b="b"/>
            <a:pathLst>
              <a:path w="10160" h="40004">
                <a:moveTo>
                  <a:pt x="9753" y="39890"/>
                </a:moveTo>
                <a:lnTo>
                  <a:pt x="6649" y="30048"/>
                </a:lnTo>
                <a:lnTo>
                  <a:pt x="3986" y="20112"/>
                </a:lnTo>
                <a:lnTo>
                  <a:pt x="1768" y="1009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" name="object 32"/>
          <p:cNvSpPr txBox="1"/>
          <p:nvPr/>
        </p:nvSpPr>
        <p:spPr>
          <a:xfrm>
            <a:off x="307975" y="3886200"/>
            <a:ext cx="1395413" cy="790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/>
            <a:r>
              <a:rPr lang="th-TH" sz="1600">
                <a:solidFill>
                  <a:srgbClr val="006600"/>
                </a:solidFill>
                <a:latin typeface="Calibri" pitchFamily="34" charset="0"/>
                <a:cs typeface="Cordia New" pitchFamily="34" charset="-34"/>
              </a:rPr>
              <a:t>L</a:t>
            </a:r>
            <a:r>
              <a:rPr lang="th-TH" sz="1500" baseline="-21000">
                <a:solidFill>
                  <a:srgbClr val="006600"/>
                </a:solidFill>
                <a:latin typeface="Calibri" pitchFamily="34" charset="0"/>
                <a:cs typeface="Cordia New" pitchFamily="34" charset="-34"/>
              </a:rPr>
              <a:t>1</a:t>
            </a:r>
            <a:r>
              <a:rPr lang="th-TH" sz="1600">
                <a:solidFill>
                  <a:srgbClr val="006600"/>
                </a:solidFill>
                <a:latin typeface="Calibri" pitchFamily="34" charset="0"/>
                <a:cs typeface="Cordia New" pitchFamily="34" charset="-34"/>
              </a:rPr>
              <a:t>-Norm</a:t>
            </a:r>
            <a:endParaRPr lang="th-TH" sz="1600">
              <a:latin typeface="Calibri" pitchFamily="34" charset="0"/>
              <a:cs typeface="Cordia New" pitchFamily="34" charset="-34"/>
            </a:endParaRPr>
          </a:p>
          <a:p>
            <a:pPr algn="ctr">
              <a:spcBef>
                <a:spcPts val="25"/>
              </a:spcBef>
            </a:pPr>
            <a:r>
              <a:rPr lang="th-TH" sz="1600" i="1">
                <a:latin typeface="Consolas" pitchFamily="49" charset="0"/>
                <a:cs typeface="Consolas" pitchFamily="49" charset="0"/>
              </a:rPr>
              <a:t>A</a:t>
            </a:r>
            <a:r>
              <a:rPr lang="th-TH" sz="1500" i="1" baseline="-21000">
                <a:latin typeface="Consolas" pitchFamily="49" charset="0"/>
                <a:cs typeface="Consolas" pitchFamily="49" charset="0"/>
              </a:rPr>
              <a:t>i</a:t>
            </a:r>
            <a:r>
              <a:rPr lang="th-TH" sz="1600">
                <a:latin typeface="Symbol" pitchFamily="18" charset="2"/>
                <a:cs typeface="Cordia New" pitchFamily="34" charset="-34"/>
              </a:rPr>
              <a:t></a:t>
            </a:r>
            <a:r>
              <a:rPr lang="th-TH" sz="16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h-TH" sz="1600">
                <a:latin typeface="Consolas" pitchFamily="49" charset="0"/>
                <a:cs typeface="Consolas" pitchFamily="49" charset="0"/>
              </a:rPr>
              <a:t>= </a:t>
            </a:r>
            <a:r>
              <a:rPr lang="th-TH" sz="1600" i="1">
                <a:latin typeface="Consolas" pitchFamily="49" charset="0"/>
                <a:cs typeface="Consolas" pitchFamily="49" charset="0"/>
              </a:rPr>
              <a:t>A</a:t>
            </a:r>
            <a:r>
              <a:rPr lang="th-TH" sz="1500" i="1" baseline="-21000">
                <a:latin typeface="Consolas" pitchFamily="49" charset="0"/>
                <a:cs typeface="Consolas" pitchFamily="49" charset="0"/>
              </a:rPr>
              <a:t>i</a:t>
            </a:r>
            <a:r>
              <a:rPr lang="th-TH" sz="1600">
                <a:latin typeface="Consolas" pitchFamily="49" charset="0"/>
                <a:cs typeface="Consolas" pitchFamily="49" charset="0"/>
              </a:rPr>
              <a:t>/</a:t>
            </a:r>
            <a:r>
              <a:rPr lang="th-TH" sz="1600">
                <a:latin typeface="Symbol" pitchFamily="18" charset="2"/>
                <a:cs typeface="Cordia New" pitchFamily="34" charset="-34"/>
              </a:rPr>
              <a:t></a:t>
            </a:r>
            <a:r>
              <a:rPr lang="th-TH" sz="1500" baseline="-21000">
                <a:latin typeface="Symbol" pitchFamily="18" charset="2"/>
                <a:cs typeface="Cordia New" pitchFamily="34" charset="-34"/>
              </a:rPr>
              <a:t></a:t>
            </a:r>
            <a:r>
              <a:rPr lang="th-TH" sz="1500" i="1" baseline="-21000">
                <a:latin typeface="Consolas" pitchFamily="49" charset="0"/>
                <a:cs typeface="Consolas" pitchFamily="49" charset="0"/>
              </a:rPr>
              <a:t>j </a:t>
            </a:r>
            <a:r>
              <a:rPr lang="th-TH" sz="1600" i="1">
                <a:latin typeface="Consolas" pitchFamily="49" charset="0"/>
                <a:cs typeface="Consolas" pitchFamily="49" charset="0"/>
              </a:rPr>
              <a:t>A</a:t>
            </a:r>
            <a:r>
              <a:rPr lang="th-TH" sz="1500" i="1" baseline="-21000">
                <a:latin typeface="Consolas" pitchFamily="49" charset="0"/>
                <a:cs typeface="Consolas" pitchFamily="49" charset="0"/>
              </a:rPr>
              <a:t>j  </a:t>
            </a:r>
            <a:r>
              <a:rPr lang="th-TH" sz="1600" i="1">
                <a:latin typeface="Consolas" pitchFamily="49" charset="0"/>
                <a:cs typeface="Consolas" pitchFamily="49" charset="0"/>
              </a:rPr>
              <a:t>H</a:t>
            </a:r>
            <a:r>
              <a:rPr lang="th-TH" sz="1500" i="1" baseline="-21000">
                <a:latin typeface="Consolas" pitchFamily="49" charset="0"/>
                <a:cs typeface="Consolas" pitchFamily="49" charset="0"/>
              </a:rPr>
              <a:t>i</a:t>
            </a:r>
            <a:r>
              <a:rPr lang="th-TH" sz="1600">
                <a:latin typeface="Symbol" pitchFamily="18" charset="2"/>
                <a:cs typeface="Cordia New" pitchFamily="34" charset="-34"/>
              </a:rPr>
              <a:t></a:t>
            </a:r>
            <a:r>
              <a:rPr lang="th-TH" sz="16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h-TH" sz="1600">
                <a:latin typeface="Consolas" pitchFamily="49" charset="0"/>
                <a:cs typeface="Consolas" pitchFamily="49" charset="0"/>
              </a:rPr>
              <a:t>= </a:t>
            </a:r>
            <a:r>
              <a:rPr lang="th-TH" sz="1600" i="1">
                <a:latin typeface="Consolas" pitchFamily="49" charset="0"/>
                <a:cs typeface="Consolas" pitchFamily="49" charset="0"/>
              </a:rPr>
              <a:t>H</a:t>
            </a:r>
            <a:r>
              <a:rPr lang="th-TH" sz="1500" i="1" baseline="-21000">
                <a:latin typeface="Consolas" pitchFamily="49" charset="0"/>
                <a:cs typeface="Consolas" pitchFamily="49" charset="0"/>
              </a:rPr>
              <a:t>i</a:t>
            </a:r>
            <a:r>
              <a:rPr lang="th-TH" sz="1600">
                <a:latin typeface="Consolas" pitchFamily="49" charset="0"/>
                <a:cs typeface="Consolas" pitchFamily="49" charset="0"/>
              </a:rPr>
              <a:t>/</a:t>
            </a:r>
            <a:r>
              <a:rPr lang="th-TH" sz="1600">
                <a:latin typeface="Symbol" pitchFamily="18" charset="2"/>
                <a:cs typeface="Cordia New" pitchFamily="34" charset="-34"/>
              </a:rPr>
              <a:t></a:t>
            </a:r>
            <a:r>
              <a:rPr lang="th-TH" sz="1500" baseline="-21000">
                <a:latin typeface="Symbol" pitchFamily="18" charset="2"/>
                <a:cs typeface="Cordia New" pitchFamily="34" charset="-34"/>
              </a:rPr>
              <a:t></a:t>
            </a:r>
            <a:r>
              <a:rPr lang="th-TH" sz="1500" i="1" baseline="-21000">
                <a:latin typeface="Consolas" pitchFamily="49" charset="0"/>
                <a:cs typeface="Consolas" pitchFamily="49" charset="0"/>
              </a:rPr>
              <a:t>j </a:t>
            </a:r>
            <a:r>
              <a:rPr lang="th-TH" sz="1600" i="1">
                <a:latin typeface="Consolas" pitchFamily="49" charset="0"/>
                <a:cs typeface="Consolas" pitchFamily="49" charset="0"/>
              </a:rPr>
              <a:t>H</a:t>
            </a:r>
            <a:r>
              <a:rPr lang="th-TH" sz="1500" i="1" baseline="-21000">
                <a:latin typeface="Consolas" pitchFamily="49" charset="0"/>
                <a:cs typeface="Consolas" pitchFamily="49" charset="0"/>
              </a:rPr>
              <a:t>j</a:t>
            </a:r>
            <a:endParaRPr lang="th-TH" sz="1500" baseline="-21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object 33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7: Centrality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Analysis</a:t>
            </a:r>
          </a:p>
        </p:txBody>
      </p:sp>
      <p:sp>
        <p:nvSpPr>
          <p:cNvPr id="33825" name="object 3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42FE9B47-4848-486D-822F-82A4D00BF47F}" type="slidenum">
              <a:rPr lang="th-TH"/>
              <a:pPr marL="25400"/>
              <a:t>27</a:t>
            </a:fld>
            <a:endParaRPr lang="th-TH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object 2"/>
          <p:cNvSpPr>
            <a:spLocks noChangeArrowheads="1"/>
          </p:cNvSpPr>
          <p:nvPr/>
        </p:nvSpPr>
        <p:spPr bwMode="auto">
          <a:xfrm>
            <a:off x="258763" y="254000"/>
            <a:ext cx="5608637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HITS</a:t>
            </a:r>
            <a:r>
              <a:rPr spc="-90" dirty="0"/>
              <a:t> </a:t>
            </a:r>
            <a:r>
              <a:rPr spc="-5" dirty="0"/>
              <a:t>Implementation</a:t>
            </a:r>
          </a:p>
        </p:txBody>
      </p:sp>
      <p:sp>
        <p:nvSpPr>
          <p:cNvPr id="34819" name="object 4"/>
          <p:cNvSpPr>
            <a:spLocks/>
          </p:cNvSpPr>
          <p:nvPr/>
        </p:nvSpPr>
        <p:spPr bwMode="auto">
          <a:xfrm>
            <a:off x="2357438" y="1739900"/>
            <a:ext cx="179387" cy="180975"/>
          </a:xfrm>
          <a:custGeom>
            <a:avLst/>
            <a:gdLst/>
            <a:ahLst/>
            <a:cxnLst>
              <a:cxn ang="0">
                <a:pos x="90030" y="0"/>
              </a:cxn>
              <a:cxn ang="0">
                <a:pos x="54987" y="7075"/>
              </a:cxn>
              <a:cxn ang="0">
                <a:pos x="26369" y="26369"/>
              </a:cxn>
              <a:cxn ang="0">
                <a:pos x="7075" y="54987"/>
              </a:cxn>
              <a:cxn ang="0">
                <a:pos x="0" y="90030"/>
              </a:cxn>
              <a:cxn ang="0">
                <a:pos x="7075" y="125073"/>
              </a:cxn>
              <a:cxn ang="0">
                <a:pos x="26369" y="153690"/>
              </a:cxn>
              <a:cxn ang="0">
                <a:pos x="54987" y="172985"/>
              </a:cxn>
              <a:cxn ang="0">
                <a:pos x="90030" y="180060"/>
              </a:cxn>
              <a:cxn ang="0">
                <a:pos x="125080" y="172985"/>
              </a:cxn>
              <a:cxn ang="0">
                <a:pos x="153701" y="153690"/>
              </a:cxn>
              <a:cxn ang="0">
                <a:pos x="172997" y="125073"/>
              </a:cxn>
              <a:cxn ang="0">
                <a:pos x="180073" y="90030"/>
              </a:cxn>
              <a:cxn ang="0">
                <a:pos x="172997" y="54987"/>
              </a:cxn>
              <a:cxn ang="0">
                <a:pos x="153701" y="26369"/>
              </a:cxn>
              <a:cxn ang="0">
                <a:pos x="125080" y="7075"/>
              </a:cxn>
              <a:cxn ang="0">
                <a:pos x="90030" y="0"/>
              </a:cxn>
            </a:cxnLst>
            <a:rect l="0" t="0" r="r" b="b"/>
            <a:pathLst>
              <a:path w="180339" h="180339">
                <a:moveTo>
                  <a:pt x="90030" y="0"/>
                </a:moveTo>
                <a:lnTo>
                  <a:pt x="54987" y="7075"/>
                </a:lnTo>
                <a:lnTo>
                  <a:pt x="26369" y="26369"/>
                </a:lnTo>
                <a:lnTo>
                  <a:pt x="7075" y="54987"/>
                </a:lnTo>
                <a:lnTo>
                  <a:pt x="0" y="90030"/>
                </a:lnTo>
                <a:lnTo>
                  <a:pt x="7075" y="125073"/>
                </a:lnTo>
                <a:lnTo>
                  <a:pt x="26369" y="153690"/>
                </a:lnTo>
                <a:lnTo>
                  <a:pt x="54987" y="172985"/>
                </a:lnTo>
                <a:lnTo>
                  <a:pt x="90030" y="180060"/>
                </a:lnTo>
                <a:lnTo>
                  <a:pt x="125080" y="172985"/>
                </a:lnTo>
                <a:lnTo>
                  <a:pt x="153701" y="153690"/>
                </a:lnTo>
                <a:lnTo>
                  <a:pt x="172997" y="125073"/>
                </a:lnTo>
                <a:lnTo>
                  <a:pt x="180073" y="90030"/>
                </a:lnTo>
                <a:lnTo>
                  <a:pt x="172997" y="54987"/>
                </a:lnTo>
                <a:lnTo>
                  <a:pt x="153701" y="26369"/>
                </a:lnTo>
                <a:lnTo>
                  <a:pt x="125080" y="7075"/>
                </a:lnTo>
                <a:lnTo>
                  <a:pt x="9003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0" name="object 5"/>
          <p:cNvSpPr>
            <a:spLocks/>
          </p:cNvSpPr>
          <p:nvPr/>
        </p:nvSpPr>
        <p:spPr bwMode="auto">
          <a:xfrm>
            <a:off x="2357438" y="1739900"/>
            <a:ext cx="179387" cy="180975"/>
          </a:xfrm>
          <a:custGeom>
            <a:avLst/>
            <a:gdLst/>
            <a:ahLst/>
            <a:cxnLst>
              <a:cxn ang="0">
                <a:pos x="0" y="90030"/>
              </a:cxn>
              <a:cxn ang="0">
                <a:pos x="7075" y="54987"/>
              </a:cxn>
              <a:cxn ang="0">
                <a:pos x="26369" y="26369"/>
              </a:cxn>
              <a:cxn ang="0">
                <a:pos x="54987" y="7075"/>
              </a:cxn>
              <a:cxn ang="0">
                <a:pos x="90030" y="0"/>
              </a:cxn>
              <a:cxn ang="0">
                <a:pos x="125080" y="7075"/>
              </a:cxn>
              <a:cxn ang="0">
                <a:pos x="153701" y="26369"/>
              </a:cxn>
              <a:cxn ang="0">
                <a:pos x="172997" y="54987"/>
              </a:cxn>
              <a:cxn ang="0">
                <a:pos x="180073" y="90030"/>
              </a:cxn>
              <a:cxn ang="0">
                <a:pos x="172997" y="125073"/>
              </a:cxn>
              <a:cxn ang="0">
                <a:pos x="153701" y="153690"/>
              </a:cxn>
              <a:cxn ang="0">
                <a:pos x="125080" y="172985"/>
              </a:cxn>
              <a:cxn ang="0">
                <a:pos x="90030" y="180060"/>
              </a:cxn>
              <a:cxn ang="0">
                <a:pos x="54987" y="172985"/>
              </a:cxn>
              <a:cxn ang="0">
                <a:pos x="26369" y="153690"/>
              </a:cxn>
              <a:cxn ang="0">
                <a:pos x="7075" y="125073"/>
              </a:cxn>
              <a:cxn ang="0">
                <a:pos x="0" y="90030"/>
              </a:cxn>
            </a:cxnLst>
            <a:rect l="0" t="0" r="r" b="b"/>
            <a:pathLst>
              <a:path w="180339" h="180339">
                <a:moveTo>
                  <a:pt x="0" y="90030"/>
                </a:moveTo>
                <a:lnTo>
                  <a:pt x="7075" y="54987"/>
                </a:lnTo>
                <a:lnTo>
                  <a:pt x="26369" y="26369"/>
                </a:lnTo>
                <a:lnTo>
                  <a:pt x="54987" y="7075"/>
                </a:lnTo>
                <a:lnTo>
                  <a:pt x="90030" y="0"/>
                </a:lnTo>
                <a:lnTo>
                  <a:pt x="125080" y="7075"/>
                </a:lnTo>
                <a:lnTo>
                  <a:pt x="153701" y="26369"/>
                </a:lnTo>
                <a:lnTo>
                  <a:pt x="172997" y="54987"/>
                </a:lnTo>
                <a:lnTo>
                  <a:pt x="180073" y="90030"/>
                </a:lnTo>
                <a:lnTo>
                  <a:pt x="172997" y="125073"/>
                </a:lnTo>
                <a:lnTo>
                  <a:pt x="153701" y="153690"/>
                </a:lnTo>
                <a:lnTo>
                  <a:pt x="125080" y="172985"/>
                </a:lnTo>
                <a:lnTo>
                  <a:pt x="90030" y="180060"/>
                </a:lnTo>
                <a:lnTo>
                  <a:pt x="54987" y="172985"/>
                </a:lnTo>
                <a:lnTo>
                  <a:pt x="26369" y="153690"/>
                </a:lnTo>
                <a:lnTo>
                  <a:pt x="7075" y="125073"/>
                </a:lnTo>
                <a:lnTo>
                  <a:pt x="0" y="9003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2389188" y="1712913"/>
            <a:ext cx="115887" cy="234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822" name="object 7"/>
          <p:cNvSpPr>
            <a:spLocks/>
          </p:cNvSpPr>
          <p:nvPr/>
        </p:nvSpPr>
        <p:spPr bwMode="auto">
          <a:xfrm>
            <a:off x="2686050" y="1966913"/>
            <a:ext cx="180975" cy="179387"/>
          </a:xfrm>
          <a:custGeom>
            <a:avLst/>
            <a:gdLst/>
            <a:ahLst/>
            <a:cxnLst>
              <a:cxn ang="0">
                <a:pos x="90030" y="0"/>
              </a:cxn>
              <a:cxn ang="0">
                <a:pos x="54987" y="7075"/>
              </a:cxn>
              <a:cxn ang="0">
                <a:pos x="26369" y="26369"/>
              </a:cxn>
              <a:cxn ang="0">
                <a:pos x="7075" y="54987"/>
              </a:cxn>
              <a:cxn ang="0">
                <a:pos x="0" y="90030"/>
              </a:cxn>
              <a:cxn ang="0">
                <a:pos x="7075" y="125073"/>
              </a:cxn>
              <a:cxn ang="0">
                <a:pos x="26369" y="153690"/>
              </a:cxn>
              <a:cxn ang="0">
                <a:pos x="54987" y="172985"/>
              </a:cxn>
              <a:cxn ang="0">
                <a:pos x="90030" y="180060"/>
              </a:cxn>
              <a:cxn ang="0">
                <a:pos x="125080" y="172985"/>
              </a:cxn>
              <a:cxn ang="0">
                <a:pos x="153701" y="153690"/>
              </a:cxn>
              <a:cxn ang="0">
                <a:pos x="172997" y="125073"/>
              </a:cxn>
              <a:cxn ang="0">
                <a:pos x="180073" y="90030"/>
              </a:cxn>
              <a:cxn ang="0">
                <a:pos x="172997" y="54987"/>
              </a:cxn>
              <a:cxn ang="0">
                <a:pos x="153701" y="26369"/>
              </a:cxn>
              <a:cxn ang="0">
                <a:pos x="125080" y="7075"/>
              </a:cxn>
              <a:cxn ang="0">
                <a:pos x="90030" y="0"/>
              </a:cxn>
            </a:cxnLst>
            <a:rect l="0" t="0" r="r" b="b"/>
            <a:pathLst>
              <a:path w="180339" h="180339">
                <a:moveTo>
                  <a:pt x="90030" y="0"/>
                </a:moveTo>
                <a:lnTo>
                  <a:pt x="54987" y="7075"/>
                </a:lnTo>
                <a:lnTo>
                  <a:pt x="26369" y="26369"/>
                </a:lnTo>
                <a:lnTo>
                  <a:pt x="7075" y="54987"/>
                </a:lnTo>
                <a:lnTo>
                  <a:pt x="0" y="90030"/>
                </a:lnTo>
                <a:lnTo>
                  <a:pt x="7075" y="125073"/>
                </a:lnTo>
                <a:lnTo>
                  <a:pt x="26369" y="153690"/>
                </a:lnTo>
                <a:lnTo>
                  <a:pt x="54987" y="172985"/>
                </a:lnTo>
                <a:lnTo>
                  <a:pt x="90030" y="180060"/>
                </a:lnTo>
                <a:lnTo>
                  <a:pt x="125080" y="172985"/>
                </a:lnTo>
                <a:lnTo>
                  <a:pt x="153701" y="153690"/>
                </a:lnTo>
                <a:lnTo>
                  <a:pt x="172997" y="125073"/>
                </a:lnTo>
                <a:lnTo>
                  <a:pt x="180073" y="90030"/>
                </a:lnTo>
                <a:lnTo>
                  <a:pt x="172997" y="54987"/>
                </a:lnTo>
                <a:lnTo>
                  <a:pt x="153701" y="26369"/>
                </a:lnTo>
                <a:lnTo>
                  <a:pt x="125080" y="7075"/>
                </a:lnTo>
                <a:lnTo>
                  <a:pt x="9003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3" name="object 8"/>
          <p:cNvSpPr>
            <a:spLocks/>
          </p:cNvSpPr>
          <p:nvPr/>
        </p:nvSpPr>
        <p:spPr bwMode="auto">
          <a:xfrm>
            <a:off x="2686050" y="1966913"/>
            <a:ext cx="180975" cy="179387"/>
          </a:xfrm>
          <a:custGeom>
            <a:avLst/>
            <a:gdLst/>
            <a:ahLst/>
            <a:cxnLst>
              <a:cxn ang="0">
                <a:pos x="0" y="90030"/>
              </a:cxn>
              <a:cxn ang="0">
                <a:pos x="7075" y="54987"/>
              </a:cxn>
              <a:cxn ang="0">
                <a:pos x="26369" y="26369"/>
              </a:cxn>
              <a:cxn ang="0">
                <a:pos x="54987" y="7075"/>
              </a:cxn>
              <a:cxn ang="0">
                <a:pos x="90030" y="0"/>
              </a:cxn>
              <a:cxn ang="0">
                <a:pos x="125080" y="7075"/>
              </a:cxn>
              <a:cxn ang="0">
                <a:pos x="153701" y="26369"/>
              </a:cxn>
              <a:cxn ang="0">
                <a:pos x="172997" y="54987"/>
              </a:cxn>
              <a:cxn ang="0">
                <a:pos x="180073" y="90030"/>
              </a:cxn>
              <a:cxn ang="0">
                <a:pos x="172997" y="125073"/>
              </a:cxn>
              <a:cxn ang="0">
                <a:pos x="153701" y="153690"/>
              </a:cxn>
              <a:cxn ang="0">
                <a:pos x="125080" y="172985"/>
              </a:cxn>
              <a:cxn ang="0">
                <a:pos x="90030" y="180060"/>
              </a:cxn>
              <a:cxn ang="0">
                <a:pos x="54987" y="172985"/>
              </a:cxn>
              <a:cxn ang="0">
                <a:pos x="26369" y="153690"/>
              </a:cxn>
              <a:cxn ang="0">
                <a:pos x="7075" y="125073"/>
              </a:cxn>
              <a:cxn ang="0">
                <a:pos x="0" y="90030"/>
              </a:cxn>
            </a:cxnLst>
            <a:rect l="0" t="0" r="r" b="b"/>
            <a:pathLst>
              <a:path w="180339" h="180339">
                <a:moveTo>
                  <a:pt x="0" y="90030"/>
                </a:moveTo>
                <a:lnTo>
                  <a:pt x="7075" y="54987"/>
                </a:lnTo>
                <a:lnTo>
                  <a:pt x="26369" y="26369"/>
                </a:lnTo>
                <a:lnTo>
                  <a:pt x="54987" y="7075"/>
                </a:lnTo>
                <a:lnTo>
                  <a:pt x="90030" y="0"/>
                </a:lnTo>
                <a:lnTo>
                  <a:pt x="125080" y="7075"/>
                </a:lnTo>
                <a:lnTo>
                  <a:pt x="153701" y="26369"/>
                </a:lnTo>
                <a:lnTo>
                  <a:pt x="172997" y="54987"/>
                </a:lnTo>
                <a:lnTo>
                  <a:pt x="180073" y="90030"/>
                </a:lnTo>
                <a:lnTo>
                  <a:pt x="172997" y="125073"/>
                </a:lnTo>
                <a:lnTo>
                  <a:pt x="153701" y="153690"/>
                </a:lnTo>
                <a:lnTo>
                  <a:pt x="125080" y="172985"/>
                </a:lnTo>
                <a:lnTo>
                  <a:pt x="90030" y="180060"/>
                </a:lnTo>
                <a:lnTo>
                  <a:pt x="54987" y="172985"/>
                </a:lnTo>
                <a:lnTo>
                  <a:pt x="26369" y="153690"/>
                </a:lnTo>
                <a:lnTo>
                  <a:pt x="7075" y="125073"/>
                </a:lnTo>
                <a:lnTo>
                  <a:pt x="0" y="9003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2717800" y="1939925"/>
            <a:ext cx="115888" cy="234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825" name="object 10"/>
          <p:cNvSpPr>
            <a:spLocks/>
          </p:cNvSpPr>
          <p:nvPr/>
        </p:nvSpPr>
        <p:spPr bwMode="auto">
          <a:xfrm>
            <a:off x="2357438" y="2230438"/>
            <a:ext cx="179387" cy="180975"/>
          </a:xfrm>
          <a:custGeom>
            <a:avLst/>
            <a:gdLst/>
            <a:ahLst/>
            <a:cxnLst>
              <a:cxn ang="0">
                <a:pos x="90030" y="0"/>
              </a:cxn>
              <a:cxn ang="0">
                <a:pos x="54987" y="7075"/>
              </a:cxn>
              <a:cxn ang="0">
                <a:pos x="26369" y="26369"/>
              </a:cxn>
              <a:cxn ang="0">
                <a:pos x="7075" y="54987"/>
              </a:cxn>
              <a:cxn ang="0">
                <a:pos x="0" y="90030"/>
              </a:cxn>
              <a:cxn ang="0">
                <a:pos x="7075" y="125073"/>
              </a:cxn>
              <a:cxn ang="0">
                <a:pos x="26369" y="153690"/>
              </a:cxn>
              <a:cxn ang="0">
                <a:pos x="54987" y="172985"/>
              </a:cxn>
              <a:cxn ang="0">
                <a:pos x="90030" y="180060"/>
              </a:cxn>
              <a:cxn ang="0">
                <a:pos x="125080" y="172985"/>
              </a:cxn>
              <a:cxn ang="0">
                <a:pos x="153701" y="153690"/>
              </a:cxn>
              <a:cxn ang="0">
                <a:pos x="172997" y="125073"/>
              </a:cxn>
              <a:cxn ang="0">
                <a:pos x="180073" y="90030"/>
              </a:cxn>
              <a:cxn ang="0">
                <a:pos x="172997" y="54987"/>
              </a:cxn>
              <a:cxn ang="0">
                <a:pos x="153701" y="26369"/>
              </a:cxn>
              <a:cxn ang="0">
                <a:pos x="125080" y="7075"/>
              </a:cxn>
              <a:cxn ang="0">
                <a:pos x="90030" y="0"/>
              </a:cxn>
            </a:cxnLst>
            <a:rect l="0" t="0" r="r" b="b"/>
            <a:pathLst>
              <a:path w="180339" h="180339">
                <a:moveTo>
                  <a:pt x="90030" y="0"/>
                </a:moveTo>
                <a:lnTo>
                  <a:pt x="54987" y="7075"/>
                </a:lnTo>
                <a:lnTo>
                  <a:pt x="26369" y="26369"/>
                </a:lnTo>
                <a:lnTo>
                  <a:pt x="7075" y="54987"/>
                </a:lnTo>
                <a:lnTo>
                  <a:pt x="0" y="90030"/>
                </a:lnTo>
                <a:lnTo>
                  <a:pt x="7075" y="125073"/>
                </a:lnTo>
                <a:lnTo>
                  <a:pt x="26369" y="153690"/>
                </a:lnTo>
                <a:lnTo>
                  <a:pt x="54987" y="172985"/>
                </a:lnTo>
                <a:lnTo>
                  <a:pt x="90030" y="180060"/>
                </a:lnTo>
                <a:lnTo>
                  <a:pt x="125080" y="172985"/>
                </a:lnTo>
                <a:lnTo>
                  <a:pt x="153701" y="153690"/>
                </a:lnTo>
                <a:lnTo>
                  <a:pt x="172997" y="125073"/>
                </a:lnTo>
                <a:lnTo>
                  <a:pt x="180073" y="90030"/>
                </a:lnTo>
                <a:lnTo>
                  <a:pt x="172997" y="54987"/>
                </a:lnTo>
                <a:lnTo>
                  <a:pt x="153701" y="26369"/>
                </a:lnTo>
                <a:lnTo>
                  <a:pt x="125080" y="7075"/>
                </a:lnTo>
                <a:lnTo>
                  <a:pt x="9003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6" name="object 11"/>
          <p:cNvSpPr>
            <a:spLocks/>
          </p:cNvSpPr>
          <p:nvPr/>
        </p:nvSpPr>
        <p:spPr bwMode="auto">
          <a:xfrm>
            <a:off x="2357438" y="2230438"/>
            <a:ext cx="179387" cy="180975"/>
          </a:xfrm>
          <a:custGeom>
            <a:avLst/>
            <a:gdLst/>
            <a:ahLst/>
            <a:cxnLst>
              <a:cxn ang="0">
                <a:pos x="0" y="90030"/>
              </a:cxn>
              <a:cxn ang="0">
                <a:pos x="7075" y="54987"/>
              </a:cxn>
              <a:cxn ang="0">
                <a:pos x="26369" y="26369"/>
              </a:cxn>
              <a:cxn ang="0">
                <a:pos x="54987" y="7075"/>
              </a:cxn>
              <a:cxn ang="0">
                <a:pos x="90030" y="0"/>
              </a:cxn>
              <a:cxn ang="0">
                <a:pos x="125080" y="7075"/>
              </a:cxn>
              <a:cxn ang="0">
                <a:pos x="153701" y="26369"/>
              </a:cxn>
              <a:cxn ang="0">
                <a:pos x="172997" y="54987"/>
              </a:cxn>
              <a:cxn ang="0">
                <a:pos x="180073" y="90030"/>
              </a:cxn>
              <a:cxn ang="0">
                <a:pos x="172997" y="125073"/>
              </a:cxn>
              <a:cxn ang="0">
                <a:pos x="153701" y="153690"/>
              </a:cxn>
              <a:cxn ang="0">
                <a:pos x="125080" y="172985"/>
              </a:cxn>
              <a:cxn ang="0">
                <a:pos x="90030" y="180060"/>
              </a:cxn>
              <a:cxn ang="0">
                <a:pos x="54987" y="172985"/>
              </a:cxn>
              <a:cxn ang="0">
                <a:pos x="26369" y="153690"/>
              </a:cxn>
              <a:cxn ang="0">
                <a:pos x="7075" y="125073"/>
              </a:cxn>
              <a:cxn ang="0">
                <a:pos x="0" y="90030"/>
              </a:cxn>
            </a:cxnLst>
            <a:rect l="0" t="0" r="r" b="b"/>
            <a:pathLst>
              <a:path w="180339" h="180339">
                <a:moveTo>
                  <a:pt x="0" y="90030"/>
                </a:moveTo>
                <a:lnTo>
                  <a:pt x="7075" y="54987"/>
                </a:lnTo>
                <a:lnTo>
                  <a:pt x="26369" y="26369"/>
                </a:lnTo>
                <a:lnTo>
                  <a:pt x="54987" y="7075"/>
                </a:lnTo>
                <a:lnTo>
                  <a:pt x="90030" y="0"/>
                </a:lnTo>
                <a:lnTo>
                  <a:pt x="125080" y="7075"/>
                </a:lnTo>
                <a:lnTo>
                  <a:pt x="153701" y="26369"/>
                </a:lnTo>
                <a:lnTo>
                  <a:pt x="172997" y="54987"/>
                </a:lnTo>
                <a:lnTo>
                  <a:pt x="180073" y="90030"/>
                </a:lnTo>
                <a:lnTo>
                  <a:pt x="172997" y="125073"/>
                </a:lnTo>
                <a:lnTo>
                  <a:pt x="153701" y="153690"/>
                </a:lnTo>
                <a:lnTo>
                  <a:pt x="125080" y="172985"/>
                </a:lnTo>
                <a:lnTo>
                  <a:pt x="90030" y="180060"/>
                </a:lnTo>
                <a:lnTo>
                  <a:pt x="54987" y="172985"/>
                </a:lnTo>
                <a:lnTo>
                  <a:pt x="26369" y="153690"/>
                </a:lnTo>
                <a:lnTo>
                  <a:pt x="7075" y="125073"/>
                </a:lnTo>
                <a:lnTo>
                  <a:pt x="0" y="9003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" name="object 12"/>
          <p:cNvSpPr txBox="1"/>
          <p:nvPr/>
        </p:nvSpPr>
        <p:spPr>
          <a:xfrm>
            <a:off x="2389188" y="2203450"/>
            <a:ext cx="115887" cy="234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828" name="object 13"/>
          <p:cNvSpPr>
            <a:spLocks/>
          </p:cNvSpPr>
          <p:nvPr/>
        </p:nvSpPr>
        <p:spPr bwMode="auto">
          <a:xfrm>
            <a:off x="2528888" y="1882775"/>
            <a:ext cx="179387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259" y="12620"/>
              </a:cxn>
              <a:cxn ang="0">
                <a:pos x="74679" y="25241"/>
              </a:cxn>
              <a:cxn ang="0">
                <a:pos x="134632" y="50482"/>
              </a:cxn>
              <a:cxn ang="0">
                <a:pos x="171374" y="77069"/>
              </a:cxn>
              <a:cxn ang="0">
                <a:pos x="179336" y="85928"/>
              </a:cxn>
            </a:cxnLst>
            <a:rect l="0" t="0" r="r" b="b"/>
            <a:pathLst>
              <a:path w="179705" h="86360">
                <a:moveTo>
                  <a:pt x="0" y="0"/>
                </a:moveTo>
                <a:lnTo>
                  <a:pt x="38259" y="12620"/>
                </a:lnTo>
                <a:lnTo>
                  <a:pt x="74679" y="25241"/>
                </a:lnTo>
                <a:lnTo>
                  <a:pt x="134632" y="50482"/>
                </a:lnTo>
                <a:lnTo>
                  <a:pt x="171374" y="77069"/>
                </a:lnTo>
                <a:lnTo>
                  <a:pt x="179336" y="8592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9" name="object 14"/>
          <p:cNvSpPr>
            <a:spLocks/>
          </p:cNvSpPr>
          <p:nvPr/>
        </p:nvSpPr>
        <p:spPr bwMode="auto">
          <a:xfrm>
            <a:off x="2627313" y="1881188"/>
            <a:ext cx="80962" cy="87312"/>
          </a:xfrm>
          <a:custGeom>
            <a:avLst/>
            <a:gdLst/>
            <a:ahLst/>
            <a:cxnLst>
              <a:cxn ang="0">
                <a:pos x="70891" y="0"/>
              </a:cxn>
              <a:cxn ang="0">
                <a:pos x="81419" y="87591"/>
              </a:cxn>
              <a:cxn ang="0">
                <a:pos x="0" y="53644"/>
              </a:cxn>
            </a:cxnLst>
            <a:rect l="0" t="0" r="r" b="b"/>
            <a:pathLst>
              <a:path w="81914" h="87630">
                <a:moveTo>
                  <a:pt x="70891" y="0"/>
                </a:moveTo>
                <a:lnTo>
                  <a:pt x="81419" y="87591"/>
                </a:lnTo>
                <a:lnTo>
                  <a:pt x="0" y="53644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30" name="object 15"/>
          <p:cNvSpPr>
            <a:spLocks/>
          </p:cNvSpPr>
          <p:nvPr/>
        </p:nvSpPr>
        <p:spPr bwMode="auto">
          <a:xfrm>
            <a:off x="3497263" y="2166938"/>
            <a:ext cx="179387" cy="179387"/>
          </a:xfrm>
          <a:custGeom>
            <a:avLst/>
            <a:gdLst/>
            <a:ahLst/>
            <a:cxnLst>
              <a:cxn ang="0">
                <a:pos x="90030" y="0"/>
              </a:cxn>
              <a:cxn ang="0">
                <a:pos x="54987" y="7075"/>
              </a:cxn>
              <a:cxn ang="0">
                <a:pos x="26369" y="26369"/>
              </a:cxn>
              <a:cxn ang="0">
                <a:pos x="7075" y="54987"/>
              </a:cxn>
              <a:cxn ang="0">
                <a:pos x="0" y="90030"/>
              </a:cxn>
              <a:cxn ang="0">
                <a:pos x="7075" y="125073"/>
              </a:cxn>
              <a:cxn ang="0">
                <a:pos x="26369" y="153690"/>
              </a:cxn>
              <a:cxn ang="0">
                <a:pos x="54987" y="172985"/>
              </a:cxn>
              <a:cxn ang="0">
                <a:pos x="90030" y="180060"/>
              </a:cxn>
              <a:cxn ang="0">
                <a:pos x="125080" y="172985"/>
              </a:cxn>
              <a:cxn ang="0">
                <a:pos x="153701" y="153690"/>
              </a:cxn>
              <a:cxn ang="0">
                <a:pos x="172997" y="125073"/>
              </a:cxn>
              <a:cxn ang="0">
                <a:pos x="180073" y="90030"/>
              </a:cxn>
              <a:cxn ang="0">
                <a:pos x="172997" y="54987"/>
              </a:cxn>
              <a:cxn ang="0">
                <a:pos x="153701" y="26369"/>
              </a:cxn>
              <a:cxn ang="0">
                <a:pos x="125080" y="7075"/>
              </a:cxn>
              <a:cxn ang="0">
                <a:pos x="90030" y="0"/>
              </a:cxn>
            </a:cxnLst>
            <a:rect l="0" t="0" r="r" b="b"/>
            <a:pathLst>
              <a:path w="180339" h="180339">
                <a:moveTo>
                  <a:pt x="90030" y="0"/>
                </a:moveTo>
                <a:lnTo>
                  <a:pt x="54987" y="7075"/>
                </a:lnTo>
                <a:lnTo>
                  <a:pt x="26369" y="26369"/>
                </a:lnTo>
                <a:lnTo>
                  <a:pt x="7075" y="54987"/>
                </a:lnTo>
                <a:lnTo>
                  <a:pt x="0" y="90030"/>
                </a:lnTo>
                <a:lnTo>
                  <a:pt x="7075" y="125073"/>
                </a:lnTo>
                <a:lnTo>
                  <a:pt x="26369" y="153690"/>
                </a:lnTo>
                <a:lnTo>
                  <a:pt x="54987" y="172985"/>
                </a:lnTo>
                <a:lnTo>
                  <a:pt x="90030" y="180060"/>
                </a:lnTo>
                <a:lnTo>
                  <a:pt x="125080" y="172985"/>
                </a:lnTo>
                <a:lnTo>
                  <a:pt x="153701" y="153690"/>
                </a:lnTo>
                <a:lnTo>
                  <a:pt x="172997" y="125073"/>
                </a:lnTo>
                <a:lnTo>
                  <a:pt x="180073" y="90030"/>
                </a:lnTo>
                <a:lnTo>
                  <a:pt x="172997" y="54987"/>
                </a:lnTo>
                <a:lnTo>
                  <a:pt x="153701" y="26369"/>
                </a:lnTo>
                <a:lnTo>
                  <a:pt x="125080" y="7075"/>
                </a:lnTo>
                <a:lnTo>
                  <a:pt x="9003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31" name="object 16"/>
          <p:cNvSpPr>
            <a:spLocks/>
          </p:cNvSpPr>
          <p:nvPr/>
        </p:nvSpPr>
        <p:spPr bwMode="auto">
          <a:xfrm>
            <a:off x="3497263" y="2166938"/>
            <a:ext cx="179387" cy="179387"/>
          </a:xfrm>
          <a:custGeom>
            <a:avLst/>
            <a:gdLst/>
            <a:ahLst/>
            <a:cxnLst>
              <a:cxn ang="0">
                <a:pos x="0" y="90030"/>
              </a:cxn>
              <a:cxn ang="0">
                <a:pos x="7075" y="54987"/>
              </a:cxn>
              <a:cxn ang="0">
                <a:pos x="26369" y="26369"/>
              </a:cxn>
              <a:cxn ang="0">
                <a:pos x="54987" y="7075"/>
              </a:cxn>
              <a:cxn ang="0">
                <a:pos x="90030" y="0"/>
              </a:cxn>
              <a:cxn ang="0">
                <a:pos x="125080" y="7075"/>
              </a:cxn>
              <a:cxn ang="0">
                <a:pos x="153701" y="26369"/>
              </a:cxn>
              <a:cxn ang="0">
                <a:pos x="172997" y="54987"/>
              </a:cxn>
              <a:cxn ang="0">
                <a:pos x="180073" y="90030"/>
              </a:cxn>
              <a:cxn ang="0">
                <a:pos x="172997" y="125073"/>
              </a:cxn>
              <a:cxn ang="0">
                <a:pos x="153701" y="153690"/>
              </a:cxn>
              <a:cxn ang="0">
                <a:pos x="125080" y="172985"/>
              </a:cxn>
              <a:cxn ang="0">
                <a:pos x="90030" y="180060"/>
              </a:cxn>
              <a:cxn ang="0">
                <a:pos x="54987" y="172985"/>
              </a:cxn>
              <a:cxn ang="0">
                <a:pos x="26369" y="153690"/>
              </a:cxn>
              <a:cxn ang="0">
                <a:pos x="7075" y="125073"/>
              </a:cxn>
              <a:cxn ang="0">
                <a:pos x="0" y="90030"/>
              </a:cxn>
            </a:cxnLst>
            <a:rect l="0" t="0" r="r" b="b"/>
            <a:pathLst>
              <a:path w="180339" h="180339">
                <a:moveTo>
                  <a:pt x="0" y="90030"/>
                </a:moveTo>
                <a:lnTo>
                  <a:pt x="7075" y="54987"/>
                </a:lnTo>
                <a:lnTo>
                  <a:pt x="26369" y="26369"/>
                </a:lnTo>
                <a:lnTo>
                  <a:pt x="54987" y="7075"/>
                </a:lnTo>
                <a:lnTo>
                  <a:pt x="90030" y="0"/>
                </a:lnTo>
                <a:lnTo>
                  <a:pt x="125080" y="7075"/>
                </a:lnTo>
                <a:lnTo>
                  <a:pt x="153701" y="26369"/>
                </a:lnTo>
                <a:lnTo>
                  <a:pt x="172997" y="54987"/>
                </a:lnTo>
                <a:lnTo>
                  <a:pt x="180073" y="90030"/>
                </a:lnTo>
                <a:lnTo>
                  <a:pt x="172997" y="125073"/>
                </a:lnTo>
                <a:lnTo>
                  <a:pt x="153701" y="153690"/>
                </a:lnTo>
                <a:lnTo>
                  <a:pt x="125080" y="172985"/>
                </a:lnTo>
                <a:lnTo>
                  <a:pt x="90030" y="180060"/>
                </a:lnTo>
                <a:lnTo>
                  <a:pt x="54987" y="172985"/>
                </a:lnTo>
                <a:lnTo>
                  <a:pt x="26369" y="153690"/>
                </a:lnTo>
                <a:lnTo>
                  <a:pt x="7075" y="125073"/>
                </a:lnTo>
                <a:lnTo>
                  <a:pt x="0" y="9003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" name="object 17"/>
          <p:cNvSpPr txBox="1"/>
          <p:nvPr/>
        </p:nvSpPr>
        <p:spPr>
          <a:xfrm>
            <a:off x="3529013" y="2139950"/>
            <a:ext cx="115887" cy="234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833" name="object 18"/>
          <p:cNvSpPr>
            <a:spLocks/>
          </p:cNvSpPr>
          <p:nvPr/>
        </p:nvSpPr>
        <p:spPr bwMode="auto">
          <a:xfrm>
            <a:off x="3197225" y="2816225"/>
            <a:ext cx="179388" cy="180975"/>
          </a:xfrm>
          <a:custGeom>
            <a:avLst/>
            <a:gdLst/>
            <a:ahLst/>
            <a:cxnLst>
              <a:cxn ang="0">
                <a:pos x="90030" y="0"/>
              </a:cxn>
              <a:cxn ang="0">
                <a:pos x="54987" y="7075"/>
              </a:cxn>
              <a:cxn ang="0">
                <a:pos x="26369" y="26369"/>
              </a:cxn>
              <a:cxn ang="0">
                <a:pos x="7075" y="54987"/>
              </a:cxn>
              <a:cxn ang="0">
                <a:pos x="0" y="90030"/>
              </a:cxn>
              <a:cxn ang="0">
                <a:pos x="7075" y="125073"/>
              </a:cxn>
              <a:cxn ang="0">
                <a:pos x="26369" y="153690"/>
              </a:cxn>
              <a:cxn ang="0">
                <a:pos x="54987" y="172985"/>
              </a:cxn>
              <a:cxn ang="0">
                <a:pos x="90030" y="180060"/>
              </a:cxn>
              <a:cxn ang="0">
                <a:pos x="125080" y="172985"/>
              </a:cxn>
              <a:cxn ang="0">
                <a:pos x="153701" y="153690"/>
              </a:cxn>
              <a:cxn ang="0">
                <a:pos x="172997" y="125073"/>
              </a:cxn>
              <a:cxn ang="0">
                <a:pos x="180073" y="90030"/>
              </a:cxn>
              <a:cxn ang="0">
                <a:pos x="172997" y="54987"/>
              </a:cxn>
              <a:cxn ang="0">
                <a:pos x="153701" y="26369"/>
              </a:cxn>
              <a:cxn ang="0">
                <a:pos x="125080" y="7075"/>
              </a:cxn>
              <a:cxn ang="0">
                <a:pos x="90030" y="0"/>
              </a:cxn>
            </a:cxnLst>
            <a:rect l="0" t="0" r="r" b="b"/>
            <a:pathLst>
              <a:path w="180339" h="180339">
                <a:moveTo>
                  <a:pt x="90030" y="0"/>
                </a:moveTo>
                <a:lnTo>
                  <a:pt x="54987" y="7075"/>
                </a:lnTo>
                <a:lnTo>
                  <a:pt x="26369" y="26369"/>
                </a:lnTo>
                <a:lnTo>
                  <a:pt x="7075" y="54987"/>
                </a:lnTo>
                <a:lnTo>
                  <a:pt x="0" y="90030"/>
                </a:lnTo>
                <a:lnTo>
                  <a:pt x="7075" y="125073"/>
                </a:lnTo>
                <a:lnTo>
                  <a:pt x="26369" y="153690"/>
                </a:lnTo>
                <a:lnTo>
                  <a:pt x="54987" y="172985"/>
                </a:lnTo>
                <a:lnTo>
                  <a:pt x="90030" y="180060"/>
                </a:lnTo>
                <a:lnTo>
                  <a:pt x="125080" y="172985"/>
                </a:lnTo>
                <a:lnTo>
                  <a:pt x="153701" y="153690"/>
                </a:lnTo>
                <a:lnTo>
                  <a:pt x="172997" y="125073"/>
                </a:lnTo>
                <a:lnTo>
                  <a:pt x="180073" y="90030"/>
                </a:lnTo>
                <a:lnTo>
                  <a:pt x="172997" y="54987"/>
                </a:lnTo>
                <a:lnTo>
                  <a:pt x="153701" y="26369"/>
                </a:lnTo>
                <a:lnTo>
                  <a:pt x="125080" y="7075"/>
                </a:lnTo>
                <a:lnTo>
                  <a:pt x="9003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34" name="object 19"/>
          <p:cNvSpPr>
            <a:spLocks/>
          </p:cNvSpPr>
          <p:nvPr/>
        </p:nvSpPr>
        <p:spPr bwMode="auto">
          <a:xfrm>
            <a:off x="3197225" y="2816225"/>
            <a:ext cx="179388" cy="180975"/>
          </a:xfrm>
          <a:custGeom>
            <a:avLst/>
            <a:gdLst/>
            <a:ahLst/>
            <a:cxnLst>
              <a:cxn ang="0">
                <a:pos x="0" y="90030"/>
              </a:cxn>
              <a:cxn ang="0">
                <a:pos x="7075" y="54987"/>
              </a:cxn>
              <a:cxn ang="0">
                <a:pos x="26369" y="26369"/>
              </a:cxn>
              <a:cxn ang="0">
                <a:pos x="54987" y="7075"/>
              </a:cxn>
              <a:cxn ang="0">
                <a:pos x="90030" y="0"/>
              </a:cxn>
              <a:cxn ang="0">
                <a:pos x="125080" y="7075"/>
              </a:cxn>
              <a:cxn ang="0">
                <a:pos x="153701" y="26369"/>
              </a:cxn>
              <a:cxn ang="0">
                <a:pos x="172997" y="54987"/>
              </a:cxn>
              <a:cxn ang="0">
                <a:pos x="180073" y="90030"/>
              </a:cxn>
              <a:cxn ang="0">
                <a:pos x="172997" y="125073"/>
              </a:cxn>
              <a:cxn ang="0">
                <a:pos x="153701" y="153690"/>
              </a:cxn>
              <a:cxn ang="0">
                <a:pos x="125080" y="172985"/>
              </a:cxn>
              <a:cxn ang="0">
                <a:pos x="90030" y="180060"/>
              </a:cxn>
              <a:cxn ang="0">
                <a:pos x="54987" y="172985"/>
              </a:cxn>
              <a:cxn ang="0">
                <a:pos x="26369" y="153690"/>
              </a:cxn>
              <a:cxn ang="0">
                <a:pos x="7075" y="125073"/>
              </a:cxn>
              <a:cxn ang="0">
                <a:pos x="0" y="90030"/>
              </a:cxn>
            </a:cxnLst>
            <a:rect l="0" t="0" r="r" b="b"/>
            <a:pathLst>
              <a:path w="180339" h="180339">
                <a:moveTo>
                  <a:pt x="0" y="90030"/>
                </a:moveTo>
                <a:lnTo>
                  <a:pt x="7075" y="54987"/>
                </a:lnTo>
                <a:lnTo>
                  <a:pt x="26369" y="26369"/>
                </a:lnTo>
                <a:lnTo>
                  <a:pt x="54987" y="7075"/>
                </a:lnTo>
                <a:lnTo>
                  <a:pt x="90030" y="0"/>
                </a:lnTo>
                <a:lnTo>
                  <a:pt x="125080" y="7075"/>
                </a:lnTo>
                <a:lnTo>
                  <a:pt x="153701" y="26369"/>
                </a:lnTo>
                <a:lnTo>
                  <a:pt x="172997" y="54987"/>
                </a:lnTo>
                <a:lnTo>
                  <a:pt x="180073" y="90030"/>
                </a:lnTo>
                <a:lnTo>
                  <a:pt x="172997" y="125073"/>
                </a:lnTo>
                <a:lnTo>
                  <a:pt x="153701" y="153690"/>
                </a:lnTo>
                <a:lnTo>
                  <a:pt x="125080" y="172985"/>
                </a:lnTo>
                <a:lnTo>
                  <a:pt x="90030" y="180060"/>
                </a:lnTo>
                <a:lnTo>
                  <a:pt x="54987" y="172985"/>
                </a:lnTo>
                <a:lnTo>
                  <a:pt x="26369" y="153690"/>
                </a:lnTo>
                <a:lnTo>
                  <a:pt x="7075" y="125073"/>
                </a:lnTo>
                <a:lnTo>
                  <a:pt x="0" y="9003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" name="object 20"/>
          <p:cNvSpPr txBox="1"/>
          <p:nvPr/>
        </p:nvSpPr>
        <p:spPr>
          <a:xfrm>
            <a:off x="3228975" y="2789238"/>
            <a:ext cx="115888" cy="234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836" name="object 21"/>
          <p:cNvSpPr>
            <a:spLocks/>
          </p:cNvSpPr>
          <p:nvPr/>
        </p:nvSpPr>
        <p:spPr bwMode="auto">
          <a:xfrm>
            <a:off x="1195388" y="1516063"/>
            <a:ext cx="180975" cy="180975"/>
          </a:xfrm>
          <a:custGeom>
            <a:avLst/>
            <a:gdLst/>
            <a:ahLst/>
            <a:cxnLst>
              <a:cxn ang="0">
                <a:pos x="90030" y="0"/>
              </a:cxn>
              <a:cxn ang="0">
                <a:pos x="54987" y="7075"/>
              </a:cxn>
              <a:cxn ang="0">
                <a:pos x="26369" y="26369"/>
              </a:cxn>
              <a:cxn ang="0">
                <a:pos x="7075" y="54987"/>
              </a:cxn>
              <a:cxn ang="0">
                <a:pos x="0" y="90030"/>
              </a:cxn>
              <a:cxn ang="0">
                <a:pos x="7075" y="125073"/>
              </a:cxn>
              <a:cxn ang="0">
                <a:pos x="26369" y="153690"/>
              </a:cxn>
              <a:cxn ang="0">
                <a:pos x="54987" y="172985"/>
              </a:cxn>
              <a:cxn ang="0">
                <a:pos x="90030" y="180060"/>
              </a:cxn>
              <a:cxn ang="0">
                <a:pos x="125080" y="172985"/>
              </a:cxn>
              <a:cxn ang="0">
                <a:pos x="153701" y="153690"/>
              </a:cxn>
              <a:cxn ang="0">
                <a:pos x="172997" y="125073"/>
              </a:cxn>
              <a:cxn ang="0">
                <a:pos x="180073" y="90030"/>
              </a:cxn>
              <a:cxn ang="0">
                <a:pos x="172997" y="54987"/>
              </a:cxn>
              <a:cxn ang="0">
                <a:pos x="153701" y="26369"/>
              </a:cxn>
              <a:cxn ang="0">
                <a:pos x="125080" y="7075"/>
              </a:cxn>
              <a:cxn ang="0">
                <a:pos x="90030" y="0"/>
              </a:cxn>
            </a:cxnLst>
            <a:rect l="0" t="0" r="r" b="b"/>
            <a:pathLst>
              <a:path w="180340" h="180339">
                <a:moveTo>
                  <a:pt x="90030" y="0"/>
                </a:moveTo>
                <a:lnTo>
                  <a:pt x="54987" y="7075"/>
                </a:lnTo>
                <a:lnTo>
                  <a:pt x="26369" y="26369"/>
                </a:lnTo>
                <a:lnTo>
                  <a:pt x="7075" y="54987"/>
                </a:lnTo>
                <a:lnTo>
                  <a:pt x="0" y="90030"/>
                </a:lnTo>
                <a:lnTo>
                  <a:pt x="7075" y="125073"/>
                </a:lnTo>
                <a:lnTo>
                  <a:pt x="26369" y="153690"/>
                </a:lnTo>
                <a:lnTo>
                  <a:pt x="54987" y="172985"/>
                </a:lnTo>
                <a:lnTo>
                  <a:pt x="90030" y="180060"/>
                </a:lnTo>
                <a:lnTo>
                  <a:pt x="125080" y="172985"/>
                </a:lnTo>
                <a:lnTo>
                  <a:pt x="153701" y="153690"/>
                </a:lnTo>
                <a:lnTo>
                  <a:pt x="172997" y="125073"/>
                </a:lnTo>
                <a:lnTo>
                  <a:pt x="180073" y="90030"/>
                </a:lnTo>
                <a:lnTo>
                  <a:pt x="172997" y="54987"/>
                </a:lnTo>
                <a:lnTo>
                  <a:pt x="153701" y="26369"/>
                </a:lnTo>
                <a:lnTo>
                  <a:pt x="125080" y="7075"/>
                </a:lnTo>
                <a:lnTo>
                  <a:pt x="9003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37" name="object 22"/>
          <p:cNvSpPr>
            <a:spLocks/>
          </p:cNvSpPr>
          <p:nvPr/>
        </p:nvSpPr>
        <p:spPr bwMode="auto">
          <a:xfrm>
            <a:off x="1195388" y="1516063"/>
            <a:ext cx="180975" cy="180975"/>
          </a:xfrm>
          <a:custGeom>
            <a:avLst/>
            <a:gdLst/>
            <a:ahLst/>
            <a:cxnLst>
              <a:cxn ang="0">
                <a:pos x="0" y="90030"/>
              </a:cxn>
              <a:cxn ang="0">
                <a:pos x="7075" y="54987"/>
              </a:cxn>
              <a:cxn ang="0">
                <a:pos x="26369" y="26369"/>
              </a:cxn>
              <a:cxn ang="0">
                <a:pos x="54987" y="7075"/>
              </a:cxn>
              <a:cxn ang="0">
                <a:pos x="90030" y="0"/>
              </a:cxn>
              <a:cxn ang="0">
                <a:pos x="125080" y="7075"/>
              </a:cxn>
              <a:cxn ang="0">
                <a:pos x="153701" y="26369"/>
              </a:cxn>
              <a:cxn ang="0">
                <a:pos x="172997" y="54987"/>
              </a:cxn>
              <a:cxn ang="0">
                <a:pos x="180073" y="90030"/>
              </a:cxn>
              <a:cxn ang="0">
                <a:pos x="172997" y="125073"/>
              </a:cxn>
              <a:cxn ang="0">
                <a:pos x="153701" y="153690"/>
              </a:cxn>
              <a:cxn ang="0">
                <a:pos x="125080" y="172985"/>
              </a:cxn>
              <a:cxn ang="0">
                <a:pos x="90030" y="180060"/>
              </a:cxn>
              <a:cxn ang="0">
                <a:pos x="54987" y="172985"/>
              </a:cxn>
              <a:cxn ang="0">
                <a:pos x="26369" y="153690"/>
              </a:cxn>
              <a:cxn ang="0">
                <a:pos x="7075" y="125073"/>
              </a:cxn>
              <a:cxn ang="0">
                <a:pos x="0" y="90030"/>
              </a:cxn>
            </a:cxnLst>
            <a:rect l="0" t="0" r="r" b="b"/>
            <a:pathLst>
              <a:path w="180340" h="180339">
                <a:moveTo>
                  <a:pt x="0" y="90030"/>
                </a:moveTo>
                <a:lnTo>
                  <a:pt x="7075" y="54987"/>
                </a:lnTo>
                <a:lnTo>
                  <a:pt x="26369" y="26369"/>
                </a:lnTo>
                <a:lnTo>
                  <a:pt x="54987" y="7075"/>
                </a:lnTo>
                <a:lnTo>
                  <a:pt x="90030" y="0"/>
                </a:lnTo>
                <a:lnTo>
                  <a:pt x="125080" y="7075"/>
                </a:lnTo>
                <a:lnTo>
                  <a:pt x="153701" y="26369"/>
                </a:lnTo>
                <a:lnTo>
                  <a:pt x="172997" y="54987"/>
                </a:lnTo>
                <a:lnTo>
                  <a:pt x="180073" y="90030"/>
                </a:lnTo>
                <a:lnTo>
                  <a:pt x="172997" y="125073"/>
                </a:lnTo>
                <a:lnTo>
                  <a:pt x="153701" y="153690"/>
                </a:lnTo>
                <a:lnTo>
                  <a:pt x="125080" y="172985"/>
                </a:lnTo>
                <a:lnTo>
                  <a:pt x="90030" y="180060"/>
                </a:lnTo>
                <a:lnTo>
                  <a:pt x="54987" y="172985"/>
                </a:lnTo>
                <a:lnTo>
                  <a:pt x="26369" y="153690"/>
                </a:lnTo>
                <a:lnTo>
                  <a:pt x="7075" y="125073"/>
                </a:lnTo>
                <a:lnTo>
                  <a:pt x="0" y="9003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" name="object 23"/>
          <p:cNvSpPr txBox="1"/>
          <p:nvPr/>
        </p:nvSpPr>
        <p:spPr>
          <a:xfrm>
            <a:off x="1228725" y="1489075"/>
            <a:ext cx="114300" cy="234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839" name="object 24"/>
          <p:cNvSpPr>
            <a:spLocks/>
          </p:cNvSpPr>
          <p:nvPr/>
        </p:nvSpPr>
        <p:spPr bwMode="auto">
          <a:xfrm>
            <a:off x="1146175" y="2266950"/>
            <a:ext cx="179388" cy="180975"/>
          </a:xfrm>
          <a:custGeom>
            <a:avLst/>
            <a:gdLst/>
            <a:ahLst/>
            <a:cxnLst>
              <a:cxn ang="0">
                <a:pos x="90030" y="0"/>
              </a:cxn>
              <a:cxn ang="0">
                <a:pos x="54987" y="7075"/>
              </a:cxn>
              <a:cxn ang="0">
                <a:pos x="26369" y="26369"/>
              </a:cxn>
              <a:cxn ang="0">
                <a:pos x="7075" y="54987"/>
              </a:cxn>
              <a:cxn ang="0">
                <a:pos x="0" y="90030"/>
              </a:cxn>
              <a:cxn ang="0">
                <a:pos x="7075" y="125073"/>
              </a:cxn>
              <a:cxn ang="0">
                <a:pos x="26369" y="153690"/>
              </a:cxn>
              <a:cxn ang="0">
                <a:pos x="54987" y="172985"/>
              </a:cxn>
              <a:cxn ang="0">
                <a:pos x="90030" y="180060"/>
              </a:cxn>
              <a:cxn ang="0">
                <a:pos x="125080" y="172985"/>
              </a:cxn>
              <a:cxn ang="0">
                <a:pos x="153701" y="153690"/>
              </a:cxn>
              <a:cxn ang="0">
                <a:pos x="172997" y="125073"/>
              </a:cxn>
              <a:cxn ang="0">
                <a:pos x="180073" y="90030"/>
              </a:cxn>
              <a:cxn ang="0">
                <a:pos x="172997" y="54987"/>
              </a:cxn>
              <a:cxn ang="0">
                <a:pos x="153701" y="26369"/>
              </a:cxn>
              <a:cxn ang="0">
                <a:pos x="125080" y="7075"/>
              </a:cxn>
              <a:cxn ang="0">
                <a:pos x="90030" y="0"/>
              </a:cxn>
            </a:cxnLst>
            <a:rect l="0" t="0" r="r" b="b"/>
            <a:pathLst>
              <a:path w="180340" h="180339">
                <a:moveTo>
                  <a:pt x="90030" y="0"/>
                </a:moveTo>
                <a:lnTo>
                  <a:pt x="54987" y="7075"/>
                </a:lnTo>
                <a:lnTo>
                  <a:pt x="26369" y="26369"/>
                </a:lnTo>
                <a:lnTo>
                  <a:pt x="7075" y="54987"/>
                </a:lnTo>
                <a:lnTo>
                  <a:pt x="0" y="90030"/>
                </a:lnTo>
                <a:lnTo>
                  <a:pt x="7075" y="125073"/>
                </a:lnTo>
                <a:lnTo>
                  <a:pt x="26369" y="153690"/>
                </a:lnTo>
                <a:lnTo>
                  <a:pt x="54987" y="172985"/>
                </a:lnTo>
                <a:lnTo>
                  <a:pt x="90030" y="180060"/>
                </a:lnTo>
                <a:lnTo>
                  <a:pt x="125080" y="172985"/>
                </a:lnTo>
                <a:lnTo>
                  <a:pt x="153701" y="153690"/>
                </a:lnTo>
                <a:lnTo>
                  <a:pt x="172997" y="125073"/>
                </a:lnTo>
                <a:lnTo>
                  <a:pt x="180073" y="90030"/>
                </a:lnTo>
                <a:lnTo>
                  <a:pt x="172997" y="54987"/>
                </a:lnTo>
                <a:lnTo>
                  <a:pt x="153701" y="26369"/>
                </a:lnTo>
                <a:lnTo>
                  <a:pt x="125080" y="7075"/>
                </a:lnTo>
                <a:lnTo>
                  <a:pt x="9003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40" name="object 25"/>
          <p:cNvSpPr>
            <a:spLocks/>
          </p:cNvSpPr>
          <p:nvPr/>
        </p:nvSpPr>
        <p:spPr bwMode="auto">
          <a:xfrm>
            <a:off x="1146175" y="2266950"/>
            <a:ext cx="179388" cy="180975"/>
          </a:xfrm>
          <a:custGeom>
            <a:avLst/>
            <a:gdLst/>
            <a:ahLst/>
            <a:cxnLst>
              <a:cxn ang="0">
                <a:pos x="0" y="90030"/>
              </a:cxn>
              <a:cxn ang="0">
                <a:pos x="7075" y="54987"/>
              </a:cxn>
              <a:cxn ang="0">
                <a:pos x="26369" y="26369"/>
              </a:cxn>
              <a:cxn ang="0">
                <a:pos x="54987" y="7075"/>
              </a:cxn>
              <a:cxn ang="0">
                <a:pos x="90030" y="0"/>
              </a:cxn>
              <a:cxn ang="0">
                <a:pos x="125080" y="7075"/>
              </a:cxn>
              <a:cxn ang="0">
                <a:pos x="153701" y="26369"/>
              </a:cxn>
              <a:cxn ang="0">
                <a:pos x="172997" y="54987"/>
              </a:cxn>
              <a:cxn ang="0">
                <a:pos x="180073" y="90030"/>
              </a:cxn>
              <a:cxn ang="0">
                <a:pos x="172997" y="125073"/>
              </a:cxn>
              <a:cxn ang="0">
                <a:pos x="153701" y="153690"/>
              </a:cxn>
              <a:cxn ang="0">
                <a:pos x="125080" y="172985"/>
              </a:cxn>
              <a:cxn ang="0">
                <a:pos x="90030" y="180060"/>
              </a:cxn>
              <a:cxn ang="0">
                <a:pos x="54987" y="172985"/>
              </a:cxn>
              <a:cxn ang="0">
                <a:pos x="26369" y="153690"/>
              </a:cxn>
              <a:cxn ang="0">
                <a:pos x="7075" y="125073"/>
              </a:cxn>
              <a:cxn ang="0">
                <a:pos x="0" y="90030"/>
              </a:cxn>
            </a:cxnLst>
            <a:rect l="0" t="0" r="r" b="b"/>
            <a:pathLst>
              <a:path w="180340" h="180339">
                <a:moveTo>
                  <a:pt x="0" y="90030"/>
                </a:moveTo>
                <a:lnTo>
                  <a:pt x="7075" y="54987"/>
                </a:lnTo>
                <a:lnTo>
                  <a:pt x="26369" y="26369"/>
                </a:lnTo>
                <a:lnTo>
                  <a:pt x="54987" y="7075"/>
                </a:lnTo>
                <a:lnTo>
                  <a:pt x="90030" y="0"/>
                </a:lnTo>
                <a:lnTo>
                  <a:pt x="125080" y="7075"/>
                </a:lnTo>
                <a:lnTo>
                  <a:pt x="153701" y="26369"/>
                </a:lnTo>
                <a:lnTo>
                  <a:pt x="172997" y="54987"/>
                </a:lnTo>
                <a:lnTo>
                  <a:pt x="180073" y="90030"/>
                </a:lnTo>
                <a:lnTo>
                  <a:pt x="172997" y="125073"/>
                </a:lnTo>
                <a:lnTo>
                  <a:pt x="153701" y="153690"/>
                </a:lnTo>
                <a:lnTo>
                  <a:pt x="125080" y="172985"/>
                </a:lnTo>
                <a:lnTo>
                  <a:pt x="90030" y="180060"/>
                </a:lnTo>
                <a:lnTo>
                  <a:pt x="54987" y="172985"/>
                </a:lnTo>
                <a:lnTo>
                  <a:pt x="26369" y="153690"/>
                </a:lnTo>
                <a:lnTo>
                  <a:pt x="7075" y="125073"/>
                </a:lnTo>
                <a:lnTo>
                  <a:pt x="0" y="9003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" name="object 26"/>
          <p:cNvSpPr txBox="1"/>
          <p:nvPr/>
        </p:nvSpPr>
        <p:spPr>
          <a:xfrm>
            <a:off x="1177925" y="2239963"/>
            <a:ext cx="115888" cy="234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842" name="object 27"/>
          <p:cNvSpPr>
            <a:spLocks/>
          </p:cNvSpPr>
          <p:nvPr/>
        </p:nvSpPr>
        <p:spPr bwMode="auto">
          <a:xfrm>
            <a:off x="3079750" y="1416050"/>
            <a:ext cx="180975" cy="180975"/>
          </a:xfrm>
          <a:custGeom>
            <a:avLst/>
            <a:gdLst/>
            <a:ahLst/>
            <a:cxnLst>
              <a:cxn ang="0">
                <a:pos x="90030" y="0"/>
              </a:cxn>
              <a:cxn ang="0">
                <a:pos x="54987" y="7075"/>
              </a:cxn>
              <a:cxn ang="0">
                <a:pos x="26369" y="26369"/>
              </a:cxn>
              <a:cxn ang="0">
                <a:pos x="7075" y="54987"/>
              </a:cxn>
              <a:cxn ang="0">
                <a:pos x="0" y="90030"/>
              </a:cxn>
              <a:cxn ang="0">
                <a:pos x="7075" y="125073"/>
              </a:cxn>
              <a:cxn ang="0">
                <a:pos x="26369" y="153690"/>
              </a:cxn>
              <a:cxn ang="0">
                <a:pos x="54987" y="172985"/>
              </a:cxn>
              <a:cxn ang="0">
                <a:pos x="90030" y="180060"/>
              </a:cxn>
              <a:cxn ang="0">
                <a:pos x="125080" y="172985"/>
              </a:cxn>
              <a:cxn ang="0">
                <a:pos x="153701" y="153690"/>
              </a:cxn>
              <a:cxn ang="0">
                <a:pos x="172997" y="125073"/>
              </a:cxn>
              <a:cxn ang="0">
                <a:pos x="180073" y="90030"/>
              </a:cxn>
              <a:cxn ang="0">
                <a:pos x="172997" y="54987"/>
              </a:cxn>
              <a:cxn ang="0">
                <a:pos x="153701" y="26369"/>
              </a:cxn>
              <a:cxn ang="0">
                <a:pos x="125080" y="7075"/>
              </a:cxn>
              <a:cxn ang="0">
                <a:pos x="90030" y="0"/>
              </a:cxn>
            </a:cxnLst>
            <a:rect l="0" t="0" r="r" b="b"/>
            <a:pathLst>
              <a:path w="180339" h="180340">
                <a:moveTo>
                  <a:pt x="90030" y="0"/>
                </a:moveTo>
                <a:lnTo>
                  <a:pt x="54987" y="7075"/>
                </a:lnTo>
                <a:lnTo>
                  <a:pt x="26369" y="26369"/>
                </a:lnTo>
                <a:lnTo>
                  <a:pt x="7075" y="54987"/>
                </a:lnTo>
                <a:lnTo>
                  <a:pt x="0" y="90030"/>
                </a:lnTo>
                <a:lnTo>
                  <a:pt x="7075" y="125073"/>
                </a:lnTo>
                <a:lnTo>
                  <a:pt x="26369" y="153690"/>
                </a:lnTo>
                <a:lnTo>
                  <a:pt x="54987" y="172985"/>
                </a:lnTo>
                <a:lnTo>
                  <a:pt x="90030" y="180060"/>
                </a:lnTo>
                <a:lnTo>
                  <a:pt x="125080" y="172985"/>
                </a:lnTo>
                <a:lnTo>
                  <a:pt x="153701" y="153690"/>
                </a:lnTo>
                <a:lnTo>
                  <a:pt x="172997" y="125073"/>
                </a:lnTo>
                <a:lnTo>
                  <a:pt x="180073" y="90030"/>
                </a:lnTo>
                <a:lnTo>
                  <a:pt x="172997" y="54987"/>
                </a:lnTo>
                <a:lnTo>
                  <a:pt x="153701" y="26369"/>
                </a:lnTo>
                <a:lnTo>
                  <a:pt x="125080" y="7075"/>
                </a:lnTo>
                <a:lnTo>
                  <a:pt x="9003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43" name="object 28"/>
          <p:cNvSpPr>
            <a:spLocks/>
          </p:cNvSpPr>
          <p:nvPr/>
        </p:nvSpPr>
        <p:spPr bwMode="auto">
          <a:xfrm>
            <a:off x="3079750" y="1416050"/>
            <a:ext cx="180975" cy="180975"/>
          </a:xfrm>
          <a:custGeom>
            <a:avLst/>
            <a:gdLst/>
            <a:ahLst/>
            <a:cxnLst>
              <a:cxn ang="0">
                <a:pos x="0" y="90030"/>
              </a:cxn>
              <a:cxn ang="0">
                <a:pos x="7075" y="54987"/>
              </a:cxn>
              <a:cxn ang="0">
                <a:pos x="26369" y="26369"/>
              </a:cxn>
              <a:cxn ang="0">
                <a:pos x="54987" y="7075"/>
              </a:cxn>
              <a:cxn ang="0">
                <a:pos x="90030" y="0"/>
              </a:cxn>
              <a:cxn ang="0">
                <a:pos x="125080" y="7075"/>
              </a:cxn>
              <a:cxn ang="0">
                <a:pos x="153701" y="26369"/>
              </a:cxn>
              <a:cxn ang="0">
                <a:pos x="172997" y="54987"/>
              </a:cxn>
              <a:cxn ang="0">
                <a:pos x="180073" y="90030"/>
              </a:cxn>
              <a:cxn ang="0">
                <a:pos x="172997" y="125073"/>
              </a:cxn>
              <a:cxn ang="0">
                <a:pos x="153701" y="153690"/>
              </a:cxn>
              <a:cxn ang="0">
                <a:pos x="125080" y="172985"/>
              </a:cxn>
              <a:cxn ang="0">
                <a:pos x="90030" y="180060"/>
              </a:cxn>
              <a:cxn ang="0">
                <a:pos x="54987" y="172985"/>
              </a:cxn>
              <a:cxn ang="0">
                <a:pos x="26369" y="153690"/>
              </a:cxn>
              <a:cxn ang="0">
                <a:pos x="7075" y="125073"/>
              </a:cxn>
              <a:cxn ang="0">
                <a:pos x="0" y="90030"/>
              </a:cxn>
            </a:cxnLst>
            <a:rect l="0" t="0" r="r" b="b"/>
            <a:pathLst>
              <a:path w="180339" h="180340">
                <a:moveTo>
                  <a:pt x="0" y="90030"/>
                </a:moveTo>
                <a:lnTo>
                  <a:pt x="7075" y="54987"/>
                </a:lnTo>
                <a:lnTo>
                  <a:pt x="26369" y="26369"/>
                </a:lnTo>
                <a:lnTo>
                  <a:pt x="54987" y="7075"/>
                </a:lnTo>
                <a:lnTo>
                  <a:pt x="90030" y="0"/>
                </a:lnTo>
                <a:lnTo>
                  <a:pt x="125080" y="7075"/>
                </a:lnTo>
                <a:lnTo>
                  <a:pt x="153701" y="26369"/>
                </a:lnTo>
                <a:lnTo>
                  <a:pt x="172997" y="54987"/>
                </a:lnTo>
                <a:lnTo>
                  <a:pt x="180073" y="90030"/>
                </a:lnTo>
                <a:lnTo>
                  <a:pt x="172997" y="125073"/>
                </a:lnTo>
                <a:lnTo>
                  <a:pt x="153701" y="153690"/>
                </a:lnTo>
                <a:lnTo>
                  <a:pt x="125080" y="172985"/>
                </a:lnTo>
                <a:lnTo>
                  <a:pt x="90030" y="180060"/>
                </a:lnTo>
                <a:lnTo>
                  <a:pt x="54987" y="172985"/>
                </a:lnTo>
                <a:lnTo>
                  <a:pt x="26369" y="153690"/>
                </a:lnTo>
                <a:lnTo>
                  <a:pt x="7075" y="125073"/>
                </a:lnTo>
                <a:lnTo>
                  <a:pt x="0" y="9003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" name="object 29"/>
          <p:cNvSpPr txBox="1"/>
          <p:nvPr/>
        </p:nvSpPr>
        <p:spPr>
          <a:xfrm>
            <a:off x="3111500" y="1389063"/>
            <a:ext cx="115888" cy="234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845" name="object 30"/>
          <p:cNvSpPr>
            <a:spLocks/>
          </p:cNvSpPr>
          <p:nvPr/>
        </p:nvSpPr>
        <p:spPr bwMode="auto">
          <a:xfrm>
            <a:off x="1746250" y="2917825"/>
            <a:ext cx="180975" cy="179388"/>
          </a:xfrm>
          <a:custGeom>
            <a:avLst/>
            <a:gdLst/>
            <a:ahLst/>
            <a:cxnLst>
              <a:cxn ang="0">
                <a:pos x="90030" y="0"/>
              </a:cxn>
              <a:cxn ang="0">
                <a:pos x="54987" y="7075"/>
              </a:cxn>
              <a:cxn ang="0">
                <a:pos x="26369" y="26369"/>
              </a:cxn>
              <a:cxn ang="0">
                <a:pos x="7075" y="54987"/>
              </a:cxn>
              <a:cxn ang="0">
                <a:pos x="0" y="90030"/>
              </a:cxn>
              <a:cxn ang="0">
                <a:pos x="7075" y="125073"/>
              </a:cxn>
              <a:cxn ang="0">
                <a:pos x="26369" y="153690"/>
              </a:cxn>
              <a:cxn ang="0">
                <a:pos x="54987" y="172985"/>
              </a:cxn>
              <a:cxn ang="0">
                <a:pos x="90030" y="180060"/>
              </a:cxn>
              <a:cxn ang="0">
                <a:pos x="125080" y="172985"/>
              </a:cxn>
              <a:cxn ang="0">
                <a:pos x="153701" y="153690"/>
              </a:cxn>
              <a:cxn ang="0">
                <a:pos x="172997" y="125073"/>
              </a:cxn>
              <a:cxn ang="0">
                <a:pos x="180073" y="90030"/>
              </a:cxn>
              <a:cxn ang="0">
                <a:pos x="172997" y="54987"/>
              </a:cxn>
              <a:cxn ang="0">
                <a:pos x="153701" y="26369"/>
              </a:cxn>
              <a:cxn ang="0">
                <a:pos x="125080" y="7075"/>
              </a:cxn>
              <a:cxn ang="0">
                <a:pos x="90030" y="0"/>
              </a:cxn>
            </a:cxnLst>
            <a:rect l="0" t="0" r="r" b="b"/>
            <a:pathLst>
              <a:path w="180339" h="180339">
                <a:moveTo>
                  <a:pt x="90030" y="0"/>
                </a:moveTo>
                <a:lnTo>
                  <a:pt x="54987" y="7075"/>
                </a:lnTo>
                <a:lnTo>
                  <a:pt x="26369" y="26369"/>
                </a:lnTo>
                <a:lnTo>
                  <a:pt x="7075" y="54987"/>
                </a:lnTo>
                <a:lnTo>
                  <a:pt x="0" y="90030"/>
                </a:lnTo>
                <a:lnTo>
                  <a:pt x="7075" y="125073"/>
                </a:lnTo>
                <a:lnTo>
                  <a:pt x="26369" y="153690"/>
                </a:lnTo>
                <a:lnTo>
                  <a:pt x="54987" y="172985"/>
                </a:lnTo>
                <a:lnTo>
                  <a:pt x="90030" y="180060"/>
                </a:lnTo>
                <a:lnTo>
                  <a:pt x="125080" y="172985"/>
                </a:lnTo>
                <a:lnTo>
                  <a:pt x="153701" y="153690"/>
                </a:lnTo>
                <a:lnTo>
                  <a:pt x="172997" y="125073"/>
                </a:lnTo>
                <a:lnTo>
                  <a:pt x="180073" y="90030"/>
                </a:lnTo>
                <a:lnTo>
                  <a:pt x="172997" y="54987"/>
                </a:lnTo>
                <a:lnTo>
                  <a:pt x="153701" y="26369"/>
                </a:lnTo>
                <a:lnTo>
                  <a:pt x="125080" y="7075"/>
                </a:lnTo>
                <a:lnTo>
                  <a:pt x="9003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46" name="object 31"/>
          <p:cNvSpPr>
            <a:spLocks/>
          </p:cNvSpPr>
          <p:nvPr/>
        </p:nvSpPr>
        <p:spPr bwMode="auto">
          <a:xfrm>
            <a:off x="1746250" y="2917825"/>
            <a:ext cx="180975" cy="179388"/>
          </a:xfrm>
          <a:custGeom>
            <a:avLst/>
            <a:gdLst/>
            <a:ahLst/>
            <a:cxnLst>
              <a:cxn ang="0">
                <a:pos x="0" y="90030"/>
              </a:cxn>
              <a:cxn ang="0">
                <a:pos x="7075" y="54987"/>
              </a:cxn>
              <a:cxn ang="0">
                <a:pos x="26369" y="26369"/>
              </a:cxn>
              <a:cxn ang="0">
                <a:pos x="54987" y="7075"/>
              </a:cxn>
              <a:cxn ang="0">
                <a:pos x="90030" y="0"/>
              </a:cxn>
              <a:cxn ang="0">
                <a:pos x="125080" y="7075"/>
              </a:cxn>
              <a:cxn ang="0">
                <a:pos x="153701" y="26369"/>
              </a:cxn>
              <a:cxn ang="0">
                <a:pos x="172997" y="54987"/>
              </a:cxn>
              <a:cxn ang="0">
                <a:pos x="180073" y="90030"/>
              </a:cxn>
              <a:cxn ang="0">
                <a:pos x="172997" y="125073"/>
              </a:cxn>
              <a:cxn ang="0">
                <a:pos x="153701" y="153690"/>
              </a:cxn>
              <a:cxn ang="0">
                <a:pos x="125080" y="172985"/>
              </a:cxn>
              <a:cxn ang="0">
                <a:pos x="90030" y="180060"/>
              </a:cxn>
              <a:cxn ang="0">
                <a:pos x="54987" y="172985"/>
              </a:cxn>
              <a:cxn ang="0">
                <a:pos x="26369" y="153690"/>
              </a:cxn>
              <a:cxn ang="0">
                <a:pos x="7075" y="125073"/>
              </a:cxn>
              <a:cxn ang="0">
                <a:pos x="0" y="90030"/>
              </a:cxn>
            </a:cxnLst>
            <a:rect l="0" t="0" r="r" b="b"/>
            <a:pathLst>
              <a:path w="180339" h="180339">
                <a:moveTo>
                  <a:pt x="0" y="90030"/>
                </a:moveTo>
                <a:lnTo>
                  <a:pt x="7075" y="54987"/>
                </a:lnTo>
                <a:lnTo>
                  <a:pt x="26369" y="26369"/>
                </a:lnTo>
                <a:lnTo>
                  <a:pt x="54987" y="7075"/>
                </a:lnTo>
                <a:lnTo>
                  <a:pt x="90030" y="0"/>
                </a:lnTo>
                <a:lnTo>
                  <a:pt x="125080" y="7075"/>
                </a:lnTo>
                <a:lnTo>
                  <a:pt x="153701" y="26369"/>
                </a:lnTo>
                <a:lnTo>
                  <a:pt x="172997" y="54987"/>
                </a:lnTo>
                <a:lnTo>
                  <a:pt x="180073" y="90030"/>
                </a:lnTo>
                <a:lnTo>
                  <a:pt x="172997" y="125073"/>
                </a:lnTo>
                <a:lnTo>
                  <a:pt x="153701" y="153690"/>
                </a:lnTo>
                <a:lnTo>
                  <a:pt x="125080" y="172985"/>
                </a:lnTo>
                <a:lnTo>
                  <a:pt x="90030" y="180060"/>
                </a:lnTo>
                <a:lnTo>
                  <a:pt x="54987" y="172985"/>
                </a:lnTo>
                <a:lnTo>
                  <a:pt x="26369" y="153690"/>
                </a:lnTo>
                <a:lnTo>
                  <a:pt x="7075" y="125073"/>
                </a:lnTo>
                <a:lnTo>
                  <a:pt x="0" y="9003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" name="object 32"/>
          <p:cNvSpPr txBox="1"/>
          <p:nvPr/>
        </p:nvSpPr>
        <p:spPr>
          <a:xfrm>
            <a:off x="1778000" y="2889250"/>
            <a:ext cx="115888" cy="234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848" name="object 33"/>
          <p:cNvSpPr>
            <a:spLocks/>
          </p:cNvSpPr>
          <p:nvPr/>
        </p:nvSpPr>
        <p:spPr bwMode="auto">
          <a:xfrm>
            <a:off x="1376363" y="1308100"/>
            <a:ext cx="1708150" cy="227013"/>
          </a:xfrm>
          <a:custGeom>
            <a:avLst/>
            <a:gdLst/>
            <a:ahLst/>
            <a:cxnLst>
              <a:cxn ang="0">
                <a:pos x="1708734" y="142029"/>
              </a:cxn>
              <a:cxn ang="0">
                <a:pos x="1664023" y="126537"/>
              </a:cxn>
              <a:cxn ang="0">
                <a:pos x="1619199" y="111209"/>
              </a:cxn>
              <a:cxn ang="0">
                <a:pos x="1574145" y="96211"/>
              </a:cxn>
              <a:cxn ang="0">
                <a:pos x="1528748" y="81706"/>
              </a:cxn>
              <a:cxn ang="0">
                <a:pos x="1482891" y="67859"/>
              </a:cxn>
              <a:cxn ang="0">
                <a:pos x="1436462" y="54835"/>
              </a:cxn>
              <a:cxn ang="0">
                <a:pos x="1389345" y="42798"/>
              </a:cxn>
              <a:cxn ang="0">
                <a:pos x="1341425" y="31913"/>
              </a:cxn>
              <a:cxn ang="0">
                <a:pos x="1292588" y="22344"/>
              </a:cxn>
              <a:cxn ang="0">
                <a:pos x="1242718" y="14255"/>
              </a:cxn>
              <a:cxn ang="0">
                <a:pos x="1191702" y="7812"/>
              </a:cxn>
              <a:cxn ang="0">
                <a:pos x="1139424" y="3179"/>
              </a:cxn>
              <a:cxn ang="0">
                <a:pos x="1085770" y="520"/>
              </a:cxn>
              <a:cxn ang="0">
                <a:pos x="1030624" y="0"/>
              </a:cxn>
              <a:cxn ang="0">
                <a:pos x="973874" y="1783"/>
              </a:cxn>
              <a:cxn ang="0">
                <a:pos x="930998" y="4645"/>
              </a:cxn>
              <a:cxn ang="0">
                <a:pos x="887235" y="8781"/>
              </a:cxn>
              <a:cxn ang="0">
                <a:pos x="842630" y="14124"/>
              </a:cxn>
              <a:cxn ang="0">
                <a:pos x="797230" y="20608"/>
              </a:cxn>
              <a:cxn ang="0">
                <a:pos x="751079" y="28169"/>
              </a:cxn>
              <a:cxn ang="0">
                <a:pos x="704225" y="36739"/>
              </a:cxn>
              <a:cxn ang="0">
                <a:pos x="656712" y="46254"/>
              </a:cxn>
              <a:cxn ang="0">
                <a:pos x="608587" y="56648"/>
              </a:cxn>
              <a:cxn ang="0">
                <a:pos x="559895" y="67855"/>
              </a:cxn>
              <a:cxn ang="0">
                <a:pos x="510682" y="79808"/>
              </a:cxn>
              <a:cxn ang="0">
                <a:pos x="460995" y="92443"/>
              </a:cxn>
              <a:cxn ang="0">
                <a:pos x="410878" y="105694"/>
              </a:cxn>
              <a:cxn ang="0">
                <a:pos x="360379" y="119495"/>
              </a:cxn>
              <a:cxn ang="0">
                <a:pos x="309542" y="133780"/>
              </a:cxn>
              <a:cxn ang="0">
                <a:pos x="258413" y="148483"/>
              </a:cxn>
              <a:cxn ang="0">
                <a:pos x="207038" y="163539"/>
              </a:cxn>
              <a:cxn ang="0">
                <a:pos x="155464" y="178882"/>
              </a:cxn>
              <a:cxn ang="0">
                <a:pos x="103735" y="194446"/>
              </a:cxn>
              <a:cxn ang="0">
                <a:pos x="51899" y="210166"/>
              </a:cxn>
              <a:cxn ang="0">
                <a:pos x="0" y="225976"/>
              </a:cxn>
            </a:cxnLst>
            <a:rect l="0" t="0" r="r" b="b"/>
            <a:pathLst>
              <a:path w="1708785" h="226059">
                <a:moveTo>
                  <a:pt x="1708734" y="142029"/>
                </a:moveTo>
                <a:lnTo>
                  <a:pt x="1664023" y="126537"/>
                </a:lnTo>
                <a:lnTo>
                  <a:pt x="1619199" y="111209"/>
                </a:lnTo>
                <a:lnTo>
                  <a:pt x="1574145" y="96211"/>
                </a:lnTo>
                <a:lnTo>
                  <a:pt x="1528748" y="81706"/>
                </a:lnTo>
                <a:lnTo>
                  <a:pt x="1482891" y="67859"/>
                </a:lnTo>
                <a:lnTo>
                  <a:pt x="1436462" y="54835"/>
                </a:lnTo>
                <a:lnTo>
                  <a:pt x="1389345" y="42798"/>
                </a:lnTo>
                <a:lnTo>
                  <a:pt x="1341425" y="31913"/>
                </a:lnTo>
                <a:lnTo>
                  <a:pt x="1292588" y="22344"/>
                </a:lnTo>
                <a:lnTo>
                  <a:pt x="1242718" y="14255"/>
                </a:lnTo>
                <a:lnTo>
                  <a:pt x="1191702" y="7812"/>
                </a:lnTo>
                <a:lnTo>
                  <a:pt x="1139424" y="3179"/>
                </a:lnTo>
                <a:lnTo>
                  <a:pt x="1085770" y="520"/>
                </a:lnTo>
                <a:lnTo>
                  <a:pt x="1030624" y="0"/>
                </a:lnTo>
                <a:lnTo>
                  <a:pt x="973874" y="1783"/>
                </a:lnTo>
                <a:lnTo>
                  <a:pt x="930998" y="4645"/>
                </a:lnTo>
                <a:lnTo>
                  <a:pt x="887235" y="8781"/>
                </a:lnTo>
                <a:lnTo>
                  <a:pt x="842630" y="14124"/>
                </a:lnTo>
                <a:lnTo>
                  <a:pt x="797230" y="20608"/>
                </a:lnTo>
                <a:lnTo>
                  <a:pt x="751079" y="28169"/>
                </a:lnTo>
                <a:lnTo>
                  <a:pt x="704225" y="36739"/>
                </a:lnTo>
                <a:lnTo>
                  <a:pt x="656712" y="46254"/>
                </a:lnTo>
                <a:lnTo>
                  <a:pt x="608587" y="56648"/>
                </a:lnTo>
                <a:lnTo>
                  <a:pt x="559895" y="67855"/>
                </a:lnTo>
                <a:lnTo>
                  <a:pt x="510682" y="79808"/>
                </a:lnTo>
                <a:lnTo>
                  <a:pt x="460995" y="92443"/>
                </a:lnTo>
                <a:lnTo>
                  <a:pt x="410878" y="105694"/>
                </a:lnTo>
                <a:lnTo>
                  <a:pt x="360379" y="119495"/>
                </a:lnTo>
                <a:lnTo>
                  <a:pt x="309542" y="133780"/>
                </a:lnTo>
                <a:lnTo>
                  <a:pt x="258413" y="148483"/>
                </a:lnTo>
                <a:lnTo>
                  <a:pt x="207038" y="163539"/>
                </a:lnTo>
                <a:lnTo>
                  <a:pt x="155464" y="178882"/>
                </a:lnTo>
                <a:lnTo>
                  <a:pt x="103735" y="194446"/>
                </a:lnTo>
                <a:lnTo>
                  <a:pt x="51899" y="210166"/>
                </a:lnTo>
                <a:lnTo>
                  <a:pt x="0" y="225976"/>
                </a:lnTo>
              </a:path>
            </a:pathLst>
          </a:custGeom>
          <a:noFill/>
          <a:ln w="1904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49" name="object 34"/>
          <p:cNvSpPr>
            <a:spLocks/>
          </p:cNvSpPr>
          <p:nvPr/>
        </p:nvSpPr>
        <p:spPr bwMode="auto">
          <a:xfrm>
            <a:off x="1374775" y="1470025"/>
            <a:ext cx="85725" cy="85725"/>
          </a:xfrm>
          <a:custGeom>
            <a:avLst/>
            <a:gdLst/>
            <a:ahLst/>
            <a:cxnLst>
              <a:cxn ang="0">
                <a:pos x="85852" y="85026"/>
              </a:cxn>
              <a:cxn ang="0">
                <a:pos x="0" y="64744"/>
              </a:cxn>
              <a:cxn ang="0">
                <a:pos x="59905" y="0"/>
              </a:cxn>
            </a:cxnLst>
            <a:rect l="0" t="0" r="r" b="b"/>
            <a:pathLst>
              <a:path w="86359" h="85090">
                <a:moveTo>
                  <a:pt x="85852" y="85026"/>
                </a:moveTo>
                <a:lnTo>
                  <a:pt x="0" y="64744"/>
                </a:lnTo>
                <a:lnTo>
                  <a:pt x="59905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50" name="object 35"/>
          <p:cNvSpPr>
            <a:spLocks/>
          </p:cNvSpPr>
          <p:nvPr/>
        </p:nvSpPr>
        <p:spPr bwMode="auto">
          <a:xfrm>
            <a:off x="1373188" y="1603375"/>
            <a:ext cx="992187" cy="147638"/>
          </a:xfrm>
          <a:custGeom>
            <a:avLst/>
            <a:gdLst/>
            <a:ahLst/>
            <a:cxnLst>
              <a:cxn ang="0">
                <a:pos x="0" y="9813"/>
              </a:cxn>
              <a:cxn ang="0">
                <a:pos x="53266" y="7496"/>
              </a:cxn>
              <a:cxn ang="0">
                <a:pos x="106376" y="5296"/>
              </a:cxn>
              <a:cxn ang="0">
                <a:pos x="159175" y="3329"/>
              </a:cxn>
              <a:cxn ang="0">
                <a:pos x="211507" y="1713"/>
              </a:cxn>
              <a:cxn ang="0">
                <a:pos x="263215" y="564"/>
              </a:cxn>
              <a:cxn ang="0">
                <a:pos x="314144" y="0"/>
              </a:cxn>
              <a:cxn ang="0">
                <a:pos x="364137" y="136"/>
              </a:cxn>
              <a:cxn ang="0">
                <a:pos x="413040" y="1091"/>
              </a:cxn>
              <a:cxn ang="0">
                <a:pos x="460696" y="2980"/>
              </a:cxn>
              <a:cxn ang="0">
                <a:pos x="506950" y="5922"/>
              </a:cxn>
              <a:cxn ang="0">
                <a:pos x="551645" y="10032"/>
              </a:cxn>
              <a:cxn ang="0">
                <a:pos x="594626" y="15427"/>
              </a:cxn>
              <a:cxn ang="0">
                <a:pos x="652933" y="25490"/>
              </a:cxn>
              <a:cxn ang="0">
                <a:pos x="707873" y="38077"/>
              </a:cxn>
              <a:cxn ang="0">
                <a:pos x="759904" y="52847"/>
              </a:cxn>
              <a:cxn ang="0">
                <a:pos x="809478" y="69459"/>
              </a:cxn>
              <a:cxn ang="0">
                <a:pos x="857053" y="87571"/>
              </a:cxn>
              <a:cxn ang="0">
                <a:pos x="903083" y="106842"/>
              </a:cxn>
              <a:cxn ang="0">
                <a:pos x="948022" y="126930"/>
              </a:cxn>
              <a:cxn ang="0">
                <a:pos x="992327" y="147494"/>
              </a:cxn>
            </a:cxnLst>
            <a:rect l="0" t="0" r="r" b="b"/>
            <a:pathLst>
              <a:path w="992505" h="147955">
                <a:moveTo>
                  <a:pt x="0" y="9813"/>
                </a:moveTo>
                <a:lnTo>
                  <a:pt x="53266" y="7496"/>
                </a:lnTo>
                <a:lnTo>
                  <a:pt x="106376" y="5296"/>
                </a:lnTo>
                <a:lnTo>
                  <a:pt x="159175" y="3329"/>
                </a:lnTo>
                <a:lnTo>
                  <a:pt x="211507" y="1713"/>
                </a:lnTo>
                <a:lnTo>
                  <a:pt x="263215" y="564"/>
                </a:lnTo>
                <a:lnTo>
                  <a:pt x="314144" y="0"/>
                </a:lnTo>
                <a:lnTo>
                  <a:pt x="364137" y="136"/>
                </a:lnTo>
                <a:lnTo>
                  <a:pt x="413040" y="1091"/>
                </a:lnTo>
                <a:lnTo>
                  <a:pt x="460696" y="2980"/>
                </a:lnTo>
                <a:lnTo>
                  <a:pt x="506950" y="5922"/>
                </a:lnTo>
                <a:lnTo>
                  <a:pt x="551645" y="10032"/>
                </a:lnTo>
                <a:lnTo>
                  <a:pt x="594626" y="15427"/>
                </a:lnTo>
                <a:lnTo>
                  <a:pt x="652933" y="25490"/>
                </a:lnTo>
                <a:lnTo>
                  <a:pt x="707873" y="38077"/>
                </a:lnTo>
                <a:lnTo>
                  <a:pt x="759904" y="52847"/>
                </a:lnTo>
                <a:lnTo>
                  <a:pt x="809478" y="69459"/>
                </a:lnTo>
                <a:lnTo>
                  <a:pt x="857053" y="87571"/>
                </a:lnTo>
                <a:lnTo>
                  <a:pt x="903083" y="106842"/>
                </a:lnTo>
                <a:lnTo>
                  <a:pt x="948022" y="126930"/>
                </a:lnTo>
                <a:lnTo>
                  <a:pt x="992327" y="147494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51" name="object 36"/>
          <p:cNvSpPr>
            <a:spLocks/>
          </p:cNvSpPr>
          <p:nvPr/>
        </p:nvSpPr>
        <p:spPr bwMode="auto">
          <a:xfrm>
            <a:off x="2278063" y="1677988"/>
            <a:ext cx="88900" cy="80962"/>
          </a:xfrm>
          <a:custGeom>
            <a:avLst/>
            <a:gdLst/>
            <a:ahLst/>
            <a:cxnLst>
              <a:cxn ang="0">
                <a:pos x="37782" y="0"/>
              </a:cxn>
              <a:cxn ang="0">
                <a:pos x="87871" y="72618"/>
              </a:cxn>
              <a:cxn ang="0">
                <a:pos x="0" y="80479"/>
              </a:cxn>
            </a:cxnLst>
            <a:rect l="0" t="0" r="r" b="b"/>
            <a:pathLst>
              <a:path w="88264" h="80644">
                <a:moveTo>
                  <a:pt x="37782" y="0"/>
                </a:moveTo>
                <a:lnTo>
                  <a:pt x="87871" y="72618"/>
                </a:lnTo>
                <a:lnTo>
                  <a:pt x="0" y="80479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52" name="object 37"/>
          <p:cNvSpPr>
            <a:spLocks/>
          </p:cNvSpPr>
          <p:nvPr/>
        </p:nvSpPr>
        <p:spPr bwMode="auto">
          <a:xfrm>
            <a:off x="1368425" y="1657350"/>
            <a:ext cx="998538" cy="574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262" y="21594"/>
              </a:cxn>
              <a:cxn ang="0">
                <a:pos x="106350" y="43171"/>
              </a:cxn>
              <a:cxn ang="0">
                <a:pos x="159089" y="64714"/>
              </a:cxn>
              <a:cxn ang="0">
                <a:pos x="211305" y="86204"/>
              </a:cxn>
              <a:cxn ang="0">
                <a:pos x="262822" y="107624"/>
              </a:cxn>
              <a:cxn ang="0">
                <a:pos x="313467" y="128956"/>
              </a:cxn>
              <a:cxn ang="0">
                <a:pos x="363065" y="150184"/>
              </a:cxn>
              <a:cxn ang="0">
                <a:pos x="411441" y="171289"/>
              </a:cxn>
              <a:cxn ang="0">
                <a:pos x="458420" y="192255"/>
              </a:cxn>
              <a:cxn ang="0">
                <a:pos x="503829" y="213063"/>
              </a:cxn>
              <a:cxn ang="0">
                <a:pos x="547493" y="233697"/>
              </a:cxn>
              <a:cxn ang="0">
                <a:pos x="589237" y="254138"/>
              </a:cxn>
              <a:cxn ang="0">
                <a:pos x="628886" y="274370"/>
              </a:cxn>
              <a:cxn ang="0">
                <a:pos x="666267" y="294374"/>
              </a:cxn>
              <a:cxn ang="0">
                <a:pos x="701205" y="314134"/>
              </a:cxn>
              <a:cxn ang="0">
                <a:pos x="756839" y="348492"/>
              </a:cxn>
              <a:cxn ang="0">
                <a:pos x="805241" y="382128"/>
              </a:cxn>
              <a:cxn ang="0">
                <a:pos x="847377" y="415138"/>
              </a:cxn>
              <a:cxn ang="0">
                <a:pos x="884215" y="447617"/>
              </a:cxn>
              <a:cxn ang="0">
                <a:pos x="916722" y="479664"/>
              </a:cxn>
              <a:cxn ang="0">
                <a:pos x="945867" y="511373"/>
              </a:cxn>
              <a:cxn ang="0">
                <a:pos x="972617" y="542842"/>
              </a:cxn>
              <a:cxn ang="0">
                <a:pos x="997940" y="574167"/>
              </a:cxn>
            </a:cxnLst>
            <a:rect l="0" t="0" r="r" b="b"/>
            <a:pathLst>
              <a:path w="998219" h="574675">
                <a:moveTo>
                  <a:pt x="0" y="0"/>
                </a:moveTo>
                <a:lnTo>
                  <a:pt x="53262" y="21594"/>
                </a:lnTo>
                <a:lnTo>
                  <a:pt x="106350" y="43171"/>
                </a:lnTo>
                <a:lnTo>
                  <a:pt x="159089" y="64714"/>
                </a:lnTo>
                <a:lnTo>
                  <a:pt x="211305" y="86204"/>
                </a:lnTo>
                <a:lnTo>
                  <a:pt x="262822" y="107624"/>
                </a:lnTo>
                <a:lnTo>
                  <a:pt x="313467" y="128956"/>
                </a:lnTo>
                <a:lnTo>
                  <a:pt x="363065" y="150184"/>
                </a:lnTo>
                <a:lnTo>
                  <a:pt x="411441" y="171289"/>
                </a:lnTo>
                <a:lnTo>
                  <a:pt x="458420" y="192255"/>
                </a:lnTo>
                <a:lnTo>
                  <a:pt x="503829" y="213063"/>
                </a:lnTo>
                <a:lnTo>
                  <a:pt x="547493" y="233697"/>
                </a:lnTo>
                <a:lnTo>
                  <a:pt x="589237" y="254138"/>
                </a:lnTo>
                <a:lnTo>
                  <a:pt x="628886" y="274370"/>
                </a:lnTo>
                <a:lnTo>
                  <a:pt x="666267" y="294374"/>
                </a:lnTo>
                <a:lnTo>
                  <a:pt x="701205" y="314134"/>
                </a:lnTo>
                <a:lnTo>
                  <a:pt x="756839" y="348492"/>
                </a:lnTo>
                <a:lnTo>
                  <a:pt x="805241" y="382128"/>
                </a:lnTo>
                <a:lnTo>
                  <a:pt x="847377" y="415138"/>
                </a:lnTo>
                <a:lnTo>
                  <a:pt x="884215" y="447617"/>
                </a:lnTo>
                <a:lnTo>
                  <a:pt x="916722" y="479664"/>
                </a:lnTo>
                <a:lnTo>
                  <a:pt x="945867" y="511373"/>
                </a:lnTo>
                <a:lnTo>
                  <a:pt x="972617" y="542842"/>
                </a:lnTo>
                <a:lnTo>
                  <a:pt x="997940" y="574167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53" name="object 38"/>
          <p:cNvSpPr>
            <a:spLocks/>
          </p:cNvSpPr>
          <p:nvPr/>
        </p:nvSpPr>
        <p:spPr bwMode="auto">
          <a:xfrm>
            <a:off x="2284413" y="2144713"/>
            <a:ext cx="82550" cy="87312"/>
          </a:xfrm>
          <a:custGeom>
            <a:avLst/>
            <a:gdLst/>
            <a:ahLst/>
            <a:cxnLst>
              <a:cxn ang="0">
                <a:pos x="69595" y="0"/>
              </a:cxn>
              <a:cxn ang="0">
                <a:pos x="82207" y="87312"/>
              </a:cxn>
              <a:cxn ang="0">
                <a:pos x="0" y="55308"/>
              </a:cxn>
            </a:cxnLst>
            <a:rect l="0" t="0" r="r" b="b"/>
            <a:pathLst>
              <a:path w="82550" h="87630">
                <a:moveTo>
                  <a:pt x="69595" y="0"/>
                </a:moveTo>
                <a:lnTo>
                  <a:pt x="82207" y="87312"/>
                </a:lnTo>
                <a:lnTo>
                  <a:pt x="0" y="5530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54" name="object 39"/>
          <p:cNvSpPr>
            <a:spLocks/>
          </p:cNvSpPr>
          <p:nvPr/>
        </p:nvSpPr>
        <p:spPr bwMode="auto">
          <a:xfrm>
            <a:off x="1335088" y="2241550"/>
            <a:ext cx="996950" cy="90488"/>
          </a:xfrm>
          <a:custGeom>
            <a:avLst/>
            <a:gdLst/>
            <a:ahLst/>
            <a:cxnLst>
              <a:cxn ang="0">
                <a:pos x="0" y="90391"/>
              </a:cxn>
              <a:cxn ang="0">
                <a:pos x="50347" y="77805"/>
              </a:cxn>
              <a:cxn ang="0">
                <a:pos x="100703" y="65438"/>
              </a:cxn>
              <a:cxn ang="0">
                <a:pos x="151076" y="53508"/>
              </a:cxn>
              <a:cxn ang="0">
                <a:pos x="201475" y="42235"/>
              </a:cxn>
              <a:cxn ang="0">
                <a:pos x="251907" y="31838"/>
              </a:cxn>
              <a:cxn ang="0">
                <a:pos x="302382" y="22534"/>
              </a:cxn>
              <a:cxn ang="0">
                <a:pos x="352906" y="14544"/>
              </a:cxn>
              <a:cxn ang="0">
                <a:pos x="403489" y="8086"/>
              </a:cxn>
              <a:cxn ang="0">
                <a:pos x="454138" y="3378"/>
              </a:cxn>
              <a:cxn ang="0">
                <a:pos x="504863" y="640"/>
              </a:cxn>
              <a:cxn ang="0">
                <a:pos x="553790" y="0"/>
              </a:cxn>
              <a:cxn ang="0">
                <a:pos x="602788" y="1193"/>
              </a:cxn>
              <a:cxn ang="0">
                <a:pos x="651849" y="4026"/>
              </a:cxn>
              <a:cxn ang="0">
                <a:pos x="700964" y="8301"/>
              </a:cxn>
              <a:cxn ang="0">
                <a:pos x="750128" y="13824"/>
              </a:cxn>
              <a:cxn ang="0">
                <a:pos x="799332" y="20399"/>
              </a:cxn>
              <a:cxn ang="0">
                <a:pos x="848569" y="27831"/>
              </a:cxn>
              <a:cxn ang="0">
                <a:pos x="897832" y="35923"/>
              </a:cxn>
              <a:cxn ang="0">
                <a:pos x="947112" y="44480"/>
              </a:cxn>
              <a:cxn ang="0">
                <a:pos x="996403" y="53307"/>
              </a:cxn>
            </a:cxnLst>
            <a:rect l="0" t="0" r="r" b="b"/>
            <a:pathLst>
              <a:path w="996950" h="90805">
                <a:moveTo>
                  <a:pt x="0" y="90391"/>
                </a:moveTo>
                <a:lnTo>
                  <a:pt x="50347" y="77805"/>
                </a:lnTo>
                <a:lnTo>
                  <a:pt x="100703" y="65438"/>
                </a:lnTo>
                <a:lnTo>
                  <a:pt x="151076" y="53508"/>
                </a:lnTo>
                <a:lnTo>
                  <a:pt x="201475" y="42235"/>
                </a:lnTo>
                <a:lnTo>
                  <a:pt x="251907" y="31838"/>
                </a:lnTo>
                <a:lnTo>
                  <a:pt x="302382" y="22534"/>
                </a:lnTo>
                <a:lnTo>
                  <a:pt x="352906" y="14544"/>
                </a:lnTo>
                <a:lnTo>
                  <a:pt x="403489" y="8086"/>
                </a:lnTo>
                <a:lnTo>
                  <a:pt x="454138" y="3378"/>
                </a:lnTo>
                <a:lnTo>
                  <a:pt x="504863" y="640"/>
                </a:lnTo>
                <a:lnTo>
                  <a:pt x="553790" y="0"/>
                </a:lnTo>
                <a:lnTo>
                  <a:pt x="602788" y="1193"/>
                </a:lnTo>
                <a:lnTo>
                  <a:pt x="651849" y="4026"/>
                </a:lnTo>
                <a:lnTo>
                  <a:pt x="700964" y="8301"/>
                </a:lnTo>
                <a:lnTo>
                  <a:pt x="750128" y="13824"/>
                </a:lnTo>
                <a:lnTo>
                  <a:pt x="799332" y="20399"/>
                </a:lnTo>
                <a:lnTo>
                  <a:pt x="848569" y="27831"/>
                </a:lnTo>
                <a:lnTo>
                  <a:pt x="897832" y="35923"/>
                </a:lnTo>
                <a:lnTo>
                  <a:pt x="947112" y="44480"/>
                </a:lnTo>
                <a:lnTo>
                  <a:pt x="996403" y="53307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55" name="object 40"/>
          <p:cNvSpPr>
            <a:spLocks/>
          </p:cNvSpPr>
          <p:nvPr/>
        </p:nvSpPr>
        <p:spPr bwMode="auto">
          <a:xfrm>
            <a:off x="2247900" y="2236788"/>
            <a:ext cx="84138" cy="87312"/>
          </a:xfrm>
          <a:custGeom>
            <a:avLst/>
            <a:gdLst/>
            <a:ahLst/>
            <a:cxnLst>
              <a:cxn ang="0">
                <a:pos x="15811" y="0"/>
              </a:cxn>
              <a:cxn ang="0">
                <a:pos x="82892" y="57289"/>
              </a:cxn>
              <a:cxn ang="0">
                <a:pos x="0" y="87477"/>
              </a:cxn>
            </a:cxnLst>
            <a:rect l="0" t="0" r="r" b="b"/>
            <a:pathLst>
              <a:path w="83185" h="87630">
                <a:moveTo>
                  <a:pt x="15811" y="0"/>
                </a:moveTo>
                <a:lnTo>
                  <a:pt x="82892" y="57289"/>
                </a:lnTo>
                <a:lnTo>
                  <a:pt x="0" y="87477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56" name="object 41"/>
          <p:cNvSpPr>
            <a:spLocks/>
          </p:cNvSpPr>
          <p:nvPr/>
        </p:nvSpPr>
        <p:spPr bwMode="auto">
          <a:xfrm>
            <a:off x="1911350" y="2433638"/>
            <a:ext cx="519113" cy="503237"/>
          </a:xfrm>
          <a:custGeom>
            <a:avLst/>
            <a:gdLst/>
            <a:ahLst/>
            <a:cxnLst>
              <a:cxn ang="0">
                <a:pos x="0" y="502881"/>
              </a:cxn>
              <a:cxn ang="0">
                <a:pos x="47469" y="477216"/>
              </a:cxn>
              <a:cxn ang="0">
                <a:pos x="94510" y="451542"/>
              </a:cxn>
              <a:cxn ang="0">
                <a:pos x="140692" y="425851"/>
              </a:cxn>
              <a:cxn ang="0">
                <a:pos x="185587" y="400135"/>
              </a:cxn>
              <a:cxn ang="0">
                <a:pos x="228766" y="374386"/>
              </a:cxn>
              <a:cxn ang="0">
                <a:pos x="269800" y="348595"/>
              </a:cxn>
              <a:cxn ang="0">
                <a:pos x="308259" y="322753"/>
              </a:cxn>
              <a:cxn ang="0">
                <a:pos x="343714" y="296853"/>
              </a:cxn>
              <a:cxn ang="0">
                <a:pos x="375737" y="270886"/>
              </a:cxn>
              <a:cxn ang="0">
                <a:pos x="403898" y="244843"/>
              </a:cxn>
              <a:cxn ang="0">
                <a:pos x="439406" y="204356"/>
              </a:cxn>
              <a:cxn ang="0">
                <a:pos x="466219" y="163701"/>
              </a:cxn>
              <a:cxn ang="0">
                <a:pos x="485932" y="122907"/>
              </a:cxn>
              <a:cxn ang="0">
                <a:pos x="500135" y="82005"/>
              </a:cxn>
              <a:cxn ang="0">
                <a:pos x="510423" y="41026"/>
              </a:cxn>
              <a:cxn ang="0">
                <a:pos x="518388" y="0"/>
              </a:cxn>
            </a:cxnLst>
            <a:rect l="0" t="0" r="r" b="b"/>
            <a:pathLst>
              <a:path w="518794" h="502919">
                <a:moveTo>
                  <a:pt x="0" y="502881"/>
                </a:moveTo>
                <a:lnTo>
                  <a:pt x="47469" y="477216"/>
                </a:lnTo>
                <a:lnTo>
                  <a:pt x="94510" y="451542"/>
                </a:lnTo>
                <a:lnTo>
                  <a:pt x="140692" y="425851"/>
                </a:lnTo>
                <a:lnTo>
                  <a:pt x="185587" y="400135"/>
                </a:lnTo>
                <a:lnTo>
                  <a:pt x="228766" y="374386"/>
                </a:lnTo>
                <a:lnTo>
                  <a:pt x="269800" y="348595"/>
                </a:lnTo>
                <a:lnTo>
                  <a:pt x="308259" y="322753"/>
                </a:lnTo>
                <a:lnTo>
                  <a:pt x="343714" y="296853"/>
                </a:lnTo>
                <a:lnTo>
                  <a:pt x="375737" y="270886"/>
                </a:lnTo>
                <a:lnTo>
                  <a:pt x="403898" y="244843"/>
                </a:lnTo>
                <a:lnTo>
                  <a:pt x="439406" y="204356"/>
                </a:lnTo>
                <a:lnTo>
                  <a:pt x="466219" y="163701"/>
                </a:lnTo>
                <a:lnTo>
                  <a:pt x="485932" y="122907"/>
                </a:lnTo>
                <a:lnTo>
                  <a:pt x="500135" y="82005"/>
                </a:lnTo>
                <a:lnTo>
                  <a:pt x="510423" y="41026"/>
                </a:lnTo>
                <a:lnTo>
                  <a:pt x="518388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57" name="object 42"/>
          <p:cNvSpPr>
            <a:spLocks/>
          </p:cNvSpPr>
          <p:nvPr/>
        </p:nvSpPr>
        <p:spPr bwMode="auto">
          <a:xfrm>
            <a:off x="2373313" y="2433638"/>
            <a:ext cx="87312" cy="84137"/>
          </a:xfrm>
          <a:custGeom>
            <a:avLst/>
            <a:gdLst/>
            <a:ahLst/>
            <a:cxnLst>
              <a:cxn ang="0">
                <a:pos x="0" y="67335"/>
              </a:cxn>
              <a:cxn ang="0">
                <a:pos x="56984" y="0"/>
              </a:cxn>
              <a:cxn ang="0">
                <a:pos x="87553" y="82740"/>
              </a:cxn>
            </a:cxnLst>
            <a:rect l="0" t="0" r="r" b="b"/>
            <a:pathLst>
              <a:path w="87630" h="83185">
                <a:moveTo>
                  <a:pt x="0" y="67335"/>
                </a:moveTo>
                <a:lnTo>
                  <a:pt x="56984" y="0"/>
                </a:lnTo>
                <a:lnTo>
                  <a:pt x="87553" y="8274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58" name="object 43"/>
          <p:cNvSpPr>
            <a:spLocks/>
          </p:cNvSpPr>
          <p:nvPr/>
        </p:nvSpPr>
        <p:spPr bwMode="auto">
          <a:xfrm>
            <a:off x="1935163" y="2976563"/>
            <a:ext cx="1260475" cy="130175"/>
          </a:xfrm>
          <a:custGeom>
            <a:avLst/>
            <a:gdLst/>
            <a:ahLst/>
            <a:cxnLst>
              <a:cxn ang="0">
                <a:pos x="0" y="39154"/>
              </a:cxn>
              <a:cxn ang="0">
                <a:pos x="51775" y="50347"/>
              </a:cxn>
              <a:cxn ang="0">
                <a:pos x="103520" y="61387"/>
              </a:cxn>
              <a:cxn ang="0">
                <a:pos x="155204" y="72121"/>
              </a:cxn>
              <a:cxn ang="0">
                <a:pos x="206796" y="82395"/>
              </a:cxn>
              <a:cxn ang="0">
                <a:pos x="258266" y="92057"/>
              </a:cxn>
              <a:cxn ang="0">
                <a:pos x="309582" y="100952"/>
              </a:cxn>
              <a:cxn ang="0">
                <a:pos x="360715" y="108929"/>
              </a:cxn>
              <a:cxn ang="0">
                <a:pos x="411633" y="115833"/>
              </a:cxn>
              <a:cxn ang="0">
                <a:pos x="462306" y="121511"/>
              </a:cxn>
              <a:cxn ang="0">
                <a:pos x="512704" y="125810"/>
              </a:cxn>
              <a:cxn ang="0">
                <a:pos x="562795" y="128578"/>
              </a:cxn>
              <a:cxn ang="0">
                <a:pos x="612549" y="129660"/>
              </a:cxn>
              <a:cxn ang="0">
                <a:pos x="661936" y="128905"/>
              </a:cxn>
              <a:cxn ang="0">
                <a:pos x="713414" y="126022"/>
              </a:cxn>
              <a:cxn ang="0">
                <a:pos x="764488" y="121117"/>
              </a:cxn>
              <a:cxn ang="0">
                <a:pos x="815194" y="114369"/>
              </a:cxn>
              <a:cxn ang="0">
                <a:pos x="865566" y="105955"/>
              </a:cxn>
              <a:cxn ang="0">
                <a:pos x="915641" y="96053"/>
              </a:cxn>
              <a:cxn ang="0">
                <a:pos x="965454" y="84840"/>
              </a:cxn>
              <a:cxn ang="0">
                <a:pos x="1015040" y="72495"/>
              </a:cxn>
              <a:cxn ang="0">
                <a:pos x="1064435" y="59195"/>
              </a:cxn>
              <a:cxn ang="0">
                <a:pos x="1113675" y="45117"/>
              </a:cxn>
              <a:cxn ang="0">
                <a:pos x="1162795" y="30440"/>
              </a:cxn>
              <a:cxn ang="0">
                <a:pos x="1211830" y="15342"/>
              </a:cxn>
              <a:cxn ang="0">
                <a:pos x="1260817" y="0"/>
              </a:cxn>
            </a:cxnLst>
            <a:rect l="0" t="0" r="r" b="b"/>
            <a:pathLst>
              <a:path w="1261110" h="130175">
                <a:moveTo>
                  <a:pt x="0" y="39154"/>
                </a:moveTo>
                <a:lnTo>
                  <a:pt x="51775" y="50347"/>
                </a:lnTo>
                <a:lnTo>
                  <a:pt x="103520" y="61387"/>
                </a:lnTo>
                <a:lnTo>
                  <a:pt x="155204" y="72121"/>
                </a:lnTo>
                <a:lnTo>
                  <a:pt x="206796" y="82395"/>
                </a:lnTo>
                <a:lnTo>
                  <a:pt x="258266" y="92057"/>
                </a:lnTo>
                <a:lnTo>
                  <a:pt x="309582" y="100952"/>
                </a:lnTo>
                <a:lnTo>
                  <a:pt x="360715" y="108929"/>
                </a:lnTo>
                <a:lnTo>
                  <a:pt x="411633" y="115833"/>
                </a:lnTo>
                <a:lnTo>
                  <a:pt x="462306" y="121511"/>
                </a:lnTo>
                <a:lnTo>
                  <a:pt x="512704" y="125810"/>
                </a:lnTo>
                <a:lnTo>
                  <a:pt x="562795" y="128578"/>
                </a:lnTo>
                <a:lnTo>
                  <a:pt x="612549" y="129660"/>
                </a:lnTo>
                <a:lnTo>
                  <a:pt x="661936" y="128905"/>
                </a:lnTo>
                <a:lnTo>
                  <a:pt x="713414" y="126022"/>
                </a:lnTo>
                <a:lnTo>
                  <a:pt x="764488" y="121117"/>
                </a:lnTo>
                <a:lnTo>
                  <a:pt x="815194" y="114369"/>
                </a:lnTo>
                <a:lnTo>
                  <a:pt x="865566" y="105955"/>
                </a:lnTo>
                <a:lnTo>
                  <a:pt x="915641" y="96053"/>
                </a:lnTo>
                <a:lnTo>
                  <a:pt x="965454" y="84840"/>
                </a:lnTo>
                <a:lnTo>
                  <a:pt x="1015040" y="72495"/>
                </a:lnTo>
                <a:lnTo>
                  <a:pt x="1064435" y="59195"/>
                </a:lnTo>
                <a:lnTo>
                  <a:pt x="1113675" y="45117"/>
                </a:lnTo>
                <a:lnTo>
                  <a:pt x="1162795" y="30440"/>
                </a:lnTo>
                <a:lnTo>
                  <a:pt x="1211830" y="15342"/>
                </a:lnTo>
                <a:lnTo>
                  <a:pt x="1260817" y="0"/>
                </a:lnTo>
              </a:path>
            </a:pathLst>
          </a:custGeom>
          <a:noFill/>
          <a:ln w="1904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59" name="object 44"/>
          <p:cNvSpPr>
            <a:spLocks/>
          </p:cNvSpPr>
          <p:nvPr/>
        </p:nvSpPr>
        <p:spPr bwMode="auto">
          <a:xfrm>
            <a:off x="3109913" y="2957513"/>
            <a:ext cx="85725" cy="84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029" y="19532"/>
              </a:cxn>
              <a:cxn ang="0">
                <a:pos x="26682" y="84797"/>
              </a:cxn>
            </a:cxnLst>
            <a:rect l="0" t="0" r="r" b="b"/>
            <a:pathLst>
              <a:path w="86360" h="85089">
                <a:moveTo>
                  <a:pt x="0" y="0"/>
                </a:moveTo>
                <a:lnTo>
                  <a:pt x="86029" y="19532"/>
                </a:lnTo>
                <a:lnTo>
                  <a:pt x="26682" y="84797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60" name="object 45"/>
          <p:cNvSpPr>
            <a:spLocks/>
          </p:cNvSpPr>
          <p:nvPr/>
        </p:nvSpPr>
        <p:spPr bwMode="auto">
          <a:xfrm>
            <a:off x="2528888" y="1544638"/>
            <a:ext cx="538162" cy="242887"/>
          </a:xfrm>
          <a:custGeom>
            <a:avLst/>
            <a:gdLst/>
            <a:ahLst/>
            <a:cxnLst>
              <a:cxn ang="0">
                <a:pos x="0" y="242684"/>
              </a:cxn>
              <a:cxn ang="0">
                <a:pos x="44196" y="212390"/>
              </a:cxn>
              <a:cxn ang="0">
                <a:pos x="88509" y="182641"/>
              </a:cxn>
              <a:cxn ang="0">
                <a:pos x="133056" y="153984"/>
              </a:cxn>
              <a:cxn ang="0">
                <a:pos x="177953" y="126962"/>
              </a:cxn>
              <a:cxn ang="0">
                <a:pos x="223317" y="102122"/>
              </a:cxn>
              <a:cxn ang="0">
                <a:pos x="269265" y="80009"/>
              </a:cxn>
              <a:cxn ang="0">
                <a:pos x="312875" y="62115"/>
              </a:cxn>
              <a:cxn ang="0">
                <a:pos x="357001" y="46640"/>
              </a:cxn>
              <a:cxn ang="0">
                <a:pos x="401550" y="33137"/>
              </a:cxn>
              <a:cxn ang="0">
                <a:pos x="446425" y="21161"/>
              </a:cxn>
              <a:cxn ang="0">
                <a:pos x="491533" y="10264"/>
              </a:cxn>
              <a:cxn ang="0">
                <a:pos x="536778" y="0"/>
              </a:cxn>
            </a:cxnLst>
            <a:rect l="0" t="0" r="r" b="b"/>
            <a:pathLst>
              <a:path w="537210" h="243205">
                <a:moveTo>
                  <a:pt x="0" y="242684"/>
                </a:moveTo>
                <a:lnTo>
                  <a:pt x="44196" y="212390"/>
                </a:lnTo>
                <a:lnTo>
                  <a:pt x="88509" y="182641"/>
                </a:lnTo>
                <a:lnTo>
                  <a:pt x="133056" y="153984"/>
                </a:lnTo>
                <a:lnTo>
                  <a:pt x="177953" y="126962"/>
                </a:lnTo>
                <a:lnTo>
                  <a:pt x="223317" y="102122"/>
                </a:lnTo>
                <a:lnTo>
                  <a:pt x="269265" y="80009"/>
                </a:lnTo>
                <a:lnTo>
                  <a:pt x="312875" y="62115"/>
                </a:lnTo>
                <a:lnTo>
                  <a:pt x="357001" y="46640"/>
                </a:lnTo>
                <a:lnTo>
                  <a:pt x="401550" y="33137"/>
                </a:lnTo>
                <a:lnTo>
                  <a:pt x="446425" y="21161"/>
                </a:lnTo>
                <a:lnTo>
                  <a:pt x="491533" y="10264"/>
                </a:lnTo>
                <a:lnTo>
                  <a:pt x="536778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61" name="object 46"/>
          <p:cNvSpPr>
            <a:spLocks/>
          </p:cNvSpPr>
          <p:nvPr/>
        </p:nvSpPr>
        <p:spPr bwMode="auto">
          <a:xfrm>
            <a:off x="2981325" y="1517650"/>
            <a:ext cx="85725" cy="87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4035" y="26835"/>
              </a:cxn>
              <a:cxn ang="0">
                <a:pos x="19304" y="86779"/>
              </a:cxn>
            </a:cxnLst>
            <a:rect l="0" t="0" r="r" b="b"/>
            <a:pathLst>
              <a:path w="84455" h="86994">
                <a:moveTo>
                  <a:pt x="0" y="0"/>
                </a:moveTo>
                <a:lnTo>
                  <a:pt x="84035" y="26835"/>
                </a:lnTo>
                <a:lnTo>
                  <a:pt x="19304" y="86779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62" name="object 47"/>
          <p:cNvSpPr>
            <a:spLocks/>
          </p:cNvSpPr>
          <p:nvPr/>
        </p:nvSpPr>
        <p:spPr bwMode="auto">
          <a:xfrm>
            <a:off x="2871788" y="2055813"/>
            <a:ext cx="652462" cy="112712"/>
          </a:xfrm>
          <a:custGeom>
            <a:avLst/>
            <a:gdLst/>
            <a:ahLst/>
            <a:cxnLst>
              <a:cxn ang="0">
                <a:pos x="0" y="1036"/>
              </a:cxn>
              <a:cxn ang="0">
                <a:pos x="53378" y="444"/>
              </a:cxn>
              <a:cxn ang="0">
                <a:pos x="106354" y="37"/>
              </a:cxn>
              <a:cxn ang="0">
                <a:pos x="158522" y="0"/>
              </a:cxn>
              <a:cxn ang="0">
                <a:pos x="209479" y="516"/>
              </a:cxn>
              <a:cxn ang="0">
                <a:pos x="258819" y="1770"/>
              </a:cxn>
              <a:cxn ang="0">
                <a:pos x="306140" y="3947"/>
              </a:cxn>
              <a:cxn ang="0">
                <a:pos x="351036" y="7232"/>
              </a:cxn>
              <a:cxn ang="0">
                <a:pos x="393104" y="11809"/>
              </a:cxn>
              <a:cxn ang="0">
                <a:pos x="431939" y="17863"/>
              </a:cxn>
              <a:cxn ang="0">
                <a:pos x="488448" y="31292"/>
              </a:cxn>
              <a:cxn ang="0">
                <a:pos x="536881" y="48410"/>
              </a:cxn>
              <a:cxn ang="0">
                <a:pos x="579052" y="68389"/>
              </a:cxn>
              <a:cxn ang="0">
                <a:pos x="616771" y="90402"/>
              </a:cxn>
              <a:cxn ang="0">
                <a:pos x="651852" y="113621"/>
              </a:cxn>
            </a:cxnLst>
            <a:rect l="0" t="0" r="r" b="b"/>
            <a:pathLst>
              <a:path w="652145" h="113664">
                <a:moveTo>
                  <a:pt x="0" y="1036"/>
                </a:moveTo>
                <a:lnTo>
                  <a:pt x="53378" y="444"/>
                </a:lnTo>
                <a:lnTo>
                  <a:pt x="106354" y="37"/>
                </a:lnTo>
                <a:lnTo>
                  <a:pt x="158522" y="0"/>
                </a:lnTo>
                <a:lnTo>
                  <a:pt x="209479" y="516"/>
                </a:lnTo>
                <a:lnTo>
                  <a:pt x="258819" y="1770"/>
                </a:lnTo>
                <a:lnTo>
                  <a:pt x="306140" y="3947"/>
                </a:lnTo>
                <a:lnTo>
                  <a:pt x="351036" y="7232"/>
                </a:lnTo>
                <a:lnTo>
                  <a:pt x="393104" y="11809"/>
                </a:lnTo>
                <a:lnTo>
                  <a:pt x="431939" y="17863"/>
                </a:lnTo>
                <a:lnTo>
                  <a:pt x="488448" y="31292"/>
                </a:lnTo>
                <a:lnTo>
                  <a:pt x="536881" y="48410"/>
                </a:lnTo>
                <a:lnTo>
                  <a:pt x="579052" y="68389"/>
                </a:lnTo>
                <a:lnTo>
                  <a:pt x="616771" y="90402"/>
                </a:lnTo>
                <a:lnTo>
                  <a:pt x="651852" y="113621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63" name="object 48"/>
          <p:cNvSpPr>
            <a:spLocks/>
          </p:cNvSpPr>
          <p:nvPr/>
        </p:nvSpPr>
        <p:spPr bwMode="auto">
          <a:xfrm>
            <a:off x="3435350" y="2089150"/>
            <a:ext cx="88900" cy="79375"/>
          </a:xfrm>
          <a:custGeom>
            <a:avLst/>
            <a:gdLst/>
            <a:ahLst/>
            <a:cxnLst>
              <a:cxn ang="0">
                <a:pos x="50469" y="0"/>
              </a:cxn>
              <a:cxn ang="0">
                <a:pos x="87960" y="79857"/>
              </a:cxn>
              <a:cxn ang="0">
                <a:pos x="0" y="73177"/>
              </a:cxn>
            </a:cxnLst>
            <a:rect l="0" t="0" r="r" b="b"/>
            <a:pathLst>
              <a:path w="88264" h="80010">
                <a:moveTo>
                  <a:pt x="50469" y="0"/>
                </a:moveTo>
                <a:lnTo>
                  <a:pt x="87960" y="79857"/>
                </a:lnTo>
                <a:lnTo>
                  <a:pt x="0" y="73177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64" name="object 49"/>
          <p:cNvSpPr>
            <a:spLocks/>
          </p:cNvSpPr>
          <p:nvPr/>
        </p:nvSpPr>
        <p:spPr bwMode="auto">
          <a:xfrm>
            <a:off x="2820988" y="2151063"/>
            <a:ext cx="431800" cy="661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343" y="40968"/>
              </a:cxn>
              <a:cxn ang="0">
                <a:pos x="74363" y="81856"/>
              </a:cxn>
              <a:cxn ang="0">
                <a:pos x="110737" y="122581"/>
              </a:cxn>
              <a:cxn ang="0">
                <a:pos x="146141" y="163064"/>
              </a:cxn>
              <a:cxn ang="0">
                <a:pos x="180253" y="203223"/>
              </a:cxn>
              <a:cxn ang="0">
                <a:pos x="212748" y="242979"/>
              </a:cxn>
              <a:cxn ang="0">
                <a:pos x="243304" y="282250"/>
              </a:cxn>
              <a:cxn ang="0">
                <a:pos x="271598" y="320956"/>
              </a:cxn>
              <a:cxn ang="0">
                <a:pos x="297307" y="359016"/>
              </a:cxn>
              <a:cxn ang="0">
                <a:pos x="324710" y="404177"/>
              </a:cxn>
              <a:cxn ang="0">
                <a:pos x="348421" y="448416"/>
              </a:cxn>
              <a:cxn ang="0">
                <a:pos x="369015" y="491875"/>
              </a:cxn>
              <a:cxn ang="0">
                <a:pos x="387064" y="534699"/>
              </a:cxn>
              <a:cxn ang="0">
                <a:pos x="403143" y="577030"/>
              </a:cxn>
              <a:cxn ang="0">
                <a:pos x="417825" y="619014"/>
              </a:cxn>
              <a:cxn ang="0">
                <a:pos x="431685" y="660793"/>
              </a:cxn>
            </a:cxnLst>
            <a:rect l="0" t="0" r="r" b="b"/>
            <a:pathLst>
              <a:path w="431800" h="661035">
                <a:moveTo>
                  <a:pt x="0" y="0"/>
                </a:moveTo>
                <a:lnTo>
                  <a:pt x="37343" y="40968"/>
                </a:lnTo>
                <a:lnTo>
                  <a:pt x="74363" y="81856"/>
                </a:lnTo>
                <a:lnTo>
                  <a:pt x="110737" y="122581"/>
                </a:lnTo>
                <a:lnTo>
                  <a:pt x="146141" y="163064"/>
                </a:lnTo>
                <a:lnTo>
                  <a:pt x="180253" y="203223"/>
                </a:lnTo>
                <a:lnTo>
                  <a:pt x="212748" y="242979"/>
                </a:lnTo>
                <a:lnTo>
                  <a:pt x="243304" y="282250"/>
                </a:lnTo>
                <a:lnTo>
                  <a:pt x="271598" y="320956"/>
                </a:lnTo>
                <a:lnTo>
                  <a:pt x="297307" y="359016"/>
                </a:lnTo>
                <a:lnTo>
                  <a:pt x="324710" y="404177"/>
                </a:lnTo>
                <a:lnTo>
                  <a:pt x="348421" y="448416"/>
                </a:lnTo>
                <a:lnTo>
                  <a:pt x="369015" y="491875"/>
                </a:lnTo>
                <a:lnTo>
                  <a:pt x="387064" y="534699"/>
                </a:lnTo>
                <a:lnTo>
                  <a:pt x="403143" y="577030"/>
                </a:lnTo>
                <a:lnTo>
                  <a:pt x="417825" y="619014"/>
                </a:lnTo>
                <a:lnTo>
                  <a:pt x="431685" y="6607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65" name="object 50"/>
          <p:cNvSpPr>
            <a:spLocks/>
          </p:cNvSpPr>
          <p:nvPr/>
        </p:nvSpPr>
        <p:spPr bwMode="auto">
          <a:xfrm>
            <a:off x="3186113" y="2725738"/>
            <a:ext cx="85725" cy="87312"/>
          </a:xfrm>
          <a:custGeom>
            <a:avLst/>
            <a:gdLst/>
            <a:ahLst/>
            <a:cxnLst>
              <a:cxn ang="0">
                <a:pos x="84518" y="0"/>
              </a:cxn>
              <a:cxn ang="0">
                <a:pos x="65887" y="86233"/>
              </a:cxn>
              <a:cxn ang="0">
                <a:pos x="0" y="27571"/>
              </a:cxn>
            </a:cxnLst>
            <a:rect l="0" t="0" r="r" b="b"/>
            <a:pathLst>
              <a:path w="85089" h="86360">
                <a:moveTo>
                  <a:pt x="84518" y="0"/>
                </a:moveTo>
                <a:lnTo>
                  <a:pt x="65887" y="86233"/>
                </a:lnTo>
                <a:lnTo>
                  <a:pt x="0" y="27571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66" name="object 51"/>
          <p:cNvSpPr>
            <a:spLocks noChangeArrowheads="1"/>
          </p:cNvSpPr>
          <p:nvPr/>
        </p:nvSpPr>
        <p:spPr bwMode="auto">
          <a:xfrm>
            <a:off x="4216400" y="2046288"/>
            <a:ext cx="811213" cy="3810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4867" name="object 52"/>
          <p:cNvSpPr>
            <a:spLocks noChangeArrowheads="1"/>
          </p:cNvSpPr>
          <p:nvPr/>
        </p:nvSpPr>
        <p:spPr bwMode="auto">
          <a:xfrm>
            <a:off x="3597275" y="4973638"/>
            <a:ext cx="2166938" cy="116681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4868" name="object 53"/>
          <p:cNvSpPr>
            <a:spLocks/>
          </p:cNvSpPr>
          <p:nvPr/>
        </p:nvSpPr>
        <p:spPr bwMode="auto">
          <a:xfrm>
            <a:off x="3643313" y="5000625"/>
            <a:ext cx="2071687" cy="1071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71700" y="0"/>
              </a:cxn>
              <a:cxn ang="0">
                <a:pos x="2071700" y="1071575"/>
              </a:cxn>
              <a:cxn ang="0">
                <a:pos x="0" y="1071575"/>
              </a:cxn>
              <a:cxn ang="0">
                <a:pos x="0" y="0"/>
              </a:cxn>
            </a:cxnLst>
            <a:rect l="0" t="0" r="r" b="b"/>
            <a:pathLst>
              <a:path w="2072004" h="1071879">
                <a:moveTo>
                  <a:pt x="0" y="0"/>
                </a:moveTo>
                <a:lnTo>
                  <a:pt x="2071700" y="0"/>
                </a:lnTo>
                <a:lnTo>
                  <a:pt x="2071700" y="1071575"/>
                </a:lnTo>
                <a:lnTo>
                  <a:pt x="0" y="10715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" name="object 54"/>
          <p:cNvSpPr txBox="1"/>
          <p:nvPr/>
        </p:nvSpPr>
        <p:spPr>
          <a:xfrm>
            <a:off x="3643313" y="5000625"/>
            <a:ext cx="2071687" cy="1071563"/>
          </a:xfrm>
          <a:prstGeom prst="rect">
            <a:avLst/>
          </a:prstGeom>
          <a:solidFill>
            <a:srgbClr val="FFFFFF"/>
          </a:solidFill>
          <a:ln w="12699">
            <a:solidFill>
              <a:srgbClr val="FF0000"/>
            </a:solidFill>
          </a:ln>
        </p:spPr>
        <p:txBody>
          <a:bodyPr lIns="0" tIns="56515" rIns="0" bIns="0">
            <a:spAutoFit/>
          </a:bodyPr>
          <a:lstStyle/>
          <a:p>
            <a:pPr marL="487363">
              <a:lnSpc>
                <a:spcPct val="132000"/>
              </a:lnSpc>
              <a:spcBef>
                <a:spcPts val="450"/>
              </a:spcBef>
              <a:tabLst>
                <a:tab pos="776288" algn="l"/>
              </a:tabLst>
            </a:pPr>
            <a:r>
              <a:rPr lang="th-TH" sz="20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A	</a:t>
            </a:r>
            <a:r>
              <a:rPr lang="th-TH" sz="2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th-TH" sz="20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th-TH" sz="1900" i="1" baseline="26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th-TH" sz="20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H  H  </a:t>
            </a:r>
            <a:r>
              <a:rPr lang="th-TH" sz="2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=  </a:t>
            </a:r>
            <a:r>
              <a:rPr lang="th-TH" sz="20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M A</a:t>
            </a:r>
            <a:endParaRPr lang="th-TH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218113" y="2036763"/>
            <a:ext cx="506412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2000" i="1" spc="39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56" name="object 56"/>
          <p:cNvGraphicFramePr>
            <a:graphicFrameLocks noGrp="1"/>
          </p:cNvGraphicFramePr>
          <p:nvPr/>
        </p:nvGraphicFramePr>
        <p:xfrm>
          <a:off x="5894388" y="1147763"/>
          <a:ext cx="2036762" cy="2222500"/>
        </p:xfrm>
        <a:graphic>
          <a:graphicData uri="http://schemas.openxmlformats.org/drawingml/2006/table">
            <a:tbl>
              <a:tblPr/>
              <a:tblGrid>
                <a:gridCol w="1136650"/>
                <a:gridCol w="228600"/>
                <a:gridCol w="228600"/>
                <a:gridCol w="228600"/>
                <a:gridCol w="214312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</a:t>
                      </a: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</a:t>
                      </a: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0  0  0  0 0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0  0  0  0 </a:t>
                      </a: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7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7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1" fontAlgn="base" latinLnBrk="0" hangingPunct="1">
                        <a:lnSpc>
                          <a:spcPts val="17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0  0  0  0 0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0  0  0  0 0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0  0  0  0 0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7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7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1" fontAlgn="base" latinLnBrk="0" hangingPunct="1">
                        <a:lnSpc>
                          <a:spcPts val="17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</a:t>
                      </a: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</a:t>
                      </a: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</a:t>
                      </a: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</a:t>
                      </a: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</a:t>
                      </a: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7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7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1" fontAlgn="base" latinLnBrk="0" hangingPunct="1">
                        <a:lnSpc>
                          <a:spcPts val="17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917" name="object 57"/>
          <p:cNvSpPr>
            <a:spLocks/>
          </p:cNvSpPr>
          <p:nvPr/>
        </p:nvSpPr>
        <p:spPr bwMode="auto">
          <a:xfrm>
            <a:off x="5837238" y="1214438"/>
            <a:ext cx="82550" cy="2000250"/>
          </a:xfrm>
          <a:custGeom>
            <a:avLst/>
            <a:gdLst/>
            <a:ahLst/>
            <a:cxnLst>
              <a:cxn ang="0">
                <a:pos x="82029" y="2000262"/>
              </a:cxn>
              <a:cxn ang="0">
                <a:pos x="50100" y="1993816"/>
              </a:cxn>
              <a:cxn ang="0">
                <a:pos x="24026" y="1976235"/>
              </a:cxn>
              <a:cxn ang="0">
                <a:pos x="6446" y="1950161"/>
              </a:cxn>
              <a:cxn ang="0">
                <a:pos x="0" y="1918233"/>
              </a:cxn>
              <a:cxn ang="0">
                <a:pos x="0" y="82029"/>
              </a:cxn>
              <a:cxn ang="0">
                <a:pos x="6446" y="50100"/>
              </a:cxn>
              <a:cxn ang="0">
                <a:pos x="24026" y="24026"/>
              </a:cxn>
              <a:cxn ang="0">
                <a:pos x="50100" y="6446"/>
              </a:cxn>
              <a:cxn ang="0">
                <a:pos x="82029" y="0"/>
              </a:cxn>
            </a:cxnLst>
            <a:rect l="0" t="0" r="r" b="b"/>
            <a:pathLst>
              <a:path w="82550" h="2000250">
                <a:moveTo>
                  <a:pt x="82029" y="2000262"/>
                </a:moveTo>
                <a:lnTo>
                  <a:pt x="50100" y="1993816"/>
                </a:lnTo>
                <a:lnTo>
                  <a:pt x="24026" y="1976235"/>
                </a:lnTo>
                <a:lnTo>
                  <a:pt x="6446" y="1950161"/>
                </a:lnTo>
                <a:lnTo>
                  <a:pt x="0" y="1918233"/>
                </a:lnTo>
                <a:lnTo>
                  <a:pt x="0" y="82029"/>
                </a:lnTo>
                <a:lnTo>
                  <a:pt x="6446" y="50100"/>
                </a:lnTo>
                <a:lnTo>
                  <a:pt x="24026" y="24026"/>
                </a:lnTo>
                <a:lnTo>
                  <a:pt x="50100" y="6446"/>
                </a:lnTo>
                <a:lnTo>
                  <a:pt x="82029" y="0"/>
                </a:lnTo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918" name="object 58"/>
          <p:cNvSpPr>
            <a:spLocks/>
          </p:cNvSpPr>
          <p:nvPr/>
        </p:nvSpPr>
        <p:spPr bwMode="auto">
          <a:xfrm>
            <a:off x="7897813" y="1214438"/>
            <a:ext cx="82550" cy="2000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928" y="6446"/>
              </a:cxn>
              <a:cxn ang="0">
                <a:pos x="58002" y="24026"/>
              </a:cxn>
              <a:cxn ang="0">
                <a:pos x="75582" y="50100"/>
              </a:cxn>
              <a:cxn ang="0">
                <a:pos x="82029" y="82029"/>
              </a:cxn>
              <a:cxn ang="0">
                <a:pos x="82029" y="1918233"/>
              </a:cxn>
              <a:cxn ang="0">
                <a:pos x="75582" y="1950161"/>
              </a:cxn>
              <a:cxn ang="0">
                <a:pos x="58002" y="1976235"/>
              </a:cxn>
              <a:cxn ang="0">
                <a:pos x="31928" y="1993816"/>
              </a:cxn>
              <a:cxn ang="0">
                <a:pos x="0" y="2000262"/>
              </a:cxn>
            </a:cxnLst>
            <a:rect l="0" t="0" r="r" b="b"/>
            <a:pathLst>
              <a:path w="82550" h="2000250">
                <a:moveTo>
                  <a:pt x="0" y="0"/>
                </a:moveTo>
                <a:lnTo>
                  <a:pt x="31928" y="6446"/>
                </a:lnTo>
                <a:lnTo>
                  <a:pt x="58002" y="24026"/>
                </a:lnTo>
                <a:lnTo>
                  <a:pt x="75582" y="50100"/>
                </a:lnTo>
                <a:lnTo>
                  <a:pt x="82029" y="82029"/>
                </a:lnTo>
                <a:lnTo>
                  <a:pt x="82029" y="1918233"/>
                </a:lnTo>
                <a:lnTo>
                  <a:pt x="75582" y="1950161"/>
                </a:lnTo>
                <a:lnTo>
                  <a:pt x="58002" y="1976235"/>
                </a:lnTo>
                <a:lnTo>
                  <a:pt x="31928" y="1993816"/>
                </a:lnTo>
                <a:lnTo>
                  <a:pt x="0" y="2000262"/>
                </a:lnTo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" name="object 59"/>
          <p:cNvSpPr txBox="1"/>
          <p:nvPr/>
        </p:nvSpPr>
        <p:spPr>
          <a:xfrm>
            <a:off x="793750" y="3397250"/>
            <a:ext cx="7559675" cy="1474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i="1" spc="-5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(1)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0</a:t>
            </a:r>
            <a:r>
              <a:rPr sz="1600" dirty="0">
                <a:solidFill>
                  <a:srgbClr val="006FC0"/>
                </a:solidFill>
                <a:latin typeface="Symbol"/>
                <a:cs typeface="Symbol"/>
              </a:rPr>
              <a:t>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H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(1)</a:t>
            </a:r>
            <a:r>
              <a:rPr sz="1600" spc="-1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+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0</a:t>
            </a:r>
            <a:r>
              <a:rPr sz="1600" dirty="0">
                <a:solidFill>
                  <a:srgbClr val="006FC0"/>
                </a:solidFill>
                <a:latin typeface="Symbol"/>
                <a:cs typeface="Symbol"/>
              </a:rPr>
              <a:t>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H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(2)</a:t>
            </a:r>
            <a:r>
              <a:rPr sz="1600" spc="-1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+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0</a:t>
            </a:r>
            <a:r>
              <a:rPr sz="1600" dirty="0">
                <a:solidFill>
                  <a:srgbClr val="006FC0"/>
                </a:solidFill>
                <a:latin typeface="Symbol"/>
                <a:cs typeface="Symbol"/>
              </a:rPr>
              <a:t>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H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(3)</a:t>
            </a:r>
            <a:r>
              <a:rPr sz="1600" spc="-1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+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0</a:t>
            </a:r>
            <a:r>
              <a:rPr sz="1600" dirty="0">
                <a:solidFill>
                  <a:srgbClr val="006FC0"/>
                </a:solidFill>
                <a:latin typeface="Symbol"/>
                <a:cs typeface="Symbol"/>
              </a:rPr>
              <a:t>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H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(4)</a:t>
            </a:r>
            <a:r>
              <a:rPr sz="1600" spc="-1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+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0</a:t>
            </a:r>
            <a:r>
              <a:rPr sz="1600" dirty="0">
                <a:solidFill>
                  <a:srgbClr val="006FC0"/>
                </a:solidFill>
                <a:latin typeface="Symbol"/>
                <a:cs typeface="Symbol"/>
              </a:rPr>
              <a:t>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H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(5)</a:t>
            </a:r>
            <a:r>
              <a:rPr sz="1600" spc="-1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+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0</a:t>
            </a:r>
            <a:r>
              <a:rPr sz="1600" dirty="0">
                <a:solidFill>
                  <a:srgbClr val="006FC0"/>
                </a:solidFill>
                <a:latin typeface="Symbol"/>
                <a:cs typeface="Symbol"/>
              </a:rPr>
              <a:t>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H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(6)</a:t>
            </a:r>
            <a:r>
              <a:rPr sz="1600" spc="-1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+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  <a:r>
              <a:rPr sz="1600" dirty="0">
                <a:solidFill>
                  <a:srgbClr val="C00000"/>
                </a:solidFill>
                <a:latin typeface="Symbol"/>
                <a:cs typeface="Symbol"/>
              </a:rPr>
              <a:t></a:t>
            </a:r>
            <a:r>
              <a:rPr sz="1600" i="1" dirty="0">
                <a:solidFill>
                  <a:srgbClr val="C00000"/>
                </a:solidFill>
                <a:latin typeface="Times New Roman"/>
                <a:cs typeface="Times New Roman"/>
              </a:rPr>
              <a:t>H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(7)</a:t>
            </a:r>
            <a:r>
              <a:rPr sz="1600" spc="-18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+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0</a:t>
            </a:r>
            <a:r>
              <a:rPr sz="1600" dirty="0">
                <a:solidFill>
                  <a:srgbClr val="006FC0"/>
                </a:solidFill>
                <a:latin typeface="Symbol"/>
                <a:cs typeface="Symbol"/>
              </a:rPr>
              <a:t>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H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(8)</a:t>
            </a:r>
            <a:r>
              <a:rPr sz="1600" spc="-1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+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0</a:t>
            </a:r>
            <a:r>
              <a:rPr sz="1600" dirty="0">
                <a:solidFill>
                  <a:srgbClr val="006FC0"/>
                </a:solidFill>
                <a:latin typeface="Symbol"/>
                <a:cs typeface="Symbol"/>
              </a:rPr>
              <a:t>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H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(9)</a:t>
            </a:r>
            <a:endParaRPr sz="1600">
              <a:latin typeface="Times New Roman"/>
              <a:cs typeface="Times New Roman"/>
            </a:endParaRPr>
          </a:p>
          <a:p>
            <a:pPr marL="13335" fontAlgn="auto">
              <a:lnSpc>
                <a:spcPts val="191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i="1" spc="-5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(2)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0</a:t>
            </a:r>
            <a:r>
              <a:rPr sz="1600" dirty="0">
                <a:solidFill>
                  <a:srgbClr val="006FC0"/>
                </a:solidFill>
                <a:latin typeface="Symbol"/>
                <a:cs typeface="Symbol"/>
              </a:rPr>
              <a:t>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H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(1)</a:t>
            </a:r>
            <a:r>
              <a:rPr sz="1600" spc="-1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+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0</a:t>
            </a:r>
            <a:r>
              <a:rPr sz="1600" dirty="0">
                <a:solidFill>
                  <a:srgbClr val="006FC0"/>
                </a:solidFill>
                <a:latin typeface="Symbol"/>
                <a:cs typeface="Symbol"/>
              </a:rPr>
              <a:t>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H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(2)</a:t>
            </a:r>
            <a:r>
              <a:rPr sz="1600" spc="-1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+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0</a:t>
            </a:r>
            <a:r>
              <a:rPr sz="1600" dirty="0">
                <a:solidFill>
                  <a:srgbClr val="006FC0"/>
                </a:solidFill>
                <a:latin typeface="Symbol"/>
                <a:cs typeface="Symbol"/>
              </a:rPr>
              <a:t>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H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(3)</a:t>
            </a:r>
            <a:r>
              <a:rPr sz="1600" spc="-1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+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0</a:t>
            </a:r>
            <a:r>
              <a:rPr sz="1600" dirty="0">
                <a:solidFill>
                  <a:srgbClr val="006FC0"/>
                </a:solidFill>
                <a:latin typeface="Symbol"/>
                <a:cs typeface="Symbol"/>
              </a:rPr>
              <a:t>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H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(4)</a:t>
            </a:r>
            <a:r>
              <a:rPr sz="1600" spc="-1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+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0</a:t>
            </a:r>
            <a:r>
              <a:rPr sz="1600" dirty="0">
                <a:solidFill>
                  <a:srgbClr val="006FC0"/>
                </a:solidFill>
                <a:latin typeface="Symbol"/>
                <a:cs typeface="Symbol"/>
              </a:rPr>
              <a:t>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H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(5)</a:t>
            </a:r>
            <a:r>
              <a:rPr sz="1600" spc="-1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+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0</a:t>
            </a:r>
            <a:r>
              <a:rPr sz="1600" dirty="0">
                <a:solidFill>
                  <a:srgbClr val="006FC0"/>
                </a:solidFill>
                <a:latin typeface="Symbol"/>
                <a:cs typeface="Symbol"/>
              </a:rPr>
              <a:t>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H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(6)</a:t>
            </a:r>
            <a:r>
              <a:rPr sz="1600" spc="-1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+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  <a:r>
              <a:rPr sz="1600" dirty="0">
                <a:solidFill>
                  <a:srgbClr val="C00000"/>
                </a:solidFill>
                <a:latin typeface="Symbol"/>
                <a:cs typeface="Symbol"/>
              </a:rPr>
              <a:t></a:t>
            </a:r>
            <a:r>
              <a:rPr sz="1600" i="1" dirty="0">
                <a:solidFill>
                  <a:srgbClr val="C00000"/>
                </a:solidFill>
                <a:latin typeface="Times New Roman"/>
                <a:cs typeface="Times New Roman"/>
              </a:rPr>
              <a:t>H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(7)</a:t>
            </a:r>
            <a:r>
              <a:rPr sz="1600" spc="-18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+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  <a:r>
              <a:rPr sz="1600" dirty="0">
                <a:solidFill>
                  <a:srgbClr val="C00000"/>
                </a:solidFill>
                <a:latin typeface="Symbol"/>
                <a:cs typeface="Symbol"/>
              </a:rPr>
              <a:t></a:t>
            </a:r>
            <a:r>
              <a:rPr sz="1600" i="1" dirty="0">
                <a:solidFill>
                  <a:srgbClr val="C00000"/>
                </a:solidFill>
                <a:latin typeface="Times New Roman"/>
                <a:cs typeface="Times New Roman"/>
              </a:rPr>
              <a:t>H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(8)</a:t>
            </a:r>
            <a:r>
              <a:rPr sz="1600" spc="-1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+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  <a:r>
              <a:rPr sz="1600" dirty="0">
                <a:solidFill>
                  <a:srgbClr val="C00000"/>
                </a:solidFill>
                <a:latin typeface="Symbol"/>
                <a:cs typeface="Symbol"/>
              </a:rPr>
              <a:t></a:t>
            </a:r>
            <a:r>
              <a:rPr sz="1600" i="1" dirty="0">
                <a:solidFill>
                  <a:srgbClr val="C00000"/>
                </a:solidFill>
                <a:latin typeface="Times New Roman"/>
                <a:cs typeface="Times New Roman"/>
              </a:rPr>
              <a:t>H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(9)</a:t>
            </a:r>
            <a:endParaRPr sz="1600">
              <a:latin typeface="Times New Roman"/>
              <a:cs typeface="Times New Roman"/>
            </a:endParaRPr>
          </a:p>
          <a:p>
            <a:pPr marL="14604" fontAlgn="auto">
              <a:lnSpc>
                <a:spcPts val="191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dirty="0">
                <a:latin typeface="Times New Roman"/>
                <a:cs typeface="Times New Roman"/>
              </a:rPr>
              <a:t>…</a:t>
            </a:r>
            <a:endParaRPr sz="1600">
              <a:latin typeface="Times New Roman"/>
              <a:cs typeface="Times New Roman"/>
            </a:endParaRPr>
          </a:p>
          <a:p>
            <a:pPr marL="14604" fontAlgn="auto">
              <a:spcBef>
                <a:spcPts val="5"/>
              </a:spcBef>
              <a:spcAft>
                <a:spcPts val="0"/>
              </a:spcAft>
              <a:defRPr/>
            </a:pPr>
            <a:r>
              <a:rPr sz="1600" i="1" dirty="0">
                <a:latin typeface="Times New Roman"/>
                <a:cs typeface="Times New Roman"/>
              </a:rPr>
              <a:t>H</a:t>
            </a:r>
            <a:r>
              <a:rPr sz="1600" dirty="0">
                <a:latin typeface="Times New Roman"/>
                <a:cs typeface="Times New Roman"/>
              </a:rPr>
              <a:t>(1) = 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0</a:t>
            </a:r>
            <a:r>
              <a:rPr sz="1600" dirty="0">
                <a:solidFill>
                  <a:srgbClr val="006FC0"/>
                </a:solidFill>
                <a:latin typeface="Symbol"/>
                <a:cs typeface="Symbol"/>
              </a:rPr>
              <a:t>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(1) </a:t>
            </a:r>
            <a:r>
              <a:rPr sz="1600" dirty="0">
                <a:latin typeface="Times New Roman"/>
                <a:cs typeface="Times New Roman"/>
              </a:rPr>
              <a:t>+ 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0</a:t>
            </a:r>
            <a:r>
              <a:rPr sz="1600" dirty="0">
                <a:solidFill>
                  <a:srgbClr val="006FC0"/>
                </a:solidFill>
                <a:latin typeface="Symbol"/>
                <a:cs typeface="Symbol"/>
              </a:rPr>
              <a:t>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(2) </a:t>
            </a:r>
            <a:r>
              <a:rPr sz="1600" dirty="0">
                <a:latin typeface="Times New Roman"/>
                <a:cs typeface="Times New Roman"/>
              </a:rPr>
              <a:t>+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  <a:r>
              <a:rPr sz="1600" dirty="0">
                <a:solidFill>
                  <a:srgbClr val="C00000"/>
                </a:solidFill>
                <a:latin typeface="Symbol"/>
                <a:cs typeface="Symbol"/>
              </a:rPr>
              <a:t></a:t>
            </a:r>
            <a:r>
              <a:rPr sz="1600" i="1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(3) </a:t>
            </a:r>
            <a:r>
              <a:rPr sz="1600" dirty="0">
                <a:latin typeface="Times New Roman"/>
                <a:cs typeface="Times New Roman"/>
              </a:rPr>
              <a:t>+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  <a:r>
              <a:rPr sz="1600" dirty="0">
                <a:solidFill>
                  <a:srgbClr val="C00000"/>
                </a:solidFill>
                <a:latin typeface="Symbol"/>
                <a:cs typeface="Symbol"/>
              </a:rPr>
              <a:t></a:t>
            </a:r>
            <a:r>
              <a:rPr sz="1600" i="1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(4) </a:t>
            </a:r>
            <a:r>
              <a:rPr sz="1600" dirty="0">
                <a:latin typeface="Times New Roman"/>
                <a:cs typeface="Times New Roman"/>
              </a:rPr>
              <a:t>+ 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0</a:t>
            </a:r>
            <a:r>
              <a:rPr sz="1600" dirty="0">
                <a:solidFill>
                  <a:srgbClr val="006FC0"/>
                </a:solidFill>
                <a:latin typeface="Symbol"/>
                <a:cs typeface="Symbol"/>
              </a:rPr>
              <a:t>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(5) </a:t>
            </a:r>
            <a:r>
              <a:rPr sz="1600" dirty="0">
                <a:latin typeface="Times New Roman"/>
                <a:cs typeface="Times New Roman"/>
              </a:rPr>
              <a:t>+ 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0</a:t>
            </a:r>
            <a:r>
              <a:rPr sz="1600" dirty="0">
                <a:solidFill>
                  <a:srgbClr val="006FC0"/>
                </a:solidFill>
                <a:latin typeface="Symbol"/>
                <a:cs typeface="Symbol"/>
              </a:rPr>
              <a:t>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(6) </a:t>
            </a:r>
            <a:r>
              <a:rPr sz="1600" dirty="0">
                <a:latin typeface="Times New Roman"/>
                <a:cs typeface="Times New Roman"/>
              </a:rPr>
              <a:t>+ 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0</a:t>
            </a:r>
            <a:r>
              <a:rPr sz="1600" dirty="0">
                <a:solidFill>
                  <a:srgbClr val="006FC0"/>
                </a:solidFill>
                <a:latin typeface="Symbol"/>
                <a:cs typeface="Symbol"/>
              </a:rPr>
              <a:t>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(7) </a:t>
            </a:r>
            <a:r>
              <a:rPr sz="1600" dirty="0">
                <a:latin typeface="Times New Roman"/>
                <a:cs typeface="Times New Roman"/>
              </a:rPr>
              <a:t>+ 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0</a:t>
            </a:r>
            <a:r>
              <a:rPr sz="1600" dirty="0">
                <a:solidFill>
                  <a:srgbClr val="006FC0"/>
                </a:solidFill>
                <a:latin typeface="Symbol"/>
                <a:cs typeface="Symbol"/>
              </a:rPr>
              <a:t>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(8) </a:t>
            </a:r>
            <a:r>
              <a:rPr sz="1600" dirty="0">
                <a:latin typeface="Times New Roman"/>
                <a:cs typeface="Times New Roman"/>
              </a:rPr>
              <a:t>+</a:t>
            </a:r>
            <a:r>
              <a:rPr sz="1600" spc="-185" dirty="0"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0</a:t>
            </a:r>
            <a:r>
              <a:rPr sz="1600" dirty="0">
                <a:solidFill>
                  <a:srgbClr val="006FC0"/>
                </a:solidFill>
                <a:latin typeface="Symbol"/>
                <a:cs typeface="Symbol"/>
              </a:rPr>
              <a:t>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(9)</a:t>
            </a:r>
            <a:endParaRPr sz="1600">
              <a:latin typeface="Times New Roman"/>
              <a:cs typeface="Times New Roman"/>
            </a:endParaRPr>
          </a:p>
          <a:p>
            <a:pPr marL="14604" fontAlgn="auto">
              <a:lnSpc>
                <a:spcPts val="191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i="1" dirty="0">
                <a:latin typeface="Times New Roman"/>
                <a:cs typeface="Times New Roman"/>
              </a:rPr>
              <a:t>H</a:t>
            </a:r>
            <a:r>
              <a:rPr sz="1600" dirty="0">
                <a:latin typeface="Times New Roman"/>
                <a:cs typeface="Times New Roman"/>
              </a:rPr>
              <a:t>(2) = 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0</a:t>
            </a:r>
            <a:r>
              <a:rPr sz="1600" dirty="0">
                <a:solidFill>
                  <a:srgbClr val="006FC0"/>
                </a:solidFill>
                <a:latin typeface="Symbol"/>
                <a:cs typeface="Symbol"/>
              </a:rPr>
              <a:t>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(1) </a:t>
            </a:r>
            <a:r>
              <a:rPr sz="1600" dirty="0">
                <a:latin typeface="Times New Roman"/>
                <a:cs typeface="Times New Roman"/>
              </a:rPr>
              <a:t>+ 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0</a:t>
            </a:r>
            <a:r>
              <a:rPr sz="1600" dirty="0">
                <a:solidFill>
                  <a:srgbClr val="006FC0"/>
                </a:solidFill>
                <a:latin typeface="Symbol"/>
                <a:cs typeface="Symbol"/>
              </a:rPr>
              <a:t>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(2) </a:t>
            </a:r>
            <a:r>
              <a:rPr sz="1600" dirty="0">
                <a:latin typeface="Times New Roman"/>
                <a:cs typeface="Times New Roman"/>
              </a:rPr>
              <a:t>+ 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0</a:t>
            </a:r>
            <a:r>
              <a:rPr sz="1600" dirty="0">
                <a:solidFill>
                  <a:srgbClr val="006FC0"/>
                </a:solidFill>
                <a:latin typeface="Symbol"/>
                <a:cs typeface="Symbol"/>
              </a:rPr>
              <a:t>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(3) </a:t>
            </a:r>
            <a:r>
              <a:rPr sz="1600" dirty="0">
                <a:latin typeface="Times New Roman"/>
                <a:cs typeface="Times New Roman"/>
              </a:rPr>
              <a:t>+ 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0</a:t>
            </a:r>
            <a:r>
              <a:rPr sz="1600" dirty="0">
                <a:solidFill>
                  <a:srgbClr val="006FC0"/>
                </a:solidFill>
                <a:latin typeface="Symbol"/>
                <a:cs typeface="Symbol"/>
              </a:rPr>
              <a:t>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(4) </a:t>
            </a:r>
            <a:r>
              <a:rPr sz="1600" dirty="0">
                <a:latin typeface="Times New Roman"/>
                <a:cs typeface="Times New Roman"/>
              </a:rPr>
              <a:t>+ 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0</a:t>
            </a:r>
            <a:r>
              <a:rPr sz="1600" dirty="0">
                <a:solidFill>
                  <a:srgbClr val="006FC0"/>
                </a:solidFill>
                <a:latin typeface="Symbol"/>
                <a:cs typeface="Symbol"/>
              </a:rPr>
              <a:t>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(5) </a:t>
            </a:r>
            <a:r>
              <a:rPr sz="1600" dirty="0">
                <a:latin typeface="Times New Roman"/>
                <a:cs typeface="Times New Roman"/>
              </a:rPr>
              <a:t>+ 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0</a:t>
            </a:r>
            <a:r>
              <a:rPr sz="1600" dirty="0">
                <a:solidFill>
                  <a:srgbClr val="006FC0"/>
                </a:solidFill>
                <a:latin typeface="Symbol"/>
                <a:cs typeface="Symbol"/>
              </a:rPr>
              <a:t>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(6) </a:t>
            </a:r>
            <a:r>
              <a:rPr sz="1600" dirty="0">
                <a:latin typeface="Times New Roman"/>
                <a:cs typeface="Times New Roman"/>
              </a:rPr>
              <a:t>+ 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0</a:t>
            </a:r>
            <a:r>
              <a:rPr sz="1600" dirty="0">
                <a:solidFill>
                  <a:srgbClr val="006FC0"/>
                </a:solidFill>
                <a:latin typeface="Symbol"/>
                <a:cs typeface="Symbol"/>
              </a:rPr>
              <a:t>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(7) </a:t>
            </a:r>
            <a:r>
              <a:rPr sz="1600" dirty="0">
                <a:latin typeface="Times New Roman"/>
                <a:cs typeface="Times New Roman"/>
              </a:rPr>
              <a:t>+ 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0</a:t>
            </a:r>
            <a:r>
              <a:rPr sz="1600" dirty="0">
                <a:solidFill>
                  <a:srgbClr val="006FC0"/>
                </a:solidFill>
                <a:latin typeface="Symbol"/>
                <a:cs typeface="Symbol"/>
              </a:rPr>
              <a:t>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(8) </a:t>
            </a:r>
            <a:r>
              <a:rPr sz="1600" dirty="0">
                <a:latin typeface="Times New Roman"/>
                <a:cs typeface="Times New Roman"/>
              </a:rPr>
              <a:t>+</a:t>
            </a:r>
            <a:r>
              <a:rPr sz="1600" spc="-185" dirty="0"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0</a:t>
            </a:r>
            <a:r>
              <a:rPr sz="1600" dirty="0">
                <a:solidFill>
                  <a:srgbClr val="006FC0"/>
                </a:solidFill>
                <a:latin typeface="Symbol"/>
                <a:cs typeface="Symbol"/>
              </a:rPr>
              <a:t>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(9)</a:t>
            </a:r>
            <a:endParaRPr sz="1600">
              <a:latin typeface="Times New Roman"/>
              <a:cs typeface="Times New Roman"/>
            </a:endParaRPr>
          </a:p>
          <a:p>
            <a:pPr marL="13970" fontAlgn="auto">
              <a:lnSpc>
                <a:spcPts val="191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dirty="0">
                <a:latin typeface="Times New Roman"/>
                <a:cs typeface="Times New Roman"/>
              </a:rPr>
              <a:t>…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7: Centrality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Analysis</a:t>
            </a:r>
          </a:p>
        </p:txBody>
      </p:sp>
      <p:sp>
        <p:nvSpPr>
          <p:cNvPr id="34921" name="object 6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C6CFA190-F3CD-47C9-8204-9537D215A917}" type="slidenum">
              <a:rPr lang="th-TH"/>
              <a:pPr marL="25400"/>
              <a:t>28</a:t>
            </a:fld>
            <a:endParaRPr lang="th-TH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2187575"/>
            <a:ext cx="1611313" cy="376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Exampl</a:t>
            </a:r>
            <a:r>
              <a:rPr sz="2400" dirty="0">
                <a:latin typeface="Tahoma"/>
                <a:cs typeface="Tahoma"/>
              </a:rPr>
              <a:t>e: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5842" name="object 3"/>
          <p:cNvSpPr>
            <a:spLocks noChangeArrowheads="1"/>
          </p:cNvSpPr>
          <p:nvPr/>
        </p:nvSpPr>
        <p:spPr bwMode="auto">
          <a:xfrm>
            <a:off x="258763" y="254000"/>
            <a:ext cx="5962650" cy="7540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HITS and Eigen</a:t>
            </a:r>
            <a:r>
              <a:rPr spc="-120" dirty="0"/>
              <a:t> </a:t>
            </a:r>
            <a:r>
              <a:rPr spc="-5" dirty="0"/>
              <a:t>System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8125" y="1082675"/>
            <a:ext cx="1133475" cy="815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ct val="132000"/>
              </a:lnSpc>
              <a:tabLst>
                <a:tab pos="300038" algn="l"/>
              </a:tabLst>
            </a:pPr>
            <a:r>
              <a:rPr lang="th-TH" sz="20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A	</a:t>
            </a:r>
            <a:r>
              <a:rPr lang="th-TH" sz="2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th-TH" sz="20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th-TH" sz="1900" i="1" baseline="26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th-TH" sz="20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H  H  </a:t>
            </a:r>
            <a:r>
              <a:rPr lang="th-TH" sz="2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=  </a:t>
            </a:r>
            <a:r>
              <a:rPr lang="th-TH" sz="20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M A</a:t>
            </a:r>
            <a:endParaRPr lang="th-TH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5" name="object 6"/>
          <p:cNvSpPr>
            <a:spLocks noChangeArrowheads="1"/>
          </p:cNvSpPr>
          <p:nvPr/>
        </p:nvSpPr>
        <p:spPr bwMode="auto">
          <a:xfrm>
            <a:off x="2952750" y="1403350"/>
            <a:ext cx="809625" cy="381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79875" y="1082675"/>
            <a:ext cx="1344613" cy="815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ct val="132000"/>
              </a:lnSpc>
              <a:tabLst>
                <a:tab pos="300038" algn="l"/>
              </a:tabLst>
            </a:pPr>
            <a:r>
              <a:rPr lang="th-TH" sz="20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A	</a:t>
            </a:r>
            <a:r>
              <a:rPr lang="th-TH" sz="2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th-TH" sz="20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th-TH" sz="1900" i="1" baseline="26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th-TH" sz="20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M A  H </a:t>
            </a:r>
            <a:r>
              <a:rPr lang="th-TH" sz="2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=  </a:t>
            </a:r>
            <a:r>
              <a:rPr lang="th-TH" sz="20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MM</a:t>
            </a:r>
            <a:r>
              <a:rPr lang="th-TH" sz="1900" i="1" baseline="26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th-TH" sz="20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endParaRPr lang="th-TH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7" name="object 8"/>
          <p:cNvSpPr>
            <a:spLocks/>
          </p:cNvSpPr>
          <p:nvPr/>
        </p:nvSpPr>
        <p:spPr bwMode="auto">
          <a:xfrm>
            <a:off x="5551488" y="2303463"/>
            <a:ext cx="82550" cy="2000250"/>
          </a:xfrm>
          <a:custGeom>
            <a:avLst/>
            <a:gdLst/>
            <a:ahLst/>
            <a:cxnLst>
              <a:cxn ang="0">
                <a:pos x="82029" y="2000262"/>
              </a:cxn>
              <a:cxn ang="0">
                <a:pos x="50100" y="1993816"/>
              </a:cxn>
              <a:cxn ang="0">
                <a:pos x="24026" y="1976235"/>
              </a:cxn>
              <a:cxn ang="0">
                <a:pos x="6446" y="1950161"/>
              </a:cxn>
              <a:cxn ang="0">
                <a:pos x="0" y="1918233"/>
              </a:cxn>
              <a:cxn ang="0">
                <a:pos x="0" y="82029"/>
              </a:cxn>
              <a:cxn ang="0">
                <a:pos x="6446" y="50100"/>
              </a:cxn>
              <a:cxn ang="0">
                <a:pos x="24026" y="24026"/>
              </a:cxn>
              <a:cxn ang="0">
                <a:pos x="50100" y="6446"/>
              </a:cxn>
              <a:cxn ang="0">
                <a:pos x="82029" y="0"/>
              </a:cxn>
            </a:cxnLst>
            <a:rect l="0" t="0" r="r" b="b"/>
            <a:pathLst>
              <a:path w="82550" h="2000250">
                <a:moveTo>
                  <a:pt x="82029" y="2000262"/>
                </a:moveTo>
                <a:lnTo>
                  <a:pt x="50100" y="1993816"/>
                </a:lnTo>
                <a:lnTo>
                  <a:pt x="24026" y="1976235"/>
                </a:lnTo>
                <a:lnTo>
                  <a:pt x="6446" y="1950161"/>
                </a:lnTo>
                <a:lnTo>
                  <a:pt x="0" y="1918233"/>
                </a:lnTo>
                <a:lnTo>
                  <a:pt x="0" y="82029"/>
                </a:lnTo>
                <a:lnTo>
                  <a:pt x="6446" y="50100"/>
                </a:lnTo>
                <a:lnTo>
                  <a:pt x="24026" y="24026"/>
                </a:lnTo>
                <a:lnTo>
                  <a:pt x="50100" y="6446"/>
                </a:lnTo>
                <a:lnTo>
                  <a:pt x="82029" y="0"/>
                </a:lnTo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8" name="object 9"/>
          <p:cNvSpPr>
            <a:spLocks/>
          </p:cNvSpPr>
          <p:nvPr/>
        </p:nvSpPr>
        <p:spPr bwMode="auto">
          <a:xfrm>
            <a:off x="7612063" y="2303463"/>
            <a:ext cx="82550" cy="2000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928" y="6446"/>
              </a:cxn>
              <a:cxn ang="0">
                <a:pos x="58002" y="24026"/>
              </a:cxn>
              <a:cxn ang="0">
                <a:pos x="75582" y="50100"/>
              </a:cxn>
              <a:cxn ang="0">
                <a:pos x="82029" y="82029"/>
              </a:cxn>
              <a:cxn ang="0">
                <a:pos x="82029" y="1918233"/>
              </a:cxn>
              <a:cxn ang="0">
                <a:pos x="75582" y="1950161"/>
              </a:cxn>
              <a:cxn ang="0">
                <a:pos x="58002" y="1976235"/>
              </a:cxn>
              <a:cxn ang="0">
                <a:pos x="31928" y="1993816"/>
              </a:cxn>
              <a:cxn ang="0">
                <a:pos x="0" y="2000262"/>
              </a:cxn>
            </a:cxnLst>
            <a:rect l="0" t="0" r="r" b="b"/>
            <a:pathLst>
              <a:path w="82550" h="2000250">
                <a:moveTo>
                  <a:pt x="0" y="0"/>
                </a:moveTo>
                <a:lnTo>
                  <a:pt x="31928" y="6446"/>
                </a:lnTo>
                <a:lnTo>
                  <a:pt x="58002" y="24026"/>
                </a:lnTo>
                <a:lnTo>
                  <a:pt x="75582" y="50100"/>
                </a:lnTo>
                <a:lnTo>
                  <a:pt x="82029" y="82029"/>
                </a:lnTo>
                <a:lnTo>
                  <a:pt x="82029" y="1918233"/>
                </a:lnTo>
                <a:lnTo>
                  <a:pt x="75582" y="1950161"/>
                </a:lnTo>
                <a:lnTo>
                  <a:pt x="58002" y="1976235"/>
                </a:lnTo>
                <a:lnTo>
                  <a:pt x="31928" y="1993816"/>
                </a:lnTo>
                <a:lnTo>
                  <a:pt x="0" y="2000262"/>
                </a:lnTo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6008688" y="1069975"/>
            <a:ext cx="2630487" cy="8429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ct val="134000"/>
              </a:lnSpc>
            </a:pPr>
            <a:r>
              <a:rPr lang="th-TH" sz="2000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th-TH" sz="2000">
                <a:solidFill>
                  <a:srgbClr val="C00000"/>
                </a:solidFill>
                <a:latin typeface="Calibri" pitchFamily="34" charset="0"/>
                <a:cs typeface="Cordia New" pitchFamily="34" charset="-34"/>
              </a:rPr>
              <a:t>is eigenvectors of </a:t>
            </a:r>
            <a:r>
              <a:rPr lang="th-TH" sz="2000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th-TH" sz="1900" i="1" baseline="26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th-TH" sz="2000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  H </a:t>
            </a:r>
            <a:r>
              <a:rPr lang="th-TH" sz="2000">
                <a:solidFill>
                  <a:srgbClr val="C00000"/>
                </a:solidFill>
                <a:latin typeface="Calibri" pitchFamily="34" charset="0"/>
                <a:cs typeface="Cordia New" pitchFamily="34" charset="-34"/>
              </a:rPr>
              <a:t>is eigenvectors of </a:t>
            </a:r>
            <a:r>
              <a:rPr lang="th-TH" sz="2000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MM</a:t>
            </a:r>
            <a:r>
              <a:rPr lang="th-TH" sz="1900" i="1" baseline="26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th-TH" sz="1900" baseline="26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3750" y="4054475"/>
            <a:ext cx="504825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2000" i="1" spc="39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851" name="object 12"/>
          <p:cNvSpPr>
            <a:spLocks/>
          </p:cNvSpPr>
          <p:nvPr/>
        </p:nvSpPr>
        <p:spPr bwMode="auto">
          <a:xfrm>
            <a:off x="1411288" y="3232150"/>
            <a:ext cx="82550" cy="2000250"/>
          </a:xfrm>
          <a:custGeom>
            <a:avLst/>
            <a:gdLst/>
            <a:ahLst/>
            <a:cxnLst>
              <a:cxn ang="0">
                <a:pos x="82029" y="2000262"/>
              </a:cxn>
              <a:cxn ang="0">
                <a:pos x="50100" y="1993816"/>
              </a:cxn>
              <a:cxn ang="0">
                <a:pos x="24026" y="1976235"/>
              </a:cxn>
              <a:cxn ang="0">
                <a:pos x="6446" y="1950161"/>
              </a:cxn>
              <a:cxn ang="0">
                <a:pos x="0" y="1918233"/>
              </a:cxn>
              <a:cxn ang="0">
                <a:pos x="0" y="82029"/>
              </a:cxn>
              <a:cxn ang="0">
                <a:pos x="6446" y="50100"/>
              </a:cxn>
              <a:cxn ang="0">
                <a:pos x="24026" y="24026"/>
              </a:cxn>
              <a:cxn ang="0">
                <a:pos x="50100" y="6446"/>
              </a:cxn>
              <a:cxn ang="0">
                <a:pos x="82029" y="0"/>
              </a:cxn>
            </a:cxnLst>
            <a:rect l="0" t="0" r="r" b="b"/>
            <a:pathLst>
              <a:path w="82550" h="2000885">
                <a:moveTo>
                  <a:pt x="82029" y="2000262"/>
                </a:moveTo>
                <a:lnTo>
                  <a:pt x="50100" y="1993816"/>
                </a:lnTo>
                <a:lnTo>
                  <a:pt x="24026" y="1976235"/>
                </a:lnTo>
                <a:lnTo>
                  <a:pt x="6446" y="1950161"/>
                </a:lnTo>
                <a:lnTo>
                  <a:pt x="0" y="1918233"/>
                </a:lnTo>
                <a:lnTo>
                  <a:pt x="0" y="82029"/>
                </a:lnTo>
                <a:lnTo>
                  <a:pt x="6446" y="50100"/>
                </a:lnTo>
                <a:lnTo>
                  <a:pt x="24026" y="24026"/>
                </a:lnTo>
                <a:lnTo>
                  <a:pt x="50100" y="6446"/>
                </a:lnTo>
                <a:lnTo>
                  <a:pt x="82029" y="0"/>
                </a:lnTo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468438" y="3235325"/>
          <a:ext cx="3957637" cy="2784475"/>
        </p:xfrm>
        <a:graphic>
          <a:graphicData uri="http://schemas.openxmlformats.org/drawingml/2006/table">
            <a:tbl>
              <a:tblPr/>
              <a:tblGrid>
                <a:gridCol w="22225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63525"/>
                <a:gridCol w="1643062"/>
                <a:gridCol w="228600"/>
              </a:tblGrid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9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th-TH" sz="1900" b="0" i="1" u="none" strike="noStrike" cap="none" normalizeH="0" baseline="2600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th-TH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7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ts val="17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7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21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MM</a:t>
                      </a:r>
                      <a:r>
                        <a:rPr kumimoji="0" lang="th-TH" sz="1900" b="0" i="1" u="none" strike="noStrike" cap="none" normalizeH="0" baseline="2600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kumimoji="0" lang="th-TH" sz="1900" b="0" i="0" u="none" strike="noStrike" cap="none" normalizeH="0" baseline="26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21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608638" y="2300288"/>
          <a:ext cx="2036762" cy="4324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624"/>
                <a:gridCol w="228257"/>
                <a:gridCol w="228600"/>
                <a:gridCol w="228600"/>
                <a:gridCol w="228600"/>
                <a:gridCol w="228600"/>
                <a:gridCol w="228600"/>
                <a:gridCol w="228600"/>
                <a:gridCol w="214643"/>
              </a:tblGrid>
              <a:tr h="249289">
                <a:tc>
                  <a:txBody>
                    <a:bodyPr/>
                    <a:lstStyle/>
                    <a:p>
                      <a:pPr algn="ctr">
                        <a:lnSpc>
                          <a:spcPts val="2025"/>
                        </a:lnSpc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25"/>
                        </a:lnSpc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2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2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2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2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2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2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202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16027"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16027"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15569"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16026"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16027"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15569"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16026"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0441"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799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16027"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16026"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15569"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16027"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16027"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15569"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16027"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755"/>
                        </a:lnSpc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09454"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760"/>
                        </a:lnSpc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6126" name="object 15"/>
          <p:cNvSpPr>
            <a:spLocks/>
          </p:cNvSpPr>
          <p:nvPr/>
        </p:nvSpPr>
        <p:spPr bwMode="auto">
          <a:xfrm>
            <a:off x="5551488" y="4375150"/>
            <a:ext cx="82550" cy="2000250"/>
          </a:xfrm>
          <a:custGeom>
            <a:avLst/>
            <a:gdLst/>
            <a:ahLst/>
            <a:cxnLst>
              <a:cxn ang="0">
                <a:pos x="82029" y="2000262"/>
              </a:cxn>
              <a:cxn ang="0">
                <a:pos x="50100" y="1993816"/>
              </a:cxn>
              <a:cxn ang="0">
                <a:pos x="24026" y="1976235"/>
              </a:cxn>
              <a:cxn ang="0">
                <a:pos x="6446" y="1950161"/>
              </a:cxn>
              <a:cxn ang="0">
                <a:pos x="0" y="1918233"/>
              </a:cxn>
              <a:cxn ang="0">
                <a:pos x="0" y="82029"/>
              </a:cxn>
              <a:cxn ang="0">
                <a:pos x="6446" y="50100"/>
              </a:cxn>
              <a:cxn ang="0">
                <a:pos x="24026" y="24026"/>
              </a:cxn>
              <a:cxn ang="0">
                <a:pos x="50100" y="6446"/>
              </a:cxn>
              <a:cxn ang="0">
                <a:pos x="82029" y="0"/>
              </a:cxn>
            </a:cxnLst>
            <a:rect l="0" t="0" r="r" b="b"/>
            <a:pathLst>
              <a:path w="82550" h="2000250">
                <a:moveTo>
                  <a:pt x="82029" y="2000262"/>
                </a:moveTo>
                <a:lnTo>
                  <a:pt x="50100" y="1993816"/>
                </a:lnTo>
                <a:lnTo>
                  <a:pt x="24026" y="1976235"/>
                </a:lnTo>
                <a:lnTo>
                  <a:pt x="6446" y="1950161"/>
                </a:lnTo>
                <a:lnTo>
                  <a:pt x="0" y="1918233"/>
                </a:lnTo>
                <a:lnTo>
                  <a:pt x="0" y="82029"/>
                </a:lnTo>
                <a:lnTo>
                  <a:pt x="6446" y="50100"/>
                </a:lnTo>
                <a:lnTo>
                  <a:pt x="24026" y="24026"/>
                </a:lnTo>
                <a:lnTo>
                  <a:pt x="50100" y="6446"/>
                </a:lnTo>
                <a:lnTo>
                  <a:pt x="82029" y="0"/>
                </a:lnTo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127" name="object 16"/>
          <p:cNvSpPr>
            <a:spLocks/>
          </p:cNvSpPr>
          <p:nvPr/>
        </p:nvSpPr>
        <p:spPr bwMode="auto">
          <a:xfrm>
            <a:off x="7612063" y="4375150"/>
            <a:ext cx="82550" cy="2000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928" y="6446"/>
              </a:cxn>
              <a:cxn ang="0">
                <a:pos x="58002" y="24026"/>
              </a:cxn>
              <a:cxn ang="0">
                <a:pos x="75582" y="50100"/>
              </a:cxn>
              <a:cxn ang="0">
                <a:pos x="82029" y="82029"/>
              </a:cxn>
              <a:cxn ang="0">
                <a:pos x="82029" y="1918233"/>
              </a:cxn>
              <a:cxn ang="0">
                <a:pos x="75582" y="1950161"/>
              </a:cxn>
              <a:cxn ang="0">
                <a:pos x="58002" y="1976235"/>
              </a:cxn>
              <a:cxn ang="0">
                <a:pos x="31928" y="1993816"/>
              </a:cxn>
              <a:cxn ang="0">
                <a:pos x="0" y="2000262"/>
              </a:cxn>
            </a:cxnLst>
            <a:rect l="0" t="0" r="r" b="b"/>
            <a:pathLst>
              <a:path w="82550" h="2000250">
                <a:moveTo>
                  <a:pt x="0" y="0"/>
                </a:moveTo>
                <a:lnTo>
                  <a:pt x="31928" y="6446"/>
                </a:lnTo>
                <a:lnTo>
                  <a:pt x="58002" y="24026"/>
                </a:lnTo>
                <a:lnTo>
                  <a:pt x="75582" y="50100"/>
                </a:lnTo>
                <a:lnTo>
                  <a:pt x="82029" y="82029"/>
                </a:lnTo>
                <a:lnTo>
                  <a:pt x="82029" y="1918233"/>
                </a:lnTo>
                <a:lnTo>
                  <a:pt x="75582" y="1950161"/>
                </a:lnTo>
                <a:lnTo>
                  <a:pt x="58002" y="1976235"/>
                </a:lnTo>
                <a:lnTo>
                  <a:pt x="31928" y="1993816"/>
                </a:lnTo>
                <a:lnTo>
                  <a:pt x="0" y="2000262"/>
                </a:lnTo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" name="object 1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7: Centrality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Analysis</a:t>
            </a:r>
          </a:p>
        </p:txBody>
      </p:sp>
      <p:sp>
        <p:nvSpPr>
          <p:cNvPr id="36129" name="object 1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E038092E-A62E-4DFF-A9A2-A968AD5C23B1}" type="slidenum">
              <a:rPr lang="th-TH"/>
              <a:pPr marL="25400"/>
              <a:t>29</a:t>
            </a:fld>
            <a:endParaRPr lang="th-TH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7894638" cy="1851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006FC0"/>
              </a:buClr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Social Network</a:t>
            </a:r>
            <a:endParaRPr lang="th-TH" sz="2400">
              <a:latin typeface="Tahoma" pitchFamily="34" charset="0"/>
              <a:cs typeface="Tahoma" pitchFamily="34" charset="0"/>
            </a:endParaRPr>
          </a:p>
          <a:p>
            <a:pPr marL="355600" indent="-342900">
              <a:spcBef>
                <a:spcPts val="475"/>
              </a:spcBef>
              <a:tabLst>
                <a:tab pos="354013" algn="l"/>
                <a:tab pos="355600" algn="l"/>
              </a:tabLst>
            </a:pPr>
            <a:r>
              <a:rPr lang="th-TH" sz="2000">
                <a:cs typeface="Arial" charset="0"/>
              </a:rPr>
              <a:t>–	</a:t>
            </a:r>
            <a:r>
              <a:rPr lang="th-TH" sz="2000">
                <a:latin typeface="Tahoma" pitchFamily="34" charset="0"/>
                <a:cs typeface="Tahoma" pitchFamily="34" charset="0"/>
              </a:rPr>
              <a:t>A social structure made of nodes and edges that connect nodes  in various relationships like friendship, kinship, etc.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endParaRPr lang="th-TH" sz="20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spcBef>
                <a:spcPts val="1150"/>
              </a:spcBef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Representations</a:t>
            </a:r>
          </a:p>
        </p:txBody>
      </p:sp>
      <p:sp>
        <p:nvSpPr>
          <p:cNvPr id="9218" name="object 3"/>
          <p:cNvSpPr>
            <a:spLocks noChangeArrowheads="1"/>
          </p:cNvSpPr>
          <p:nvPr/>
        </p:nvSpPr>
        <p:spPr bwMode="auto">
          <a:xfrm>
            <a:off x="290513" y="330200"/>
            <a:ext cx="8183562" cy="6746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tIns="61467"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/>
              <a:t>Social Networks and</a:t>
            </a:r>
            <a:r>
              <a:rPr sz="3200" spc="-95" dirty="0"/>
              <a:t> </a:t>
            </a:r>
            <a:r>
              <a:rPr sz="3200" spc="-5" dirty="0"/>
              <a:t>Representations</a:t>
            </a:r>
            <a:endParaRPr sz="3200"/>
          </a:p>
        </p:txBody>
      </p:sp>
      <p:sp>
        <p:nvSpPr>
          <p:cNvPr id="9220" name="object 5"/>
          <p:cNvSpPr>
            <a:spLocks noChangeArrowheads="1"/>
          </p:cNvSpPr>
          <p:nvPr/>
        </p:nvSpPr>
        <p:spPr bwMode="auto">
          <a:xfrm>
            <a:off x="454025" y="4046538"/>
            <a:ext cx="381000" cy="3794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21" name="object 6"/>
          <p:cNvSpPr>
            <a:spLocks noChangeArrowheads="1"/>
          </p:cNvSpPr>
          <p:nvPr/>
        </p:nvSpPr>
        <p:spPr bwMode="auto">
          <a:xfrm>
            <a:off x="385763" y="3967163"/>
            <a:ext cx="515937" cy="4635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22" name="object 7"/>
          <p:cNvSpPr>
            <a:spLocks noChangeArrowheads="1"/>
          </p:cNvSpPr>
          <p:nvPr/>
        </p:nvSpPr>
        <p:spPr bwMode="auto">
          <a:xfrm>
            <a:off x="500063" y="4071938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23" name="object 8"/>
          <p:cNvSpPr>
            <a:spLocks/>
          </p:cNvSpPr>
          <p:nvPr/>
        </p:nvSpPr>
        <p:spPr bwMode="auto">
          <a:xfrm>
            <a:off x="500063" y="407193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565150" y="4046538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9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225" name="object 10"/>
          <p:cNvSpPr>
            <a:spLocks noChangeArrowheads="1"/>
          </p:cNvSpPr>
          <p:nvPr/>
        </p:nvSpPr>
        <p:spPr bwMode="auto">
          <a:xfrm>
            <a:off x="1096963" y="4402138"/>
            <a:ext cx="381000" cy="3810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26" name="object 11"/>
          <p:cNvSpPr>
            <a:spLocks noChangeArrowheads="1"/>
          </p:cNvSpPr>
          <p:nvPr/>
        </p:nvSpPr>
        <p:spPr bwMode="auto">
          <a:xfrm>
            <a:off x="1028700" y="4324350"/>
            <a:ext cx="515938" cy="4619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27" name="object 12"/>
          <p:cNvSpPr>
            <a:spLocks noChangeArrowheads="1"/>
          </p:cNvSpPr>
          <p:nvPr/>
        </p:nvSpPr>
        <p:spPr bwMode="auto">
          <a:xfrm>
            <a:off x="1143000" y="4429125"/>
            <a:ext cx="285750" cy="28575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28" name="object 13"/>
          <p:cNvSpPr>
            <a:spLocks/>
          </p:cNvSpPr>
          <p:nvPr/>
        </p:nvSpPr>
        <p:spPr bwMode="auto">
          <a:xfrm>
            <a:off x="1143000" y="442912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" name="object 14"/>
          <p:cNvSpPr txBox="1"/>
          <p:nvPr/>
        </p:nvSpPr>
        <p:spPr>
          <a:xfrm>
            <a:off x="1208088" y="4403725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8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230" name="object 15"/>
          <p:cNvSpPr>
            <a:spLocks noChangeArrowheads="1"/>
          </p:cNvSpPr>
          <p:nvPr/>
        </p:nvSpPr>
        <p:spPr bwMode="auto">
          <a:xfrm>
            <a:off x="1168400" y="3689350"/>
            <a:ext cx="381000" cy="3810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31" name="object 16"/>
          <p:cNvSpPr>
            <a:spLocks noChangeArrowheads="1"/>
          </p:cNvSpPr>
          <p:nvPr/>
        </p:nvSpPr>
        <p:spPr bwMode="auto">
          <a:xfrm>
            <a:off x="1101725" y="3609975"/>
            <a:ext cx="515938" cy="4635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32" name="object 17"/>
          <p:cNvSpPr>
            <a:spLocks noChangeArrowheads="1"/>
          </p:cNvSpPr>
          <p:nvPr/>
        </p:nvSpPr>
        <p:spPr bwMode="auto">
          <a:xfrm>
            <a:off x="1214438" y="3714750"/>
            <a:ext cx="285750" cy="28575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33" name="object 18"/>
          <p:cNvSpPr>
            <a:spLocks/>
          </p:cNvSpPr>
          <p:nvPr/>
        </p:nvSpPr>
        <p:spPr bwMode="auto">
          <a:xfrm>
            <a:off x="1214438" y="37147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>
            <a:off x="1279525" y="3689350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7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235" name="object 20"/>
          <p:cNvSpPr>
            <a:spLocks noChangeArrowheads="1"/>
          </p:cNvSpPr>
          <p:nvPr/>
        </p:nvSpPr>
        <p:spPr bwMode="auto">
          <a:xfrm>
            <a:off x="1811338" y="4546600"/>
            <a:ext cx="381000" cy="38100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36" name="object 21"/>
          <p:cNvSpPr>
            <a:spLocks noChangeArrowheads="1"/>
          </p:cNvSpPr>
          <p:nvPr/>
        </p:nvSpPr>
        <p:spPr bwMode="auto">
          <a:xfrm>
            <a:off x="1744663" y="4467225"/>
            <a:ext cx="515937" cy="4635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37" name="object 22"/>
          <p:cNvSpPr>
            <a:spLocks noChangeArrowheads="1"/>
          </p:cNvSpPr>
          <p:nvPr/>
        </p:nvSpPr>
        <p:spPr bwMode="auto">
          <a:xfrm>
            <a:off x="1857375" y="4572000"/>
            <a:ext cx="285750" cy="285750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38" name="object 23"/>
          <p:cNvSpPr>
            <a:spLocks/>
          </p:cNvSpPr>
          <p:nvPr/>
        </p:nvSpPr>
        <p:spPr bwMode="auto">
          <a:xfrm>
            <a:off x="1857375" y="45720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" name="object 24"/>
          <p:cNvSpPr txBox="1"/>
          <p:nvPr/>
        </p:nvSpPr>
        <p:spPr>
          <a:xfrm>
            <a:off x="1922463" y="4546600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240" name="object 25"/>
          <p:cNvSpPr>
            <a:spLocks noChangeArrowheads="1"/>
          </p:cNvSpPr>
          <p:nvPr/>
        </p:nvSpPr>
        <p:spPr bwMode="auto">
          <a:xfrm>
            <a:off x="1882775" y="3760788"/>
            <a:ext cx="381000" cy="3794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41" name="object 26"/>
          <p:cNvSpPr>
            <a:spLocks noChangeArrowheads="1"/>
          </p:cNvSpPr>
          <p:nvPr/>
        </p:nvSpPr>
        <p:spPr bwMode="auto">
          <a:xfrm>
            <a:off x="1814513" y="3681413"/>
            <a:ext cx="515937" cy="4635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42" name="object 27"/>
          <p:cNvSpPr>
            <a:spLocks noChangeArrowheads="1"/>
          </p:cNvSpPr>
          <p:nvPr/>
        </p:nvSpPr>
        <p:spPr bwMode="auto">
          <a:xfrm>
            <a:off x="1928813" y="3786188"/>
            <a:ext cx="285750" cy="285750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43" name="object 28"/>
          <p:cNvSpPr>
            <a:spLocks/>
          </p:cNvSpPr>
          <p:nvPr/>
        </p:nvSpPr>
        <p:spPr bwMode="auto">
          <a:xfrm>
            <a:off x="1928813" y="378618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" name="object 29"/>
          <p:cNvSpPr txBox="1"/>
          <p:nvPr/>
        </p:nvSpPr>
        <p:spPr>
          <a:xfrm>
            <a:off x="1993900" y="3760788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245" name="object 30"/>
          <p:cNvSpPr>
            <a:spLocks noChangeArrowheads="1"/>
          </p:cNvSpPr>
          <p:nvPr/>
        </p:nvSpPr>
        <p:spPr bwMode="auto">
          <a:xfrm>
            <a:off x="2811463" y="4116388"/>
            <a:ext cx="381000" cy="38100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46" name="object 31"/>
          <p:cNvSpPr>
            <a:spLocks noChangeArrowheads="1"/>
          </p:cNvSpPr>
          <p:nvPr/>
        </p:nvSpPr>
        <p:spPr bwMode="auto">
          <a:xfrm>
            <a:off x="2743200" y="4038600"/>
            <a:ext cx="515938" cy="4619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47" name="object 32"/>
          <p:cNvSpPr>
            <a:spLocks noChangeArrowheads="1"/>
          </p:cNvSpPr>
          <p:nvPr/>
        </p:nvSpPr>
        <p:spPr bwMode="auto">
          <a:xfrm>
            <a:off x="2857500" y="4143375"/>
            <a:ext cx="285750" cy="28575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48" name="object 33"/>
          <p:cNvSpPr>
            <a:spLocks/>
          </p:cNvSpPr>
          <p:nvPr/>
        </p:nvSpPr>
        <p:spPr bwMode="auto">
          <a:xfrm>
            <a:off x="2857500" y="414337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" name="object 34"/>
          <p:cNvSpPr txBox="1"/>
          <p:nvPr/>
        </p:nvSpPr>
        <p:spPr>
          <a:xfrm>
            <a:off x="2922588" y="4117975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250" name="object 35"/>
          <p:cNvSpPr>
            <a:spLocks noChangeArrowheads="1"/>
          </p:cNvSpPr>
          <p:nvPr/>
        </p:nvSpPr>
        <p:spPr bwMode="auto">
          <a:xfrm>
            <a:off x="3454400" y="3544888"/>
            <a:ext cx="381000" cy="381000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51" name="object 36"/>
          <p:cNvSpPr>
            <a:spLocks noChangeArrowheads="1"/>
          </p:cNvSpPr>
          <p:nvPr/>
        </p:nvSpPr>
        <p:spPr bwMode="auto">
          <a:xfrm>
            <a:off x="3387725" y="3467100"/>
            <a:ext cx="515938" cy="4619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52" name="object 37"/>
          <p:cNvSpPr>
            <a:spLocks noChangeArrowheads="1"/>
          </p:cNvSpPr>
          <p:nvPr/>
        </p:nvSpPr>
        <p:spPr bwMode="auto">
          <a:xfrm>
            <a:off x="3500438" y="3571875"/>
            <a:ext cx="285750" cy="28575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53" name="object 38"/>
          <p:cNvSpPr>
            <a:spLocks/>
          </p:cNvSpPr>
          <p:nvPr/>
        </p:nvSpPr>
        <p:spPr bwMode="auto">
          <a:xfrm>
            <a:off x="3500438" y="357187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" name="object 39"/>
          <p:cNvSpPr txBox="1"/>
          <p:nvPr/>
        </p:nvSpPr>
        <p:spPr>
          <a:xfrm>
            <a:off x="3565525" y="3546475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255" name="object 40"/>
          <p:cNvSpPr>
            <a:spLocks noChangeArrowheads="1"/>
          </p:cNvSpPr>
          <p:nvPr/>
        </p:nvSpPr>
        <p:spPr bwMode="auto">
          <a:xfrm>
            <a:off x="3454400" y="4687888"/>
            <a:ext cx="381000" cy="3810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56" name="object 41"/>
          <p:cNvSpPr>
            <a:spLocks noChangeArrowheads="1"/>
          </p:cNvSpPr>
          <p:nvPr/>
        </p:nvSpPr>
        <p:spPr bwMode="auto">
          <a:xfrm>
            <a:off x="3387725" y="4610100"/>
            <a:ext cx="515938" cy="461963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57" name="object 42"/>
          <p:cNvSpPr>
            <a:spLocks noChangeArrowheads="1"/>
          </p:cNvSpPr>
          <p:nvPr/>
        </p:nvSpPr>
        <p:spPr bwMode="auto">
          <a:xfrm>
            <a:off x="3500438" y="4714875"/>
            <a:ext cx="285750" cy="28575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58" name="object 43"/>
          <p:cNvSpPr>
            <a:spLocks/>
          </p:cNvSpPr>
          <p:nvPr/>
        </p:nvSpPr>
        <p:spPr bwMode="auto">
          <a:xfrm>
            <a:off x="3500438" y="471487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" name="object 44"/>
          <p:cNvSpPr txBox="1"/>
          <p:nvPr/>
        </p:nvSpPr>
        <p:spPr>
          <a:xfrm>
            <a:off x="3565525" y="4689475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260" name="object 45"/>
          <p:cNvSpPr>
            <a:spLocks noChangeArrowheads="1"/>
          </p:cNvSpPr>
          <p:nvPr/>
        </p:nvSpPr>
        <p:spPr bwMode="auto">
          <a:xfrm>
            <a:off x="3954463" y="4046538"/>
            <a:ext cx="381000" cy="379412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61" name="object 46"/>
          <p:cNvSpPr>
            <a:spLocks noChangeArrowheads="1"/>
          </p:cNvSpPr>
          <p:nvPr/>
        </p:nvSpPr>
        <p:spPr bwMode="auto">
          <a:xfrm>
            <a:off x="3886200" y="3967163"/>
            <a:ext cx="515938" cy="4635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62" name="object 47"/>
          <p:cNvSpPr>
            <a:spLocks noChangeArrowheads="1"/>
          </p:cNvSpPr>
          <p:nvPr/>
        </p:nvSpPr>
        <p:spPr bwMode="auto">
          <a:xfrm>
            <a:off x="4000500" y="4071938"/>
            <a:ext cx="285750" cy="2857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63" name="object 48"/>
          <p:cNvSpPr>
            <a:spLocks/>
          </p:cNvSpPr>
          <p:nvPr/>
        </p:nvSpPr>
        <p:spPr bwMode="auto">
          <a:xfrm>
            <a:off x="4000500" y="407193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" name="object 49"/>
          <p:cNvSpPr txBox="1"/>
          <p:nvPr/>
        </p:nvSpPr>
        <p:spPr>
          <a:xfrm>
            <a:off x="4065588" y="4046538"/>
            <a:ext cx="155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265" name="object 50"/>
          <p:cNvSpPr>
            <a:spLocks/>
          </p:cNvSpPr>
          <p:nvPr/>
        </p:nvSpPr>
        <p:spPr bwMode="auto">
          <a:xfrm>
            <a:off x="785813" y="3959225"/>
            <a:ext cx="469900" cy="255588"/>
          </a:xfrm>
          <a:custGeom>
            <a:avLst/>
            <a:gdLst/>
            <a:ahLst/>
            <a:cxnLst>
              <a:cxn ang="0">
                <a:pos x="0" y="256159"/>
              </a:cxn>
              <a:cxn ang="0">
                <a:pos x="470471" y="0"/>
              </a:cxn>
            </a:cxnLst>
            <a:rect l="0" t="0" r="r" b="b"/>
            <a:pathLst>
              <a:path w="470534" h="256539">
                <a:moveTo>
                  <a:pt x="0" y="256159"/>
                </a:moveTo>
                <a:lnTo>
                  <a:pt x="470471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66" name="object 51"/>
          <p:cNvSpPr>
            <a:spLocks/>
          </p:cNvSpPr>
          <p:nvPr/>
        </p:nvSpPr>
        <p:spPr bwMode="auto">
          <a:xfrm>
            <a:off x="1285875" y="4000500"/>
            <a:ext cx="71438" cy="428625"/>
          </a:xfrm>
          <a:custGeom>
            <a:avLst/>
            <a:gdLst/>
            <a:ahLst/>
            <a:cxnLst>
              <a:cxn ang="0">
                <a:pos x="0" y="428625"/>
              </a:cxn>
              <a:cxn ang="0">
                <a:pos x="71437" y="0"/>
              </a:cxn>
            </a:cxnLst>
            <a:rect l="0" t="0" r="r" b="b"/>
            <a:pathLst>
              <a:path w="71755" h="428625">
                <a:moveTo>
                  <a:pt x="0" y="428625"/>
                </a:moveTo>
                <a:lnTo>
                  <a:pt x="71437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67" name="object 52"/>
          <p:cNvSpPr>
            <a:spLocks/>
          </p:cNvSpPr>
          <p:nvPr/>
        </p:nvSpPr>
        <p:spPr bwMode="auto">
          <a:xfrm>
            <a:off x="1458913" y="3959225"/>
            <a:ext cx="441325" cy="654050"/>
          </a:xfrm>
          <a:custGeom>
            <a:avLst/>
            <a:gdLst/>
            <a:ahLst/>
            <a:cxnLst>
              <a:cxn ang="0">
                <a:pos x="440880" y="655192"/>
              </a:cxn>
              <a:cxn ang="0">
                <a:pos x="0" y="0"/>
              </a:cxn>
            </a:cxnLst>
            <a:rect l="0" t="0" r="r" b="b"/>
            <a:pathLst>
              <a:path w="441325" h="655320">
                <a:moveTo>
                  <a:pt x="440880" y="655192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68" name="object 53"/>
          <p:cNvSpPr>
            <a:spLocks/>
          </p:cNvSpPr>
          <p:nvPr/>
        </p:nvSpPr>
        <p:spPr bwMode="auto">
          <a:xfrm>
            <a:off x="1500188" y="3857625"/>
            <a:ext cx="428625" cy="71438"/>
          </a:xfrm>
          <a:custGeom>
            <a:avLst/>
            <a:gdLst/>
            <a:ahLst/>
            <a:cxnLst>
              <a:cxn ang="0">
                <a:pos x="428625" y="71437"/>
              </a:cxn>
              <a:cxn ang="0">
                <a:pos x="0" y="0"/>
              </a:cxn>
            </a:cxnLst>
            <a:rect l="0" t="0" r="r" b="b"/>
            <a:pathLst>
              <a:path w="428625" h="71754">
                <a:moveTo>
                  <a:pt x="428625" y="71437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69" name="object 54"/>
          <p:cNvSpPr>
            <a:spLocks/>
          </p:cNvSpPr>
          <p:nvPr/>
        </p:nvSpPr>
        <p:spPr bwMode="auto">
          <a:xfrm>
            <a:off x="1387475" y="4030663"/>
            <a:ext cx="584200" cy="441325"/>
          </a:xfrm>
          <a:custGeom>
            <a:avLst/>
            <a:gdLst/>
            <a:ahLst/>
            <a:cxnLst>
              <a:cxn ang="0">
                <a:pos x="0" y="440880"/>
              </a:cxn>
              <a:cxn ang="0">
                <a:pos x="583755" y="0"/>
              </a:cxn>
            </a:cxnLst>
            <a:rect l="0" t="0" r="r" b="b"/>
            <a:pathLst>
              <a:path w="584200" h="441325">
                <a:moveTo>
                  <a:pt x="0" y="440880"/>
                </a:moveTo>
                <a:lnTo>
                  <a:pt x="583755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70" name="object 55"/>
          <p:cNvSpPr>
            <a:spLocks/>
          </p:cNvSpPr>
          <p:nvPr/>
        </p:nvSpPr>
        <p:spPr bwMode="auto">
          <a:xfrm>
            <a:off x="1428750" y="4572000"/>
            <a:ext cx="428625" cy="142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8625" y="142875"/>
              </a:cxn>
            </a:cxnLst>
            <a:rect l="0" t="0" r="r" b="b"/>
            <a:pathLst>
              <a:path w="428625" h="142875">
                <a:moveTo>
                  <a:pt x="0" y="0"/>
                </a:moveTo>
                <a:lnTo>
                  <a:pt x="428625" y="142875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71" name="object 56"/>
          <p:cNvSpPr>
            <a:spLocks/>
          </p:cNvSpPr>
          <p:nvPr/>
        </p:nvSpPr>
        <p:spPr bwMode="auto">
          <a:xfrm>
            <a:off x="2173288" y="4030663"/>
            <a:ext cx="727075" cy="155575"/>
          </a:xfrm>
          <a:custGeom>
            <a:avLst/>
            <a:gdLst/>
            <a:ahLst/>
            <a:cxnLst>
              <a:cxn ang="0">
                <a:pos x="726630" y="155130"/>
              </a:cxn>
              <a:cxn ang="0">
                <a:pos x="0" y="0"/>
              </a:cxn>
            </a:cxnLst>
            <a:rect l="0" t="0" r="r" b="b"/>
            <a:pathLst>
              <a:path w="727075" h="155575">
                <a:moveTo>
                  <a:pt x="726630" y="15513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72" name="object 57"/>
          <p:cNvSpPr>
            <a:spLocks/>
          </p:cNvSpPr>
          <p:nvPr/>
        </p:nvSpPr>
        <p:spPr bwMode="auto">
          <a:xfrm>
            <a:off x="2000250" y="4071938"/>
            <a:ext cx="71438" cy="500062"/>
          </a:xfrm>
          <a:custGeom>
            <a:avLst/>
            <a:gdLst/>
            <a:ahLst/>
            <a:cxnLst>
              <a:cxn ang="0">
                <a:pos x="0" y="500062"/>
              </a:cxn>
              <a:cxn ang="0">
                <a:pos x="71437" y="0"/>
              </a:cxn>
            </a:cxnLst>
            <a:rect l="0" t="0" r="r" b="b"/>
            <a:pathLst>
              <a:path w="71755" h="500379">
                <a:moveTo>
                  <a:pt x="0" y="500062"/>
                </a:moveTo>
                <a:lnTo>
                  <a:pt x="71437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73" name="object 58"/>
          <p:cNvSpPr>
            <a:spLocks/>
          </p:cNvSpPr>
          <p:nvPr/>
        </p:nvSpPr>
        <p:spPr bwMode="auto">
          <a:xfrm>
            <a:off x="2143125" y="4387850"/>
            <a:ext cx="755650" cy="327025"/>
          </a:xfrm>
          <a:custGeom>
            <a:avLst/>
            <a:gdLst/>
            <a:ahLst/>
            <a:cxnLst>
              <a:cxn ang="0">
                <a:pos x="0" y="327596"/>
              </a:cxn>
              <a:cxn ang="0">
                <a:pos x="756221" y="0"/>
              </a:cxn>
            </a:cxnLst>
            <a:rect l="0" t="0" r="r" b="b"/>
            <a:pathLst>
              <a:path w="756285" h="327660">
                <a:moveTo>
                  <a:pt x="0" y="327596"/>
                </a:moveTo>
                <a:lnTo>
                  <a:pt x="756221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74" name="object 59"/>
          <p:cNvSpPr>
            <a:spLocks/>
          </p:cNvSpPr>
          <p:nvPr/>
        </p:nvSpPr>
        <p:spPr bwMode="auto">
          <a:xfrm>
            <a:off x="3101975" y="3816350"/>
            <a:ext cx="441325" cy="368300"/>
          </a:xfrm>
          <a:custGeom>
            <a:avLst/>
            <a:gdLst/>
            <a:ahLst/>
            <a:cxnLst>
              <a:cxn ang="0">
                <a:pos x="0" y="369443"/>
              </a:cxn>
              <a:cxn ang="0">
                <a:pos x="440880" y="0"/>
              </a:cxn>
            </a:cxnLst>
            <a:rect l="0" t="0" r="r" b="b"/>
            <a:pathLst>
              <a:path w="441325" h="369570">
                <a:moveTo>
                  <a:pt x="0" y="369443"/>
                </a:moveTo>
                <a:lnTo>
                  <a:pt x="44088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75" name="object 60"/>
          <p:cNvSpPr>
            <a:spLocks/>
          </p:cNvSpPr>
          <p:nvPr/>
        </p:nvSpPr>
        <p:spPr bwMode="auto">
          <a:xfrm>
            <a:off x="3143250" y="4214813"/>
            <a:ext cx="857250" cy="71437"/>
          </a:xfrm>
          <a:custGeom>
            <a:avLst/>
            <a:gdLst/>
            <a:ahLst/>
            <a:cxnLst>
              <a:cxn ang="0">
                <a:pos x="0" y="71437"/>
              </a:cxn>
              <a:cxn ang="0">
                <a:pos x="857250" y="0"/>
              </a:cxn>
            </a:cxnLst>
            <a:rect l="0" t="0" r="r" b="b"/>
            <a:pathLst>
              <a:path w="857250" h="71754">
                <a:moveTo>
                  <a:pt x="0" y="71437"/>
                </a:moveTo>
                <a:lnTo>
                  <a:pt x="85725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76" name="object 61"/>
          <p:cNvSpPr>
            <a:spLocks/>
          </p:cNvSpPr>
          <p:nvPr/>
        </p:nvSpPr>
        <p:spPr bwMode="auto">
          <a:xfrm>
            <a:off x="3643313" y="3857625"/>
            <a:ext cx="0" cy="857250"/>
          </a:xfrm>
          <a:custGeom>
            <a:avLst/>
            <a:gdLst/>
            <a:ahLst/>
            <a:cxnLst>
              <a:cxn ang="0">
                <a:pos x="0" y="857250"/>
              </a:cxn>
              <a:cxn ang="0">
                <a:pos x="0" y="0"/>
              </a:cxn>
            </a:cxnLst>
            <a:rect l="0" t="0" r="r" b="b"/>
            <a:pathLst>
              <a:path h="857250">
                <a:moveTo>
                  <a:pt x="0" y="85725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77" name="object 62"/>
          <p:cNvSpPr>
            <a:spLocks/>
          </p:cNvSpPr>
          <p:nvPr/>
        </p:nvSpPr>
        <p:spPr bwMode="auto">
          <a:xfrm>
            <a:off x="3744913" y="3816350"/>
            <a:ext cx="298450" cy="298450"/>
          </a:xfrm>
          <a:custGeom>
            <a:avLst/>
            <a:gdLst/>
            <a:ahLst/>
            <a:cxnLst>
              <a:cxn ang="0">
                <a:pos x="298005" y="298005"/>
              </a:cxn>
              <a:cxn ang="0">
                <a:pos x="0" y="0"/>
              </a:cxn>
            </a:cxnLst>
            <a:rect l="0" t="0" r="r" b="b"/>
            <a:pathLst>
              <a:path w="298450" h="298450">
                <a:moveTo>
                  <a:pt x="298005" y="298005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78" name="object 63"/>
          <p:cNvSpPr>
            <a:spLocks/>
          </p:cNvSpPr>
          <p:nvPr/>
        </p:nvSpPr>
        <p:spPr bwMode="auto">
          <a:xfrm>
            <a:off x="3744913" y="4316413"/>
            <a:ext cx="298450" cy="441325"/>
          </a:xfrm>
          <a:custGeom>
            <a:avLst/>
            <a:gdLst/>
            <a:ahLst/>
            <a:cxnLst>
              <a:cxn ang="0">
                <a:pos x="0" y="440880"/>
              </a:cxn>
              <a:cxn ang="0">
                <a:pos x="298005" y="0"/>
              </a:cxn>
            </a:cxnLst>
            <a:rect l="0" t="0" r="r" b="b"/>
            <a:pathLst>
              <a:path w="298450" h="441325">
                <a:moveTo>
                  <a:pt x="0" y="440880"/>
                </a:moveTo>
                <a:lnTo>
                  <a:pt x="298005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79" name="object 64"/>
          <p:cNvSpPr>
            <a:spLocks noChangeArrowheads="1"/>
          </p:cNvSpPr>
          <p:nvPr/>
        </p:nvSpPr>
        <p:spPr bwMode="auto">
          <a:xfrm>
            <a:off x="4619625" y="3048000"/>
            <a:ext cx="4105275" cy="3305175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graphicFrame>
        <p:nvGraphicFramePr>
          <p:cNvPr id="65" name="object 65"/>
          <p:cNvGraphicFramePr>
            <a:graphicFrameLocks noGrp="1"/>
          </p:cNvGraphicFramePr>
          <p:nvPr/>
        </p:nvGraphicFramePr>
        <p:xfrm>
          <a:off x="4643438" y="3071813"/>
          <a:ext cx="40005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052"/>
                <a:gridCol w="369246"/>
                <a:gridCol w="369176"/>
                <a:gridCol w="369163"/>
                <a:gridCol w="369163"/>
                <a:gridCol w="369112"/>
                <a:gridCol w="369176"/>
                <a:gridCol w="369201"/>
                <a:gridCol w="369163"/>
                <a:gridCol w="369080"/>
              </a:tblGrid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</a:tr>
              <a:tr h="320038"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</a:tr>
              <a:tr h="320038"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</a:tr>
              <a:tr h="320042"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CEADA"/>
                    </a:solidFill>
                  </a:tcPr>
                </a:tc>
              </a:tr>
            </a:tbl>
          </a:graphicData>
        </a:graphic>
      </p:graphicFrame>
      <p:sp>
        <p:nvSpPr>
          <p:cNvPr id="66" name="object 66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7: Centrality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Analysis</a:t>
            </a:r>
          </a:p>
        </p:txBody>
      </p:sp>
      <p:sp>
        <p:nvSpPr>
          <p:cNvPr id="9382" name="object 6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65088"/>
            <a:fld id="{E29FE5FF-C5E5-407D-AFA3-E9F5168816C8}" type="slidenum">
              <a:rPr lang="th-TH"/>
              <a:pPr marL="65088"/>
              <a:t>3</a:t>
            </a:fld>
            <a:endParaRPr lang="th-TH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2187575"/>
            <a:ext cx="3121025" cy="376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Example: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authorities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6866" name="object 3"/>
          <p:cNvSpPr>
            <a:spLocks noChangeArrowheads="1"/>
          </p:cNvSpPr>
          <p:nvPr/>
        </p:nvSpPr>
        <p:spPr bwMode="auto">
          <a:xfrm>
            <a:off x="258763" y="254000"/>
            <a:ext cx="5962650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HITS and Eigen</a:t>
            </a:r>
            <a:r>
              <a:rPr spc="-120" dirty="0"/>
              <a:t> </a:t>
            </a:r>
            <a:r>
              <a:rPr spc="-5" dirty="0"/>
              <a:t>System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8125" y="1082675"/>
            <a:ext cx="1133475" cy="815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ct val="132000"/>
              </a:lnSpc>
              <a:tabLst>
                <a:tab pos="300038" algn="l"/>
              </a:tabLst>
            </a:pPr>
            <a:r>
              <a:rPr lang="th-TH" sz="20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A	</a:t>
            </a:r>
            <a:r>
              <a:rPr lang="th-TH" sz="2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th-TH" sz="20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th-TH" sz="1900" i="1" baseline="26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th-TH" sz="20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H  H  </a:t>
            </a:r>
            <a:r>
              <a:rPr lang="th-TH" sz="2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=  </a:t>
            </a:r>
            <a:r>
              <a:rPr lang="th-TH" sz="20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M A</a:t>
            </a:r>
            <a:endParaRPr lang="th-TH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9" name="object 6"/>
          <p:cNvSpPr>
            <a:spLocks noChangeArrowheads="1"/>
          </p:cNvSpPr>
          <p:nvPr/>
        </p:nvSpPr>
        <p:spPr bwMode="auto">
          <a:xfrm>
            <a:off x="2952750" y="1403350"/>
            <a:ext cx="809625" cy="3810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79875" y="1082675"/>
            <a:ext cx="1344613" cy="815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ct val="132000"/>
              </a:lnSpc>
              <a:tabLst>
                <a:tab pos="300038" algn="l"/>
              </a:tabLst>
            </a:pPr>
            <a:r>
              <a:rPr lang="th-TH" sz="20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A	</a:t>
            </a:r>
            <a:r>
              <a:rPr lang="th-TH" sz="2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th-TH" sz="20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th-TH" sz="1900" i="1" baseline="26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th-TH" sz="20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M A  H </a:t>
            </a:r>
            <a:r>
              <a:rPr lang="th-TH" sz="2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=  </a:t>
            </a:r>
            <a:r>
              <a:rPr lang="th-TH" sz="20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MM</a:t>
            </a:r>
            <a:r>
              <a:rPr lang="th-TH" sz="1900" i="1" baseline="26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th-TH" sz="20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endParaRPr lang="th-TH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71" name="object 8"/>
          <p:cNvSpPr>
            <a:spLocks/>
          </p:cNvSpPr>
          <p:nvPr/>
        </p:nvSpPr>
        <p:spPr bwMode="auto">
          <a:xfrm>
            <a:off x="3924300" y="2874963"/>
            <a:ext cx="82550" cy="2000250"/>
          </a:xfrm>
          <a:custGeom>
            <a:avLst/>
            <a:gdLst/>
            <a:ahLst/>
            <a:cxnLst>
              <a:cxn ang="0">
                <a:pos x="82029" y="2000262"/>
              </a:cxn>
              <a:cxn ang="0">
                <a:pos x="50100" y="1993816"/>
              </a:cxn>
              <a:cxn ang="0">
                <a:pos x="24026" y="1976235"/>
              </a:cxn>
              <a:cxn ang="0">
                <a:pos x="6446" y="1950161"/>
              </a:cxn>
              <a:cxn ang="0">
                <a:pos x="0" y="1918233"/>
              </a:cxn>
              <a:cxn ang="0">
                <a:pos x="0" y="82029"/>
              </a:cxn>
              <a:cxn ang="0">
                <a:pos x="6446" y="50100"/>
              </a:cxn>
              <a:cxn ang="0">
                <a:pos x="24026" y="24026"/>
              </a:cxn>
              <a:cxn ang="0">
                <a:pos x="50100" y="6446"/>
              </a:cxn>
              <a:cxn ang="0">
                <a:pos x="82029" y="0"/>
              </a:cxn>
            </a:cxnLst>
            <a:rect l="0" t="0" r="r" b="b"/>
            <a:pathLst>
              <a:path w="82550" h="2000885">
                <a:moveTo>
                  <a:pt x="82029" y="2000262"/>
                </a:moveTo>
                <a:lnTo>
                  <a:pt x="50100" y="1993816"/>
                </a:lnTo>
                <a:lnTo>
                  <a:pt x="24026" y="1976235"/>
                </a:lnTo>
                <a:lnTo>
                  <a:pt x="6446" y="1950161"/>
                </a:lnTo>
                <a:lnTo>
                  <a:pt x="0" y="1918233"/>
                </a:lnTo>
                <a:lnTo>
                  <a:pt x="0" y="82029"/>
                </a:lnTo>
                <a:lnTo>
                  <a:pt x="6446" y="50100"/>
                </a:lnTo>
                <a:lnTo>
                  <a:pt x="24026" y="24026"/>
                </a:lnTo>
                <a:lnTo>
                  <a:pt x="50100" y="6446"/>
                </a:lnTo>
                <a:lnTo>
                  <a:pt x="82029" y="0"/>
                </a:lnTo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2" name="object 9"/>
          <p:cNvSpPr>
            <a:spLocks/>
          </p:cNvSpPr>
          <p:nvPr/>
        </p:nvSpPr>
        <p:spPr bwMode="auto">
          <a:xfrm>
            <a:off x="5984875" y="2874963"/>
            <a:ext cx="82550" cy="2000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928" y="6446"/>
              </a:cxn>
              <a:cxn ang="0">
                <a:pos x="58002" y="24026"/>
              </a:cxn>
              <a:cxn ang="0">
                <a:pos x="75582" y="50100"/>
              </a:cxn>
              <a:cxn ang="0">
                <a:pos x="82029" y="82029"/>
              </a:cxn>
              <a:cxn ang="0">
                <a:pos x="82029" y="1918233"/>
              </a:cxn>
              <a:cxn ang="0">
                <a:pos x="75582" y="1950161"/>
              </a:cxn>
              <a:cxn ang="0">
                <a:pos x="58002" y="1976235"/>
              </a:cxn>
              <a:cxn ang="0">
                <a:pos x="31928" y="1993816"/>
              </a:cxn>
              <a:cxn ang="0">
                <a:pos x="0" y="2000262"/>
              </a:cxn>
            </a:cxnLst>
            <a:rect l="0" t="0" r="r" b="b"/>
            <a:pathLst>
              <a:path w="82550" h="2000885">
                <a:moveTo>
                  <a:pt x="0" y="0"/>
                </a:moveTo>
                <a:lnTo>
                  <a:pt x="31928" y="6446"/>
                </a:lnTo>
                <a:lnTo>
                  <a:pt x="58002" y="24026"/>
                </a:lnTo>
                <a:lnTo>
                  <a:pt x="75582" y="50100"/>
                </a:lnTo>
                <a:lnTo>
                  <a:pt x="82029" y="82029"/>
                </a:lnTo>
                <a:lnTo>
                  <a:pt x="82029" y="1918233"/>
                </a:lnTo>
                <a:lnTo>
                  <a:pt x="75582" y="1950161"/>
                </a:lnTo>
                <a:lnTo>
                  <a:pt x="58002" y="1976235"/>
                </a:lnTo>
                <a:lnTo>
                  <a:pt x="31928" y="1993816"/>
                </a:lnTo>
                <a:lnTo>
                  <a:pt x="0" y="2000262"/>
                </a:lnTo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6008688" y="1069975"/>
            <a:ext cx="2630487" cy="8429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ct val="134000"/>
              </a:lnSpc>
            </a:pPr>
            <a:r>
              <a:rPr lang="th-TH" sz="2000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th-TH" sz="2000">
                <a:solidFill>
                  <a:srgbClr val="C00000"/>
                </a:solidFill>
                <a:latin typeface="Calibri" pitchFamily="34" charset="0"/>
                <a:cs typeface="Cordia New" pitchFamily="34" charset="-34"/>
              </a:rPr>
              <a:t>is eigenvectors of </a:t>
            </a:r>
            <a:r>
              <a:rPr lang="th-TH" sz="2000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th-TH" sz="1900" i="1" baseline="26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th-TH" sz="2000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  H </a:t>
            </a:r>
            <a:r>
              <a:rPr lang="th-TH" sz="2000">
                <a:solidFill>
                  <a:srgbClr val="C00000"/>
                </a:solidFill>
                <a:latin typeface="Calibri" pitchFamily="34" charset="0"/>
                <a:cs typeface="Cordia New" pitchFamily="34" charset="-34"/>
              </a:rPr>
              <a:t>is eigenvectors of </a:t>
            </a:r>
            <a:r>
              <a:rPr lang="th-TH" sz="2000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MM</a:t>
            </a:r>
            <a:r>
              <a:rPr lang="th-TH" sz="1900" i="1" baseline="26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th-TH" sz="1900" baseline="26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74" name="object 11"/>
          <p:cNvSpPr>
            <a:spLocks/>
          </p:cNvSpPr>
          <p:nvPr/>
        </p:nvSpPr>
        <p:spPr bwMode="auto">
          <a:xfrm>
            <a:off x="2447925" y="2870200"/>
            <a:ext cx="76200" cy="2000250"/>
          </a:xfrm>
          <a:custGeom>
            <a:avLst/>
            <a:gdLst/>
            <a:ahLst/>
            <a:cxnLst>
              <a:cxn ang="0">
                <a:pos x="75882" y="2000262"/>
              </a:cxn>
              <a:cxn ang="0">
                <a:pos x="46345" y="1994299"/>
              </a:cxn>
              <a:cxn ang="0">
                <a:pos x="22224" y="1978037"/>
              </a:cxn>
              <a:cxn ang="0">
                <a:pos x="5963" y="1953917"/>
              </a:cxn>
              <a:cxn ang="0">
                <a:pos x="0" y="1924380"/>
              </a:cxn>
              <a:cxn ang="0">
                <a:pos x="0" y="75882"/>
              </a:cxn>
              <a:cxn ang="0">
                <a:pos x="5963" y="46345"/>
              </a:cxn>
              <a:cxn ang="0">
                <a:pos x="22224" y="22225"/>
              </a:cxn>
              <a:cxn ang="0">
                <a:pos x="46345" y="5963"/>
              </a:cxn>
              <a:cxn ang="0">
                <a:pos x="75882" y="0"/>
              </a:cxn>
            </a:cxnLst>
            <a:rect l="0" t="0" r="r" b="b"/>
            <a:pathLst>
              <a:path w="76200" h="2000250">
                <a:moveTo>
                  <a:pt x="75882" y="2000262"/>
                </a:moveTo>
                <a:lnTo>
                  <a:pt x="46345" y="1994299"/>
                </a:lnTo>
                <a:lnTo>
                  <a:pt x="22224" y="1978037"/>
                </a:lnTo>
                <a:lnTo>
                  <a:pt x="5963" y="1953917"/>
                </a:lnTo>
                <a:lnTo>
                  <a:pt x="0" y="1924380"/>
                </a:lnTo>
                <a:lnTo>
                  <a:pt x="0" y="75882"/>
                </a:lnTo>
                <a:lnTo>
                  <a:pt x="5963" y="46345"/>
                </a:lnTo>
                <a:lnTo>
                  <a:pt x="22224" y="22225"/>
                </a:lnTo>
                <a:lnTo>
                  <a:pt x="46345" y="5963"/>
                </a:lnTo>
                <a:lnTo>
                  <a:pt x="75882" y="0"/>
                </a:lnTo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5" name="object 12"/>
          <p:cNvSpPr>
            <a:spLocks/>
          </p:cNvSpPr>
          <p:nvPr/>
        </p:nvSpPr>
        <p:spPr bwMode="auto">
          <a:xfrm>
            <a:off x="3127375" y="2870200"/>
            <a:ext cx="76200" cy="2000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537" y="5963"/>
              </a:cxn>
              <a:cxn ang="0">
                <a:pos x="53657" y="22225"/>
              </a:cxn>
              <a:cxn ang="0">
                <a:pos x="69919" y="46345"/>
              </a:cxn>
              <a:cxn ang="0">
                <a:pos x="75882" y="75882"/>
              </a:cxn>
              <a:cxn ang="0">
                <a:pos x="75882" y="1924380"/>
              </a:cxn>
              <a:cxn ang="0">
                <a:pos x="69919" y="1953917"/>
              </a:cxn>
              <a:cxn ang="0">
                <a:pos x="53657" y="1978037"/>
              </a:cxn>
              <a:cxn ang="0">
                <a:pos x="29537" y="1994299"/>
              </a:cxn>
              <a:cxn ang="0">
                <a:pos x="0" y="2000262"/>
              </a:cxn>
            </a:cxnLst>
            <a:rect l="0" t="0" r="r" b="b"/>
            <a:pathLst>
              <a:path w="76200" h="2000250">
                <a:moveTo>
                  <a:pt x="0" y="0"/>
                </a:moveTo>
                <a:lnTo>
                  <a:pt x="29537" y="5963"/>
                </a:lnTo>
                <a:lnTo>
                  <a:pt x="53657" y="22225"/>
                </a:lnTo>
                <a:lnTo>
                  <a:pt x="69919" y="46345"/>
                </a:lnTo>
                <a:lnTo>
                  <a:pt x="75882" y="75882"/>
                </a:lnTo>
                <a:lnTo>
                  <a:pt x="75882" y="1924380"/>
                </a:lnTo>
                <a:lnTo>
                  <a:pt x="69919" y="1953917"/>
                </a:lnTo>
                <a:lnTo>
                  <a:pt x="53657" y="1978037"/>
                </a:lnTo>
                <a:lnTo>
                  <a:pt x="29537" y="1994299"/>
                </a:lnTo>
                <a:lnTo>
                  <a:pt x="0" y="2000262"/>
                </a:lnTo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6" name="object 13"/>
          <p:cNvSpPr>
            <a:spLocks/>
          </p:cNvSpPr>
          <p:nvPr/>
        </p:nvSpPr>
        <p:spPr bwMode="auto">
          <a:xfrm>
            <a:off x="6551613" y="2870200"/>
            <a:ext cx="76200" cy="2000250"/>
          </a:xfrm>
          <a:custGeom>
            <a:avLst/>
            <a:gdLst/>
            <a:ahLst/>
            <a:cxnLst>
              <a:cxn ang="0">
                <a:pos x="75882" y="2000262"/>
              </a:cxn>
              <a:cxn ang="0">
                <a:pos x="46345" y="1994299"/>
              </a:cxn>
              <a:cxn ang="0">
                <a:pos x="22225" y="1978037"/>
              </a:cxn>
              <a:cxn ang="0">
                <a:pos x="5963" y="1953917"/>
              </a:cxn>
              <a:cxn ang="0">
                <a:pos x="0" y="1924380"/>
              </a:cxn>
              <a:cxn ang="0">
                <a:pos x="0" y="75882"/>
              </a:cxn>
              <a:cxn ang="0">
                <a:pos x="5963" y="46345"/>
              </a:cxn>
              <a:cxn ang="0">
                <a:pos x="22225" y="22225"/>
              </a:cxn>
              <a:cxn ang="0">
                <a:pos x="46345" y="5963"/>
              </a:cxn>
              <a:cxn ang="0">
                <a:pos x="75882" y="0"/>
              </a:cxn>
            </a:cxnLst>
            <a:rect l="0" t="0" r="r" b="b"/>
            <a:pathLst>
              <a:path w="76200" h="2000250">
                <a:moveTo>
                  <a:pt x="75882" y="2000262"/>
                </a:moveTo>
                <a:lnTo>
                  <a:pt x="46345" y="1994299"/>
                </a:lnTo>
                <a:lnTo>
                  <a:pt x="22225" y="1978037"/>
                </a:lnTo>
                <a:lnTo>
                  <a:pt x="5963" y="1953917"/>
                </a:lnTo>
                <a:lnTo>
                  <a:pt x="0" y="1924380"/>
                </a:lnTo>
                <a:lnTo>
                  <a:pt x="0" y="75882"/>
                </a:lnTo>
                <a:lnTo>
                  <a:pt x="5963" y="46345"/>
                </a:lnTo>
                <a:lnTo>
                  <a:pt x="22225" y="22225"/>
                </a:lnTo>
                <a:lnTo>
                  <a:pt x="46345" y="5963"/>
                </a:lnTo>
                <a:lnTo>
                  <a:pt x="75882" y="0"/>
                </a:lnTo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7" name="object 14"/>
          <p:cNvSpPr>
            <a:spLocks/>
          </p:cNvSpPr>
          <p:nvPr/>
        </p:nvSpPr>
        <p:spPr bwMode="auto">
          <a:xfrm>
            <a:off x="7232650" y="2870200"/>
            <a:ext cx="76200" cy="2000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537" y="5963"/>
              </a:cxn>
              <a:cxn ang="0">
                <a:pos x="53657" y="22225"/>
              </a:cxn>
              <a:cxn ang="0">
                <a:pos x="69919" y="46345"/>
              </a:cxn>
              <a:cxn ang="0">
                <a:pos x="75882" y="75882"/>
              </a:cxn>
              <a:cxn ang="0">
                <a:pos x="75882" y="1924380"/>
              </a:cxn>
              <a:cxn ang="0">
                <a:pos x="69919" y="1953917"/>
              </a:cxn>
              <a:cxn ang="0">
                <a:pos x="53657" y="1978037"/>
              </a:cxn>
              <a:cxn ang="0">
                <a:pos x="29537" y="1994299"/>
              </a:cxn>
              <a:cxn ang="0">
                <a:pos x="0" y="2000262"/>
              </a:cxn>
            </a:cxnLst>
            <a:rect l="0" t="0" r="r" b="b"/>
            <a:pathLst>
              <a:path w="76200" h="2000250">
                <a:moveTo>
                  <a:pt x="0" y="0"/>
                </a:moveTo>
                <a:lnTo>
                  <a:pt x="29537" y="5963"/>
                </a:lnTo>
                <a:lnTo>
                  <a:pt x="53657" y="22225"/>
                </a:lnTo>
                <a:lnTo>
                  <a:pt x="69919" y="46345"/>
                </a:lnTo>
                <a:lnTo>
                  <a:pt x="75882" y="75882"/>
                </a:lnTo>
                <a:lnTo>
                  <a:pt x="75882" y="1924380"/>
                </a:lnTo>
                <a:lnTo>
                  <a:pt x="69919" y="1953917"/>
                </a:lnTo>
                <a:lnTo>
                  <a:pt x="53657" y="1978037"/>
                </a:lnTo>
                <a:lnTo>
                  <a:pt x="29537" y="1994299"/>
                </a:lnTo>
                <a:lnTo>
                  <a:pt x="0" y="2000262"/>
                </a:lnTo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922463" y="2803525"/>
          <a:ext cx="5318125" cy="2327275"/>
        </p:xfrm>
        <a:graphic>
          <a:graphicData uri="http://schemas.openxmlformats.org/drawingml/2006/table">
            <a:tbl>
              <a:tblPr/>
              <a:tblGrid>
                <a:gridCol w="525462"/>
                <a:gridCol w="755650"/>
                <a:gridCol w="720725"/>
                <a:gridCol w="2794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63525"/>
                <a:gridCol w="484188"/>
                <a:gridCol w="688975"/>
              </a:tblGrid>
              <a:tr h="314325">
                <a:tc gridSpan="2">
                  <a:txBody>
                    <a:bodyPr/>
                    <a:lstStyle/>
                    <a:p>
                      <a:pPr marL="6334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0.618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5937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0.156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215900">
                <a:tc gridSpan="2">
                  <a:txBody>
                    <a:bodyPr/>
                    <a:lstStyle/>
                    <a:p>
                      <a:pPr marL="633413" marR="0" lvl="0" indent="0" algn="l" defTabSz="914400" rtl="0" eaLnBrk="1" fontAlgn="base" latinLnBrk="0" hangingPunct="1">
                        <a:lnSpc>
                          <a:spcPts val="17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1.827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593725" marR="0" lvl="0" indent="0" algn="l" defTabSz="914400" rtl="0" eaLnBrk="1" fontAlgn="base" latinLnBrk="0" hangingPunct="1">
                        <a:lnSpc>
                          <a:spcPts val="17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0.462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403225">
                <a:tc gridSpan="2">
                  <a:txBody>
                    <a:bodyPr/>
                    <a:lstStyle/>
                    <a:p>
                      <a:pPr marL="100013" marR="0" lvl="0" indent="0" algn="ctr" defTabSz="914400" rtl="0" eaLnBrk="1" fontAlgn="base" latinLnBrk="0" hangingPunct="1">
                        <a:lnSpc>
                          <a:spcPts val="15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00013" marR="0" lvl="0" indent="0" algn="ctr" defTabSz="914400" rtl="0" eaLnBrk="1" fontAlgn="base" latinLnBrk="0" hangingPunct="1">
                        <a:lnSpc>
                          <a:spcPts val="18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ts val="18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55563" marR="0" lvl="0" indent="0" algn="l" defTabSz="914400" rtl="0" eaLnBrk="1" fontAlgn="base" latinLnBrk="0" hangingPunct="1">
                        <a:lnSpc>
                          <a:spcPts val="18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57150" marR="0" lvl="0" indent="0" algn="l" defTabSz="914400" rtl="0" eaLnBrk="1" fontAlgn="base" latinLnBrk="0" hangingPunct="1">
                        <a:lnSpc>
                          <a:spcPts val="18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55563" marR="0" lvl="0" indent="0" algn="l" defTabSz="914400" rtl="0" eaLnBrk="1" fontAlgn="base" latinLnBrk="0" hangingPunct="1">
                        <a:lnSpc>
                          <a:spcPts val="18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55563" marR="0" lvl="0" indent="0" algn="l" defTabSz="914400" rtl="0" eaLnBrk="1" fontAlgn="base" latinLnBrk="0" hangingPunct="1">
                        <a:lnSpc>
                          <a:spcPts val="18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55563" marR="0" lvl="0" indent="0" algn="l" defTabSz="914400" rtl="0" eaLnBrk="1" fontAlgn="base" latinLnBrk="0" hangingPunct="1">
                        <a:lnSpc>
                          <a:spcPts val="18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55563" marR="0" lvl="0" indent="0" algn="l" defTabSz="914400" rtl="0" eaLnBrk="1" fontAlgn="base" latinLnBrk="0" hangingPunct="1">
                        <a:lnSpc>
                          <a:spcPts val="18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55563" marR="0" lvl="0" indent="0" algn="l" defTabSz="914400" rtl="0" eaLnBrk="1" fontAlgn="base" latinLnBrk="0" hangingPunct="1">
                        <a:lnSpc>
                          <a:spcPts val="18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55563" marR="0" lvl="0" indent="0" algn="l" defTabSz="914400" rtl="0" eaLnBrk="1" fontAlgn="base" latinLnBrk="0" hangingPunct="1">
                        <a:lnSpc>
                          <a:spcPts val="18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0" marR="0" lvl="0" indent="0" algn="ctr" defTabSz="914400" rtl="0" eaLnBrk="1" fontAlgn="base" latinLnBrk="0" hangingPunct="1">
                        <a:lnSpc>
                          <a:spcPts val="15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27000" marR="0" lvl="0" indent="0" algn="ctr" defTabSz="914400" rtl="0" eaLnBrk="1" fontAlgn="base" latinLnBrk="0" hangingPunct="1">
                        <a:lnSpc>
                          <a:spcPts val="18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22225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 ×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ts val="19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0.382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0638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=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75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×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ts val="19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0.097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ts val="17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1.129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ts val="17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0.285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ts val="17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ts val="17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ts val="17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ts val="17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982" name="object 16"/>
          <p:cNvSpPr>
            <a:spLocks noChangeArrowheads="1"/>
          </p:cNvSpPr>
          <p:nvPr/>
        </p:nvSpPr>
        <p:spPr bwMode="auto">
          <a:xfrm>
            <a:off x="2762250" y="4976813"/>
            <a:ext cx="4391025" cy="60483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983" name="object 17"/>
          <p:cNvSpPr>
            <a:spLocks noChangeArrowheads="1"/>
          </p:cNvSpPr>
          <p:nvPr/>
        </p:nvSpPr>
        <p:spPr bwMode="auto">
          <a:xfrm>
            <a:off x="4905375" y="5227638"/>
            <a:ext cx="104775" cy="10318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984" name="object 18"/>
          <p:cNvSpPr>
            <a:spLocks/>
          </p:cNvSpPr>
          <p:nvPr/>
        </p:nvSpPr>
        <p:spPr bwMode="auto">
          <a:xfrm>
            <a:off x="2786063" y="5000625"/>
            <a:ext cx="4286250" cy="500063"/>
          </a:xfrm>
          <a:custGeom>
            <a:avLst/>
            <a:gdLst/>
            <a:ahLst/>
            <a:cxnLst>
              <a:cxn ang="0">
                <a:pos x="125018" y="0"/>
              </a:cxn>
              <a:cxn ang="0">
                <a:pos x="0" y="0"/>
              </a:cxn>
              <a:cxn ang="0">
                <a:pos x="0" y="281292"/>
              </a:cxn>
              <a:cxn ang="0">
                <a:pos x="5778" y="331455"/>
              </a:cxn>
              <a:cxn ang="0">
                <a:pos x="22237" y="377503"/>
              </a:cxn>
              <a:cxn ang="0">
                <a:pos x="48064" y="418123"/>
              </a:cxn>
              <a:cxn ang="0">
                <a:pos x="81946" y="452002"/>
              </a:cxn>
              <a:cxn ang="0">
                <a:pos x="122568" y="477827"/>
              </a:cxn>
              <a:cxn ang="0">
                <a:pos x="168618" y="494284"/>
              </a:cxn>
              <a:cxn ang="0">
                <a:pos x="218782" y="500062"/>
              </a:cxn>
              <a:cxn ang="0">
                <a:pos x="4004995" y="500062"/>
              </a:cxn>
              <a:cxn ang="0">
                <a:pos x="4055159" y="494284"/>
              </a:cxn>
              <a:cxn ang="0">
                <a:pos x="4101207" y="477827"/>
              </a:cxn>
              <a:cxn ang="0">
                <a:pos x="4141827" y="452002"/>
              </a:cxn>
              <a:cxn ang="0">
                <a:pos x="4175706" y="418123"/>
              </a:cxn>
              <a:cxn ang="0">
                <a:pos x="4201530" y="377503"/>
              </a:cxn>
              <a:cxn ang="0">
                <a:pos x="4202409" y="375043"/>
              </a:cxn>
              <a:cxn ang="0">
                <a:pos x="218782" y="375043"/>
              </a:cxn>
              <a:cxn ang="0">
                <a:pos x="182283" y="367676"/>
              </a:cxn>
              <a:cxn ang="0">
                <a:pos x="152479" y="347584"/>
              </a:cxn>
              <a:cxn ang="0">
                <a:pos x="132386" y="317784"/>
              </a:cxn>
              <a:cxn ang="0">
                <a:pos x="125018" y="281292"/>
              </a:cxn>
              <a:cxn ang="0">
                <a:pos x="125018" y="0"/>
              </a:cxn>
              <a:cxn ang="0">
                <a:pos x="4223766" y="125018"/>
              </a:cxn>
              <a:cxn ang="0">
                <a:pos x="4098759" y="125018"/>
              </a:cxn>
              <a:cxn ang="0">
                <a:pos x="4098759" y="281292"/>
              </a:cxn>
              <a:cxn ang="0">
                <a:pos x="4091390" y="317784"/>
              </a:cxn>
              <a:cxn ang="0">
                <a:pos x="4071294" y="347584"/>
              </a:cxn>
              <a:cxn ang="0">
                <a:pos x="4041490" y="367676"/>
              </a:cxn>
              <a:cxn ang="0">
                <a:pos x="4004995" y="375043"/>
              </a:cxn>
              <a:cxn ang="0">
                <a:pos x="4202409" y="375043"/>
              </a:cxn>
              <a:cxn ang="0">
                <a:pos x="4217988" y="331455"/>
              </a:cxn>
              <a:cxn ang="0">
                <a:pos x="4223766" y="281292"/>
              </a:cxn>
              <a:cxn ang="0">
                <a:pos x="4223766" y="125018"/>
              </a:cxn>
              <a:cxn ang="0">
                <a:pos x="4161269" y="0"/>
              </a:cxn>
              <a:cxn ang="0">
                <a:pos x="4036250" y="125018"/>
              </a:cxn>
              <a:cxn ang="0">
                <a:pos x="4286275" y="125018"/>
              </a:cxn>
              <a:cxn ang="0">
                <a:pos x="4161269" y="0"/>
              </a:cxn>
            </a:cxnLst>
            <a:rect l="0" t="0" r="r" b="b"/>
            <a:pathLst>
              <a:path w="4286884" h="500379">
                <a:moveTo>
                  <a:pt x="125018" y="0"/>
                </a:moveTo>
                <a:lnTo>
                  <a:pt x="0" y="0"/>
                </a:lnTo>
                <a:lnTo>
                  <a:pt x="0" y="281292"/>
                </a:lnTo>
                <a:lnTo>
                  <a:pt x="5778" y="331455"/>
                </a:lnTo>
                <a:lnTo>
                  <a:pt x="22237" y="377503"/>
                </a:lnTo>
                <a:lnTo>
                  <a:pt x="48064" y="418123"/>
                </a:lnTo>
                <a:lnTo>
                  <a:pt x="81946" y="452002"/>
                </a:lnTo>
                <a:lnTo>
                  <a:pt x="122568" y="477827"/>
                </a:lnTo>
                <a:lnTo>
                  <a:pt x="168618" y="494284"/>
                </a:lnTo>
                <a:lnTo>
                  <a:pt x="218782" y="500062"/>
                </a:lnTo>
                <a:lnTo>
                  <a:pt x="4004995" y="500062"/>
                </a:lnTo>
                <a:lnTo>
                  <a:pt x="4055159" y="494284"/>
                </a:lnTo>
                <a:lnTo>
                  <a:pt x="4101207" y="477827"/>
                </a:lnTo>
                <a:lnTo>
                  <a:pt x="4141827" y="452002"/>
                </a:lnTo>
                <a:lnTo>
                  <a:pt x="4175706" y="418123"/>
                </a:lnTo>
                <a:lnTo>
                  <a:pt x="4201530" y="377503"/>
                </a:lnTo>
                <a:lnTo>
                  <a:pt x="4202409" y="375043"/>
                </a:lnTo>
                <a:lnTo>
                  <a:pt x="218782" y="375043"/>
                </a:lnTo>
                <a:lnTo>
                  <a:pt x="182283" y="367676"/>
                </a:lnTo>
                <a:lnTo>
                  <a:pt x="152479" y="347584"/>
                </a:lnTo>
                <a:lnTo>
                  <a:pt x="132386" y="317784"/>
                </a:lnTo>
                <a:lnTo>
                  <a:pt x="125018" y="281292"/>
                </a:lnTo>
                <a:lnTo>
                  <a:pt x="125018" y="0"/>
                </a:lnTo>
                <a:close/>
              </a:path>
              <a:path w="4286884" h="500379">
                <a:moveTo>
                  <a:pt x="4223766" y="125018"/>
                </a:moveTo>
                <a:lnTo>
                  <a:pt x="4098759" y="125018"/>
                </a:lnTo>
                <a:lnTo>
                  <a:pt x="4098759" y="281292"/>
                </a:lnTo>
                <a:lnTo>
                  <a:pt x="4091390" y="317784"/>
                </a:lnTo>
                <a:lnTo>
                  <a:pt x="4071294" y="347584"/>
                </a:lnTo>
                <a:lnTo>
                  <a:pt x="4041490" y="367676"/>
                </a:lnTo>
                <a:lnTo>
                  <a:pt x="4004995" y="375043"/>
                </a:lnTo>
                <a:lnTo>
                  <a:pt x="4202409" y="375043"/>
                </a:lnTo>
                <a:lnTo>
                  <a:pt x="4217988" y="331455"/>
                </a:lnTo>
                <a:lnTo>
                  <a:pt x="4223766" y="281292"/>
                </a:lnTo>
                <a:lnTo>
                  <a:pt x="4223766" y="125018"/>
                </a:lnTo>
                <a:close/>
              </a:path>
              <a:path w="4286884" h="500379">
                <a:moveTo>
                  <a:pt x="4161269" y="0"/>
                </a:moveTo>
                <a:lnTo>
                  <a:pt x="4036250" y="125018"/>
                </a:lnTo>
                <a:lnTo>
                  <a:pt x="4286275" y="125018"/>
                </a:lnTo>
                <a:lnTo>
                  <a:pt x="4161269" y="0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>
            <a:off x="4286250" y="5519738"/>
            <a:ext cx="1335088" cy="336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1800" spc="-7" baseline="-20833" dirty="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-N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rmali</a:t>
            </a:r>
            <a:r>
              <a:rPr sz="1800" spc="-45" dirty="0">
                <a:solidFill>
                  <a:srgbClr val="006FC0"/>
                </a:solidFill>
                <a:latin typeface="Calibri"/>
                <a:cs typeface="Calibri"/>
              </a:rPr>
              <a:t>z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7: Centrality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Analysis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335963" y="6492875"/>
            <a:ext cx="187325" cy="153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b="1" spc="-5" dirty="0">
                <a:solidFill>
                  <a:srgbClr val="1F487C"/>
                </a:solidFill>
                <a:latin typeface="Tahoma"/>
                <a:cs typeface="Tahoma"/>
              </a:rPr>
              <a:t>30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2187575"/>
            <a:ext cx="2349500" cy="376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Example: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hubs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7890" name="object 3"/>
          <p:cNvSpPr>
            <a:spLocks noChangeArrowheads="1"/>
          </p:cNvSpPr>
          <p:nvPr/>
        </p:nvSpPr>
        <p:spPr bwMode="auto">
          <a:xfrm>
            <a:off x="258763" y="254000"/>
            <a:ext cx="5962650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HITS and Eigen</a:t>
            </a:r>
            <a:r>
              <a:rPr spc="-120" dirty="0"/>
              <a:t> </a:t>
            </a:r>
            <a:r>
              <a:rPr spc="-5" dirty="0"/>
              <a:t>System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8125" y="1082675"/>
            <a:ext cx="1133475" cy="815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ct val="132000"/>
              </a:lnSpc>
              <a:tabLst>
                <a:tab pos="300038" algn="l"/>
              </a:tabLst>
            </a:pPr>
            <a:r>
              <a:rPr lang="th-TH" sz="20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A	</a:t>
            </a:r>
            <a:r>
              <a:rPr lang="th-TH" sz="2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th-TH" sz="20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th-TH" sz="1900" i="1" baseline="26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th-TH" sz="20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H  H  </a:t>
            </a:r>
            <a:r>
              <a:rPr lang="th-TH" sz="2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=  </a:t>
            </a:r>
            <a:r>
              <a:rPr lang="th-TH" sz="20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M A</a:t>
            </a:r>
            <a:endParaRPr lang="th-TH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3" name="object 6"/>
          <p:cNvSpPr>
            <a:spLocks noChangeArrowheads="1"/>
          </p:cNvSpPr>
          <p:nvPr/>
        </p:nvSpPr>
        <p:spPr bwMode="auto">
          <a:xfrm>
            <a:off x="2952750" y="1403350"/>
            <a:ext cx="809625" cy="3810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79875" y="1082675"/>
            <a:ext cx="1344613" cy="815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ct val="132000"/>
              </a:lnSpc>
              <a:tabLst>
                <a:tab pos="300038" algn="l"/>
              </a:tabLst>
            </a:pPr>
            <a:r>
              <a:rPr lang="th-TH" sz="20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A	</a:t>
            </a:r>
            <a:r>
              <a:rPr lang="th-TH" sz="2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th-TH" sz="20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th-TH" sz="1900" i="1" baseline="26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th-TH" sz="20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M A  H </a:t>
            </a:r>
            <a:r>
              <a:rPr lang="th-TH" sz="2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=  </a:t>
            </a:r>
            <a:r>
              <a:rPr lang="th-TH" sz="20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MM</a:t>
            </a:r>
            <a:r>
              <a:rPr lang="th-TH" sz="1900" i="1" baseline="26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th-TH" sz="20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endParaRPr lang="th-TH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5" name="object 8"/>
          <p:cNvSpPr>
            <a:spLocks/>
          </p:cNvSpPr>
          <p:nvPr/>
        </p:nvSpPr>
        <p:spPr bwMode="auto">
          <a:xfrm>
            <a:off x="3924300" y="2874963"/>
            <a:ext cx="82550" cy="2000250"/>
          </a:xfrm>
          <a:custGeom>
            <a:avLst/>
            <a:gdLst/>
            <a:ahLst/>
            <a:cxnLst>
              <a:cxn ang="0">
                <a:pos x="82029" y="2000262"/>
              </a:cxn>
              <a:cxn ang="0">
                <a:pos x="50100" y="1993816"/>
              </a:cxn>
              <a:cxn ang="0">
                <a:pos x="24026" y="1976235"/>
              </a:cxn>
              <a:cxn ang="0">
                <a:pos x="6446" y="1950161"/>
              </a:cxn>
              <a:cxn ang="0">
                <a:pos x="0" y="1918233"/>
              </a:cxn>
              <a:cxn ang="0">
                <a:pos x="0" y="82029"/>
              </a:cxn>
              <a:cxn ang="0">
                <a:pos x="6446" y="50100"/>
              </a:cxn>
              <a:cxn ang="0">
                <a:pos x="24026" y="24026"/>
              </a:cxn>
              <a:cxn ang="0">
                <a:pos x="50100" y="6446"/>
              </a:cxn>
              <a:cxn ang="0">
                <a:pos x="82029" y="0"/>
              </a:cxn>
            </a:cxnLst>
            <a:rect l="0" t="0" r="r" b="b"/>
            <a:pathLst>
              <a:path w="82550" h="2000885">
                <a:moveTo>
                  <a:pt x="82029" y="2000262"/>
                </a:moveTo>
                <a:lnTo>
                  <a:pt x="50100" y="1993816"/>
                </a:lnTo>
                <a:lnTo>
                  <a:pt x="24026" y="1976235"/>
                </a:lnTo>
                <a:lnTo>
                  <a:pt x="6446" y="1950161"/>
                </a:lnTo>
                <a:lnTo>
                  <a:pt x="0" y="1918233"/>
                </a:lnTo>
                <a:lnTo>
                  <a:pt x="0" y="82029"/>
                </a:lnTo>
                <a:lnTo>
                  <a:pt x="6446" y="50100"/>
                </a:lnTo>
                <a:lnTo>
                  <a:pt x="24026" y="24026"/>
                </a:lnTo>
                <a:lnTo>
                  <a:pt x="50100" y="6446"/>
                </a:lnTo>
                <a:lnTo>
                  <a:pt x="82029" y="0"/>
                </a:lnTo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896" name="object 9"/>
          <p:cNvSpPr>
            <a:spLocks/>
          </p:cNvSpPr>
          <p:nvPr/>
        </p:nvSpPr>
        <p:spPr bwMode="auto">
          <a:xfrm>
            <a:off x="5984875" y="2874963"/>
            <a:ext cx="82550" cy="2000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928" y="6446"/>
              </a:cxn>
              <a:cxn ang="0">
                <a:pos x="58002" y="24026"/>
              </a:cxn>
              <a:cxn ang="0">
                <a:pos x="75582" y="50100"/>
              </a:cxn>
              <a:cxn ang="0">
                <a:pos x="82029" y="82029"/>
              </a:cxn>
              <a:cxn ang="0">
                <a:pos x="82029" y="1918233"/>
              </a:cxn>
              <a:cxn ang="0">
                <a:pos x="75582" y="1950161"/>
              </a:cxn>
              <a:cxn ang="0">
                <a:pos x="58002" y="1976235"/>
              </a:cxn>
              <a:cxn ang="0">
                <a:pos x="31928" y="1993816"/>
              </a:cxn>
              <a:cxn ang="0">
                <a:pos x="0" y="2000262"/>
              </a:cxn>
            </a:cxnLst>
            <a:rect l="0" t="0" r="r" b="b"/>
            <a:pathLst>
              <a:path w="82550" h="2000885">
                <a:moveTo>
                  <a:pt x="0" y="0"/>
                </a:moveTo>
                <a:lnTo>
                  <a:pt x="31928" y="6446"/>
                </a:lnTo>
                <a:lnTo>
                  <a:pt x="58002" y="24026"/>
                </a:lnTo>
                <a:lnTo>
                  <a:pt x="75582" y="50100"/>
                </a:lnTo>
                <a:lnTo>
                  <a:pt x="82029" y="82029"/>
                </a:lnTo>
                <a:lnTo>
                  <a:pt x="82029" y="1918233"/>
                </a:lnTo>
                <a:lnTo>
                  <a:pt x="75582" y="1950161"/>
                </a:lnTo>
                <a:lnTo>
                  <a:pt x="58002" y="1976235"/>
                </a:lnTo>
                <a:lnTo>
                  <a:pt x="31928" y="1993816"/>
                </a:lnTo>
                <a:lnTo>
                  <a:pt x="0" y="2000262"/>
                </a:lnTo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6008688" y="1069975"/>
            <a:ext cx="2630487" cy="8429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ct val="134000"/>
              </a:lnSpc>
            </a:pPr>
            <a:r>
              <a:rPr lang="th-TH" sz="2000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th-TH" sz="2000">
                <a:solidFill>
                  <a:srgbClr val="C00000"/>
                </a:solidFill>
                <a:latin typeface="Calibri" pitchFamily="34" charset="0"/>
                <a:cs typeface="Cordia New" pitchFamily="34" charset="-34"/>
              </a:rPr>
              <a:t>is eigenvectors of </a:t>
            </a:r>
            <a:r>
              <a:rPr lang="th-TH" sz="2000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th-TH" sz="1900" i="1" baseline="26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th-TH" sz="2000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  H </a:t>
            </a:r>
            <a:r>
              <a:rPr lang="th-TH" sz="2000">
                <a:solidFill>
                  <a:srgbClr val="C00000"/>
                </a:solidFill>
                <a:latin typeface="Calibri" pitchFamily="34" charset="0"/>
                <a:cs typeface="Cordia New" pitchFamily="34" charset="-34"/>
              </a:rPr>
              <a:t>is eigenvectors of </a:t>
            </a:r>
            <a:r>
              <a:rPr lang="th-TH" sz="2000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MM</a:t>
            </a:r>
            <a:r>
              <a:rPr lang="th-TH" sz="1900" i="1" baseline="26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th-TH" sz="1900" baseline="26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8" name="object 11"/>
          <p:cNvSpPr>
            <a:spLocks/>
          </p:cNvSpPr>
          <p:nvPr/>
        </p:nvSpPr>
        <p:spPr bwMode="auto">
          <a:xfrm>
            <a:off x="2447925" y="2870200"/>
            <a:ext cx="76200" cy="2000250"/>
          </a:xfrm>
          <a:custGeom>
            <a:avLst/>
            <a:gdLst/>
            <a:ahLst/>
            <a:cxnLst>
              <a:cxn ang="0">
                <a:pos x="75882" y="2000262"/>
              </a:cxn>
              <a:cxn ang="0">
                <a:pos x="46345" y="1994299"/>
              </a:cxn>
              <a:cxn ang="0">
                <a:pos x="22224" y="1978037"/>
              </a:cxn>
              <a:cxn ang="0">
                <a:pos x="5963" y="1953917"/>
              </a:cxn>
              <a:cxn ang="0">
                <a:pos x="0" y="1924380"/>
              </a:cxn>
              <a:cxn ang="0">
                <a:pos x="0" y="75882"/>
              </a:cxn>
              <a:cxn ang="0">
                <a:pos x="5963" y="46345"/>
              </a:cxn>
              <a:cxn ang="0">
                <a:pos x="22224" y="22225"/>
              </a:cxn>
              <a:cxn ang="0">
                <a:pos x="46345" y="5963"/>
              </a:cxn>
              <a:cxn ang="0">
                <a:pos x="75882" y="0"/>
              </a:cxn>
            </a:cxnLst>
            <a:rect l="0" t="0" r="r" b="b"/>
            <a:pathLst>
              <a:path w="76200" h="2000250">
                <a:moveTo>
                  <a:pt x="75882" y="2000262"/>
                </a:moveTo>
                <a:lnTo>
                  <a:pt x="46345" y="1994299"/>
                </a:lnTo>
                <a:lnTo>
                  <a:pt x="22224" y="1978037"/>
                </a:lnTo>
                <a:lnTo>
                  <a:pt x="5963" y="1953917"/>
                </a:lnTo>
                <a:lnTo>
                  <a:pt x="0" y="1924380"/>
                </a:lnTo>
                <a:lnTo>
                  <a:pt x="0" y="75882"/>
                </a:lnTo>
                <a:lnTo>
                  <a:pt x="5963" y="46345"/>
                </a:lnTo>
                <a:lnTo>
                  <a:pt x="22224" y="22225"/>
                </a:lnTo>
                <a:lnTo>
                  <a:pt x="46345" y="5963"/>
                </a:lnTo>
                <a:lnTo>
                  <a:pt x="75882" y="0"/>
                </a:lnTo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899" name="object 12"/>
          <p:cNvSpPr>
            <a:spLocks/>
          </p:cNvSpPr>
          <p:nvPr/>
        </p:nvSpPr>
        <p:spPr bwMode="auto">
          <a:xfrm>
            <a:off x="3127375" y="2870200"/>
            <a:ext cx="76200" cy="2000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537" y="5963"/>
              </a:cxn>
              <a:cxn ang="0">
                <a:pos x="53657" y="22225"/>
              </a:cxn>
              <a:cxn ang="0">
                <a:pos x="69919" y="46345"/>
              </a:cxn>
              <a:cxn ang="0">
                <a:pos x="75882" y="75882"/>
              </a:cxn>
              <a:cxn ang="0">
                <a:pos x="75882" y="1924380"/>
              </a:cxn>
              <a:cxn ang="0">
                <a:pos x="69919" y="1953917"/>
              </a:cxn>
              <a:cxn ang="0">
                <a:pos x="53657" y="1978037"/>
              </a:cxn>
              <a:cxn ang="0">
                <a:pos x="29537" y="1994299"/>
              </a:cxn>
              <a:cxn ang="0">
                <a:pos x="0" y="2000262"/>
              </a:cxn>
            </a:cxnLst>
            <a:rect l="0" t="0" r="r" b="b"/>
            <a:pathLst>
              <a:path w="76200" h="2000250">
                <a:moveTo>
                  <a:pt x="0" y="0"/>
                </a:moveTo>
                <a:lnTo>
                  <a:pt x="29537" y="5963"/>
                </a:lnTo>
                <a:lnTo>
                  <a:pt x="53657" y="22225"/>
                </a:lnTo>
                <a:lnTo>
                  <a:pt x="69919" y="46345"/>
                </a:lnTo>
                <a:lnTo>
                  <a:pt x="75882" y="75882"/>
                </a:lnTo>
                <a:lnTo>
                  <a:pt x="75882" y="1924380"/>
                </a:lnTo>
                <a:lnTo>
                  <a:pt x="69919" y="1953917"/>
                </a:lnTo>
                <a:lnTo>
                  <a:pt x="53657" y="1978037"/>
                </a:lnTo>
                <a:lnTo>
                  <a:pt x="29537" y="1994299"/>
                </a:lnTo>
                <a:lnTo>
                  <a:pt x="0" y="2000262"/>
                </a:lnTo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00" name="object 13"/>
          <p:cNvSpPr>
            <a:spLocks/>
          </p:cNvSpPr>
          <p:nvPr/>
        </p:nvSpPr>
        <p:spPr bwMode="auto">
          <a:xfrm>
            <a:off x="6551613" y="2870200"/>
            <a:ext cx="76200" cy="2000250"/>
          </a:xfrm>
          <a:custGeom>
            <a:avLst/>
            <a:gdLst/>
            <a:ahLst/>
            <a:cxnLst>
              <a:cxn ang="0">
                <a:pos x="75882" y="2000262"/>
              </a:cxn>
              <a:cxn ang="0">
                <a:pos x="46345" y="1994299"/>
              </a:cxn>
              <a:cxn ang="0">
                <a:pos x="22225" y="1978037"/>
              </a:cxn>
              <a:cxn ang="0">
                <a:pos x="5963" y="1953917"/>
              </a:cxn>
              <a:cxn ang="0">
                <a:pos x="0" y="1924380"/>
              </a:cxn>
              <a:cxn ang="0">
                <a:pos x="0" y="75882"/>
              </a:cxn>
              <a:cxn ang="0">
                <a:pos x="5963" y="46345"/>
              </a:cxn>
              <a:cxn ang="0">
                <a:pos x="22225" y="22225"/>
              </a:cxn>
              <a:cxn ang="0">
                <a:pos x="46345" y="5963"/>
              </a:cxn>
              <a:cxn ang="0">
                <a:pos x="75882" y="0"/>
              </a:cxn>
            </a:cxnLst>
            <a:rect l="0" t="0" r="r" b="b"/>
            <a:pathLst>
              <a:path w="76200" h="2000250">
                <a:moveTo>
                  <a:pt x="75882" y="2000262"/>
                </a:moveTo>
                <a:lnTo>
                  <a:pt x="46345" y="1994299"/>
                </a:lnTo>
                <a:lnTo>
                  <a:pt x="22225" y="1978037"/>
                </a:lnTo>
                <a:lnTo>
                  <a:pt x="5963" y="1953917"/>
                </a:lnTo>
                <a:lnTo>
                  <a:pt x="0" y="1924380"/>
                </a:lnTo>
                <a:lnTo>
                  <a:pt x="0" y="75882"/>
                </a:lnTo>
                <a:lnTo>
                  <a:pt x="5963" y="46345"/>
                </a:lnTo>
                <a:lnTo>
                  <a:pt x="22225" y="22225"/>
                </a:lnTo>
                <a:lnTo>
                  <a:pt x="46345" y="5963"/>
                </a:lnTo>
                <a:lnTo>
                  <a:pt x="75882" y="0"/>
                </a:lnTo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01" name="object 14"/>
          <p:cNvSpPr>
            <a:spLocks/>
          </p:cNvSpPr>
          <p:nvPr/>
        </p:nvSpPr>
        <p:spPr bwMode="auto">
          <a:xfrm>
            <a:off x="7232650" y="2870200"/>
            <a:ext cx="76200" cy="2000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537" y="5963"/>
              </a:cxn>
              <a:cxn ang="0">
                <a:pos x="53657" y="22225"/>
              </a:cxn>
              <a:cxn ang="0">
                <a:pos x="69919" y="46345"/>
              </a:cxn>
              <a:cxn ang="0">
                <a:pos x="75882" y="75882"/>
              </a:cxn>
              <a:cxn ang="0">
                <a:pos x="75882" y="1924380"/>
              </a:cxn>
              <a:cxn ang="0">
                <a:pos x="69919" y="1953917"/>
              </a:cxn>
              <a:cxn ang="0">
                <a:pos x="53657" y="1978037"/>
              </a:cxn>
              <a:cxn ang="0">
                <a:pos x="29537" y="1994299"/>
              </a:cxn>
              <a:cxn ang="0">
                <a:pos x="0" y="2000262"/>
              </a:cxn>
            </a:cxnLst>
            <a:rect l="0" t="0" r="r" b="b"/>
            <a:pathLst>
              <a:path w="76200" h="2000250">
                <a:moveTo>
                  <a:pt x="0" y="0"/>
                </a:moveTo>
                <a:lnTo>
                  <a:pt x="29537" y="5963"/>
                </a:lnTo>
                <a:lnTo>
                  <a:pt x="53657" y="22225"/>
                </a:lnTo>
                <a:lnTo>
                  <a:pt x="69919" y="46345"/>
                </a:lnTo>
                <a:lnTo>
                  <a:pt x="75882" y="75882"/>
                </a:lnTo>
                <a:lnTo>
                  <a:pt x="75882" y="1924380"/>
                </a:lnTo>
                <a:lnTo>
                  <a:pt x="69919" y="1953917"/>
                </a:lnTo>
                <a:lnTo>
                  <a:pt x="53657" y="1978037"/>
                </a:lnTo>
                <a:lnTo>
                  <a:pt x="29537" y="1994299"/>
                </a:lnTo>
                <a:lnTo>
                  <a:pt x="0" y="2000262"/>
                </a:lnTo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922463" y="2803525"/>
          <a:ext cx="5318125" cy="2327275"/>
        </p:xfrm>
        <a:graphic>
          <a:graphicData uri="http://schemas.openxmlformats.org/drawingml/2006/table">
            <a:tbl>
              <a:tblPr/>
              <a:tblGrid>
                <a:gridCol w="525462"/>
                <a:gridCol w="755650"/>
                <a:gridCol w="720725"/>
                <a:gridCol w="2794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63525"/>
                <a:gridCol w="484188"/>
                <a:gridCol w="688975"/>
              </a:tblGrid>
              <a:tr h="314325">
                <a:tc gridSpan="2">
                  <a:txBody>
                    <a:bodyPr/>
                    <a:lstStyle/>
                    <a:p>
                      <a:pPr marL="10001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215900">
                <a:tc gridSpan="2">
                  <a:txBody>
                    <a:bodyPr/>
                    <a:lstStyle/>
                    <a:p>
                      <a:pPr marL="100013" marR="0" lvl="0" indent="0" algn="ctr" defTabSz="914400" rtl="0" eaLnBrk="1" fontAlgn="base" latinLnBrk="0" hangingPunct="1">
                        <a:lnSpc>
                          <a:spcPts val="17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0" marR="0" lvl="0" indent="0" algn="ctr" defTabSz="914400" rtl="0" eaLnBrk="1" fontAlgn="base" latinLnBrk="0" hangingPunct="1">
                        <a:lnSpc>
                          <a:spcPts val="17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403225">
                <a:tc gridSpan="2">
                  <a:txBody>
                    <a:bodyPr/>
                    <a:lstStyle/>
                    <a:p>
                      <a:pPr marL="633413" marR="0" lvl="0" indent="0" algn="l" defTabSz="914400" rtl="0" eaLnBrk="1" fontAlgn="base" latinLnBrk="0" hangingPunct="1">
                        <a:lnSpc>
                          <a:spcPts val="15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0.684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633413" marR="0" lvl="0" indent="0" algn="ctr" defTabSz="914400" rtl="0" eaLnBrk="1" fontAlgn="base" latinLnBrk="0" hangingPunct="1">
                        <a:lnSpc>
                          <a:spcPts val="18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ts val="18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55563" marR="0" lvl="0" indent="0" algn="l" defTabSz="914400" rtl="0" eaLnBrk="1" fontAlgn="base" latinLnBrk="0" hangingPunct="1">
                        <a:lnSpc>
                          <a:spcPts val="18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57150" marR="0" lvl="0" indent="0" algn="l" defTabSz="914400" rtl="0" eaLnBrk="1" fontAlgn="base" latinLnBrk="0" hangingPunct="1">
                        <a:lnSpc>
                          <a:spcPts val="18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55563" marR="0" lvl="0" indent="0" algn="l" defTabSz="914400" rtl="0" eaLnBrk="1" fontAlgn="base" latinLnBrk="0" hangingPunct="1">
                        <a:lnSpc>
                          <a:spcPts val="18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55563" marR="0" lvl="0" indent="0" algn="l" defTabSz="914400" rtl="0" eaLnBrk="1" fontAlgn="base" latinLnBrk="0" hangingPunct="1">
                        <a:lnSpc>
                          <a:spcPts val="18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55563" marR="0" lvl="0" indent="0" algn="l" defTabSz="914400" rtl="0" eaLnBrk="1" fontAlgn="base" latinLnBrk="0" hangingPunct="1">
                        <a:lnSpc>
                          <a:spcPts val="18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55563" marR="0" lvl="0" indent="0" algn="l" defTabSz="914400" rtl="0" eaLnBrk="1" fontAlgn="base" latinLnBrk="0" hangingPunct="1">
                        <a:lnSpc>
                          <a:spcPts val="18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57150" marR="0" lvl="0" indent="0" algn="l" defTabSz="914400" rtl="0" eaLnBrk="1" fontAlgn="base" latinLnBrk="0" hangingPunct="1">
                        <a:lnSpc>
                          <a:spcPts val="18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57150" marR="0" lvl="0" indent="0" algn="l" defTabSz="914400" rtl="0" eaLnBrk="1" fontAlgn="base" latinLnBrk="0" hangingPunct="1">
                        <a:lnSpc>
                          <a:spcPts val="18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593725" marR="0" lvl="0" indent="0" algn="l" defTabSz="914400" rtl="0" eaLnBrk="1" fontAlgn="base" latinLnBrk="0" hangingPunct="1">
                        <a:lnSpc>
                          <a:spcPts val="15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0.173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593725" marR="0" lvl="0" indent="0" algn="ctr" defTabSz="914400" rtl="0" eaLnBrk="1" fontAlgn="base" latinLnBrk="0" hangingPunct="1">
                        <a:lnSpc>
                          <a:spcPts val="18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22225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1 ×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ts val="19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0638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=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75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ordia New" pitchFamily="34" charset="-34"/>
                        </a:rPr>
                        <a:t>×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ts val="19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ts val="17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ts val="17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ts val="17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1.107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ts val="17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0.280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ts val="17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0.827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ts val="17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0.209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1.338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0.338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006" name="object 16"/>
          <p:cNvSpPr>
            <a:spLocks noChangeArrowheads="1"/>
          </p:cNvSpPr>
          <p:nvPr/>
        </p:nvSpPr>
        <p:spPr bwMode="auto">
          <a:xfrm>
            <a:off x="2762250" y="4976813"/>
            <a:ext cx="4391025" cy="60483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007" name="object 17"/>
          <p:cNvSpPr>
            <a:spLocks noChangeArrowheads="1"/>
          </p:cNvSpPr>
          <p:nvPr/>
        </p:nvSpPr>
        <p:spPr bwMode="auto">
          <a:xfrm>
            <a:off x="4905375" y="5227638"/>
            <a:ext cx="104775" cy="10318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008" name="object 18"/>
          <p:cNvSpPr>
            <a:spLocks/>
          </p:cNvSpPr>
          <p:nvPr/>
        </p:nvSpPr>
        <p:spPr bwMode="auto">
          <a:xfrm>
            <a:off x="2786063" y="5000625"/>
            <a:ext cx="4286250" cy="500063"/>
          </a:xfrm>
          <a:custGeom>
            <a:avLst/>
            <a:gdLst/>
            <a:ahLst/>
            <a:cxnLst>
              <a:cxn ang="0">
                <a:pos x="125018" y="0"/>
              </a:cxn>
              <a:cxn ang="0">
                <a:pos x="0" y="0"/>
              </a:cxn>
              <a:cxn ang="0">
                <a:pos x="0" y="281292"/>
              </a:cxn>
              <a:cxn ang="0">
                <a:pos x="5778" y="331455"/>
              </a:cxn>
              <a:cxn ang="0">
                <a:pos x="22237" y="377503"/>
              </a:cxn>
              <a:cxn ang="0">
                <a:pos x="48064" y="418123"/>
              </a:cxn>
              <a:cxn ang="0">
                <a:pos x="81946" y="452002"/>
              </a:cxn>
              <a:cxn ang="0">
                <a:pos x="122568" y="477827"/>
              </a:cxn>
              <a:cxn ang="0">
                <a:pos x="168618" y="494284"/>
              </a:cxn>
              <a:cxn ang="0">
                <a:pos x="218782" y="500062"/>
              </a:cxn>
              <a:cxn ang="0">
                <a:pos x="4004995" y="500062"/>
              </a:cxn>
              <a:cxn ang="0">
                <a:pos x="4055159" y="494284"/>
              </a:cxn>
              <a:cxn ang="0">
                <a:pos x="4101207" y="477827"/>
              </a:cxn>
              <a:cxn ang="0">
                <a:pos x="4141827" y="452002"/>
              </a:cxn>
              <a:cxn ang="0">
                <a:pos x="4175706" y="418123"/>
              </a:cxn>
              <a:cxn ang="0">
                <a:pos x="4201530" y="377503"/>
              </a:cxn>
              <a:cxn ang="0">
                <a:pos x="4202409" y="375043"/>
              </a:cxn>
              <a:cxn ang="0">
                <a:pos x="218782" y="375043"/>
              </a:cxn>
              <a:cxn ang="0">
                <a:pos x="182283" y="367676"/>
              </a:cxn>
              <a:cxn ang="0">
                <a:pos x="152479" y="347584"/>
              </a:cxn>
              <a:cxn ang="0">
                <a:pos x="132386" y="317784"/>
              </a:cxn>
              <a:cxn ang="0">
                <a:pos x="125018" y="281292"/>
              </a:cxn>
              <a:cxn ang="0">
                <a:pos x="125018" y="0"/>
              </a:cxn>
              <a:cxn ang="0">
                <a:pos x="4223766" y="125018"/>
              </a:cxn>
              <a:cxn ang="0">
                <a:pos x="4098759" y="125018"/>
              </a:cxn>
              <a:cxn ang="0">
                <a:pos x="4098759" y="281292"/>
              </a:cxn>
              <a:cxn ang="0">
                <a:pos x="4091390" y="317784"/>
              </a:cxn>
              <a:cxn ang="0">
                <a:pos x="4071294" y="347584"/>
              </a:cxn>
              <a:cxn ang="0">
                <a:pos x="4041490" y="367676"/>
              </a:cxn>
              <a:cxn ang="0">
                <a:pos x="4004995" y="375043"/>
              </a:cxn>
              <a:cxn ang="0">
                <a:pos x="4202409" y="375043"/>
              </a:cxn>
              <a:cxn ang="0">
                <a:pos x="4217988" y="331455"/>
              </a:cxn>
              <a:cxn ang="0">
                <a:pos x="4223766" y="281292"/>
              </a:cxn>
              <a:cxn ang="0">
                <a:pos x="4223766" y="125018"/>
              </a:cxn>
              <a:cxn ang="0">
                <a:pos x="4161269" y="0"/>
              </a:cxn>
              <a:cxn ang="0">
                <a:pos x="4036250" y="125018"/>
              </a:cxn>
              <a:cxn ang="0">
                <a:pos x="4286275" y="125018"/>
              </a:cxn>
              <a:cxn ang="0">
                <a:pos x="4161269" y="0"/>
              </a:cxn>
            </a:cxnLst>
            <a:rect l="0" t="0" r="r" b="b"/>
            <a:pathLst>
              <a:path w="4286884" h="500379">
                <a:moveTo>
                  <a:pt x="125018" y="0"/>
                </a:moveTo>
                <a:lnTo>
                  <a:pt x="0" y="0"/>
                </a:lnTo>
                <a:lnTo>
                  <a:pt x="0" y="281292"/>
                </a:lnTo>
                <a:lnTo>
                  <a:pt x="5778" y="331455"/>
                </a:lnTo>
                <a:lnTo>
                  <a:pt x="22237" y="377503"/>
                </a:lnTo>
                <a:lnTo>
                  <a:pt x="48064" y="418123"/>
                </a:lnTo>
                <a:lnTo>
                  <a:pt x="81946" y="452002"/>
                </a:lnTo>
                <a:lnTo>
                  <a:pt x="122568" y="477827"/>
                </a:lnTo>
                <a:lnTo>
                  <a:pt x="168618" y="494284"/>
                </a:lnTo>
                <a:lnTo>
                  <a:pt x="218782" y="500062"/>
                </a:lnTo>
                <a:lnTo>
                  <a:pt x="4004995" y="500062"/>
                </a:lnTo>
                <a:lnTo>
                  <a:pt x="4055159" y="494284"/>
                </a:lnTo>
                <a:lnTo>
                  <a:pt x="4101207" y="477827"/>
                </a:lnTo>
                <a:lnTo>
                  <a:pt x="4141827" y="452002"/>
                </a:lnTo>
                <a:lnTo>
                  <a:pt x="4175706" y="418123"/>
                </a:lnTo>
                <a:lnTo>
                  <a:pt x="4201530" y="377503"/>
                </a:lnTo>
                <a:lnTo>
                  <a:pt x="4202409" y="375043"/>
                </a:lnTo>
                <a:lnTo>
                  <a:pt x="218782" y="375043"/>
                </a:lnTo>
                <a:lnTo>
                  <a:pt x="182283" y="367676"/>
                </a:lnTo>
                <a:lnTo>
                  <a:pt x="152479" y="347584"/>
                </a:lnTo>
                <a:lnTo>
                  <a:pt x="132386" y="317784"/>
                </a:lnTo>
                <a:lnTo>
                  <a:pt x="125018" y="281292"/>
                </a:lnTo>
                <a:lnTo>
                  <a:pt x="125018" y="0"/>
                </a:lnTo>
                <a:close/>
              </a:path>
              <a:path w="4286884" h="500379">
                <a:moveTo>
                  <a:pt x="4223766" y="125018"/>
                </a:moveTo>
                <a:lnTo>
                  <a:pt x="4098759" y="125018"/>
                </a:lnTo>
                <a:lnTo>
                  <a:pt x="4098759" y="281292"/>
                </a:lnTo>
                <a:lnTo>
                  <a:pt x="4091390" y="317784"/>
                </a:lnTo>
                <a:lnTo>
                  <a:pt x="4071294" y="347584"/>
                </a:lnTo>
                <a:lnTo>
                  <a:pt x="4041490" y="367676"/>
                </a:lnTo>
                <a:lnTo>
                  <a:pt x="4004995" y="375043"/>
                </a:lnTo>
                <a:lnTo>
                  <a:pt x="4202409" y="375043"/>
                </a:lnTo>
                <a:lnTo>
                  <a:pt x="4217988" y="331455"/>
                </a:lnTo>
                <a:lnTo>
                  <a:pt x="4223766" y="281292"/>
                </a:lnTo>
                <a:lnTo>
                  <a:pt x="4223766" y="125018"/>
                </a:lnTo>
                <a:close/>
              </a:path>
              <a:path w="4286884" h="500379">
                <a:moveTo>
                  <a:pt x="4161269" y="0"/>
                </a:moveTo>
                <a:lnTo>
                  <a:pt x="4036250" y="125018"/>
                </a:lnTo>
                <a:lnTo>
                  <a:pt x="4286275" y="125018"/>
                </a:lnTo>
                <a:lnTo>
                  <a:pt x="4161269" y="0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>
            <a:off x="4286250" y="5519738"/>
            <a:ext cx="1335088" cy="336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1800" spc="-7" baseline="-20833" dirty="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-N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rmali</a:t>
            </a:r>
            <a:r>
              <a:rPr sz="1800" spc="-45" dirty="0">
                <a:solidFill>
                  <a:srgbClr val="006FC0"/>
                </a:solidFill>
                <a:latin typeface="Calibri"/>
                <a:cs typeface="Calibri"/>
              </a:rPr>
              <a:t>z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7: Centrality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Analysis</a:t>
            </a:r>
          </a:p>
        </p:txBody>
      </p:sp>
      <p:sp>
        <p:nvSpPr>
          <p:cNvPr id="38011" name="object 2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837EFFB6-3480-4110-9BC0-33C5C9587015}" type="slidenum">
              <a:rPr lang="th-TH"/>
              <a:pPr marL="25400"/>
              <a:t>31</a:t>
            </a:fld>
            <a:endParaRPr lang="th-TH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object 2"/>
          <p:cNvSpPr>
            <a:spLocks noChangeArrowheads="1"/>
          </p:cNvSpPr>
          <p:nvPr/>
        </p:nvSpPr>
        <p:spPr bwMode="auto">
          <a:xfrm>
            <a:off x="290513" y="330200"/>
            <a:ext cx="6175375" cy="6746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14" name="object 3"/>
          <p:cNvSpPr>
            <a:spLocks noChangeArrowheads="1"/>
          </p:cNvSpPr>
          <p:nvPr/>
        </p:nvSpPr>
        <p:spPr bwMode="auto">
          <a:xfrm>
            <a:off x="5913438" y="330200"/>
            <a:ext cx="727075" cy="6746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15" name="object 4"/>
          <p:cNvSpPr>
            <a:spLocks noChangeArrowheads="1"/>
          </p:cNvSpPr>
          <p:nvPr/>
        </p:nvSpPr>
        <p:spPr bwMode="auto">
          <a:xfrm>
            <a:off x="6089650" y="330200"/>
            <a:ext cx="2170113" cy="67468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/>
        <p:txBody>
          <a:bodyPr tIns="61467"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/>
              <a:t>Example: Authorities VS.</a:t>
            </a:r>
            <a:r>
              <a:rPr sz="3200" spc="-40" dirty="0"/>
              <a:t> </a:t>
            </a:r>
            <a:r>
              <a:rPr sz="3200" spc="-5" dirty="0"/>
              <a:t>In-degrees</a:t>
            </a:r>
            <a:endParaRPr sz="3200"/>
          </a:p>
        </p:txBody>
      </p:sp>
      <p:sp>
        <p:nvSpPr>
          <p:cNvPr id="38917" name="object 6"/>
          <p:cNvSpPr>
            <a:spLocks noChangeArrowheads="1"/>
          </p:cNvSpPr>
          <p:nvPr/>
        </p:nvSpPr>
        <p:spPr bwMode="auto">
          <a:xfrm>
            <a:off x="2168525" y="1974850"/>
            <a:ext cx="309563" cy="30956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18" name="object 7"/>
          <p:cNvSpPr>
            <a:spLocks noChangeArrowheads="1"/>
          </p:cNvSpPr>
          <p:nvPr/>
        </p:nvSpPr>
        <p:spPr bwMode="auto">
          <a:xfrm>
            <a:off x="2108200" y="1905000"/>
            <a:ext cx="428625" cy="3873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19" name="object 8"/>
          <p:cNvSpPr>
            <a:spLocks noChangeArrowheads="1"/>
          </p:cNvSpPr>
          <p:nvPr/>
        </p:nvSpPr>
        <p:spPr bwMode="auto">
          <a:xfrm>
            <a:off x="2214563" y="2000250"/>
            <a:ext cx="214312" cy="214313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20" name="object 9"/>
          <p:cNvSpPr>
            <a:spLocks/>
          </p:cNvSpPr>
          <p:nvPr/>
        </p:nvSpPr>
        <p:spPr bwMode="auto">
          <a:xfrm>
            <a:off x="2214563" y="2000250"/>
            <a:ext cx="214312" cy="214313"/>
          </a:xfrm>
          <a:custGeom>
            <a:avLst/>
            <a:gdLst/>
            <a:ahLst/>
            <a:cxnLst>
              <a:cxn ang="0">
                <a:pos x="0" y="107162"/>
              </a:cxn>
              <a:cxn ang="0">
                <a:pos x="8421" y="65451"/>
              </a:cxn>
              <a:cxn ang="0">
                <a:pos x="31388" y="31388"/>
              </a:cxn>
              <a:cxn ang="0">
                <a:pos x="65451" y="8421"/>
              </a:cxn>
              <a:cxn ang="0">
                <a:pos x="107162" y="0"/>
              </a:cxn>
              <a:cxn ang="0">
                <a:pos x="148872" y="8421"/>
              </a:cxn>
              <a:cxn ang="0">
                <a:pos x="182930" y="31388"/>
              </a:cxn>
              <a:cxn ang="0">
                <a:pos x="205892" y="65451"/>
              </a:cxn>
              <a:cxn ang="0">
                <a:pos x="214312" y="107162"/>
              </a:cxn>
              <a:cxn ang="0">
                <a:pos x="205892" y="148874"/>
              </a:cxn>
              <a:cxn ang="0">
                <a:pos x="182930" y="182937"/>
              </a:cxn>
              <a:cxn ang="0">
                <a:pos x="148872" y="205903"/>
              </a:cxn>
              <a:cxn ang="0">
                <a:pos x="107162" y="214325"/>
              </a:cxn>
              <a:cxn ang="0">
                <a:pos x="65451" y="205903"/>
              </a:cxn>
              <a:cxn ang="0">
                <a:pos x="31388" y="182937"/>
              </a:cxn>
              <a:cxn ang="0">
                <a:pos x="8421" y="148874"/>
              </a:cxn>
              <a:cxn ang="0">
                <a:pos x="0" y="107162"/>
              </a:cxn>
            </a:cxnLst>
            <a:rect l="0" t="0" r="r" b="b"/>
            <a:pathLst>
              <a:path w="214630" h="214630">
                <a:moveTo>
                  <a:pt x="0" y="107162"/>
                </a:moveTo>
                <a:lnTo>
                  <a:pt x="8421" y="65451"/>
                </a:lnTo>
                <a:lnTo>
                  <a:pt x="31388" y="31388"/>
                </a:lnTo>
                <a:lnTo>
                  <a:pt x="65451" y="8421"/>
                </a:lnTo>
                <a:lnTo>
                  <a:pt x="107162" y="0"/>
                </a:lnTo>
                <a:lnTo>
                  <a:pt x="148872" y="8421"/>
                </a:lnTo>
                <a:lnTo>
                  <a:pt x="182930" y="31388"/>
                </a:lnTo>
                <a:lnTo>
                  <a:pt x="205892" y="65451"/>
                </a:lnTo>
                <a:lnTo>
                  <a:pt x="214312" y="107162"/>
                </a:lnTo>
                <a:lnTo>
                  <a:pt x="205892" y="148874"/>
                </a:lnTo>
                <a:lnTo>
                  <a:pt x="182930" y="182937"/>
                </a:lnTo>
                <a:lnTo>
                  <a:pt x="148872" y="205903"/>
                </a:lnTo>
                <a:lnTo>
                  <a:pt x="107162" y="214325"/>
                </a:lnTo>
                <a:lnTo>
                  <a:pt x="65451" y="205903"/>
                </a:lnTo>
                <a:lnTo>
                  <a:pt x="31388" y="182937"/>
                </a:lnTo>
                <a:lnTo>
                  <a:pt x="8421" y="148874"/>
                </a:lnTo>
                <a:lnTo>
                  <a:pt x="0" y="107162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1" name="object 10"/>
          <p:cNvSpPr txBox="1">
            <a:spLocks noChangeArrowheads="1"/>
          </p:cNvSpPr>
          <p:nvPr/>
        </p:nvSpPr>
        <p:spPr bwMode="auto">
          <a:xfrm>
            <a:off x="2257425" y="1973263"/>
            <a:ext cx="128588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latin typeface="Calibri" pitchFamily="34" charset="0"/>
                <a:cs typeface="Cordia New" pitchFamily="34" charset="-34"/>
              </a:rPr>
              <a:t>1</a:t>
            </a:r>
          </a:p>
        </p:txBody>
      </p:sp>
      <p:sp>
        <p:nvSpPr>
          <p:cNvPr id="38922" name="object 11"/>
          <p:cNvSpPr>
            <a:spLocks noChangeArrowheads="1"/>
          </p:cNvSpPr>
          <p:nvPr/>
        </p:nvSpPr>
        <p:spPr bwMode="auto">
          <a:xfrm>
            <a:off x="1739900" y="2903538"/>
            <a:ext cx="309563" cy="309562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23" name="object 12"/>
          <p:cNvSpPr>
            <a:spLocks noChangeArrowheads="1"/>
          </p:cNvSpPr>
          <p:nvPr/>
        </p:nvSpPr>
        <p:spPr bwMode="auto">
          <a:xfrm>
            <a:off x="1679575" y="2835275"/>
            <a:ext cx="428625" cy="385763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24" name="object 13"/>
          <p:cNvSpPr>
            <a:spLocks noChangeArrowheads="1"/>
          </p:cNvSpPr>
          <p:nvPr/>
        </p:nvSpPr>
        <p:spPr bwMode="auto">
          <a:xfrm>
            <a:off x="1785938" y="2928938"/>
            <a:ext cx="214312" cy="214312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25" name="object 14"/>
          <p:cNvSpPr>
            <a:spLocks/>
          </p:cNvSpPr>
          <p:nvPr/>
        </p:nvSpPr>
        <p:spPr bwMode="auto">
          <a:xfrm>
            <a:off x="1785938" y="2928938"/>
            <a:ext cx="214312" cy="214312"/>
          </a:xfrm>
          <a:custGeom>
            <a:avLst/>
            <a:gdLst/>
            <a:ahLst/>
            <a:cxnLst>
              <a:cxn ang="0">
                <a:pos x="0" y="107162"/>
              </a:cxn>
              <a:cxn ang="0">
                <a:pos x="8421" y="65451"/>
              </a:cxn>
              <a:cxn ang="0">
                <a:pos x="31388" y="31388"/>
              </a:cxn>
              <a:cxn ang="0">
                <a:pos x="65451" y="8421"/>
              </a:cxn>
              <a:cxn ang="0">
                <a:pos x="107162" y="0"/>
              </a:cxn>
              <a:cxn ang="0">
                <a:pos x="148866" y="8421"/>
              </a:cxn>
              <a:cxn ang="0">
                <a:pos x="182926" y="31388"/>
              </a:cxn>
              <a:cxn ang="0">
                <a:pos x="205891" y="65451"/>
              </a:cxn>
              <a:cxn ang="0">
                <a:pos x="214312" y="107162"/>
              </a:cxn>
              <a:cxn ang="0">
                <a:pos x="205891" y="148874"/>
              </a:cxn>
              <a:cxn ang="0">
                <a:pos x="182926" y="182937"/>
              </a:cxn>
              <a:cxn ang="0">
                <a:pos x="148866" y="205903"/>
              </a:cxn>
              <a:cxn ang="0">
                <a:pos x="107162" y="214325"/>
              </a:cxn>
              <a:cxn ang="0">
                <a:pos x="65451" y="205903"/>
              </a:cxn>
              <a:cxn ang="0">
                <a:pos x="31388" y="182937"/>
              </a:cxn>
              <a:cxn ang="0">
                <a:pos x="8421" y="148874"/>
              </a:cxn>
              <a:cxn ang="0">
                <a:pos x="0" y="107162"/>
              </a:cxn>
            </a:cxnLst>
            <a:rect l="0" t="0" r="r" b="b"/>
            <a:pathLst>
              <a:path w="214630" h="214630">
                <a:moveTo>
                  <a:pt x="0" y="107162"/>
                </a:moveTo>
                <a:lnTo>
                  <a:pt x="8421" y="65451"/>
                </a:lnTo>
                <a:lnTo>
                  <a:pt x="31388" y="31388"/>
                </a:lnTo>
                <a:lnTo>
                  <a:pt x="65451" y="8421"/>
                </a:lnTo>
                <a:lnTo>
                  <a:pt x="107162" y="0"/>
                </a:lnTo>
                <a:lnTo>
                  <a:pt x="148866" y="8421"/>
                </a:lnTo>
                <a:lnTo>
                  <a:pt x="182926" y="31388"/>
                </a:lnTo>
                <a:lnTo>
                  <a:pt x="205891" y="65451"/>
                </a:lnTo>
                <a:lnTo>
                  <a:pt x="214312" y="107162"/>
                </a:lnTo>
                <a:lnTo>
                  <a:pt x="205891" y="148874"/>
                </a:lnTo>
                <a:lnTo>
                  <a:pt x="182926" y="182937"/>
                </a:lnTo>
                <a:lnTo>
                  <a:pt x="148866" y="205903"/>
                </a:lnTo>
                <a:lnTo>
                  <a:pt x="107162" y="214325"/>
                </a:lnTo>
                <a:lnTo>
                  <a:pt x="65451" y="205903"/>
                </a:lnTo>
                <a:lnTo>
                  <a:pt x="31388" y="182937"/>
                </a:lnTo>
                <a:lnTo>
                  <a:pt x="8421" y="148874"/>
                </a:lnTo>
                <a:lnTo>
                  <a:pt x="0" y="107162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6" name="object 15"/>
          <p:cNvSpPr txBox="1">
            <a:spLocks noChangeArrowheads="1"/>
          </p:cNvSpPr>
          <p:nvPr/>
        </p:nvSpPr>
        <p:spPr bwMode="auto">
          <a:xfrm>
            <a:off x="1828800" y="2901950"/>
            <a:ext cx="128588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latin typeface="Calibri" pitchFamily="34" charset="0"/>
                <a:cs typeface="Cordia New" pitchFamily="34" charset="-34"/>
              </a:rPr>
              <a:t>2</a:t>
            </a:r>
          </a:p>
        </p:txBody>
      </p:sp>
      <p:sp>
        <p:nvSpPr>
          <p:cNvPr id="38927" name="object 16"/>
          <p:cNvSpPr>
            <a:spLocks noChangeArrowheads="1"/>
          </p:cNvSpPr>
          <p:nvPr/>
        </p:nvSpPr>
        <p:spPr bwMode="auto">
          <a:xfrm>
            <a:off x="1882775" y="3544888"/>
            <a:ext cx="309563" cy="309562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28" name="object 17"/>
          <p:cNvSpPr>
            <a:spLocks noChangeArrowheads="1"/>
          </p:cNvSpPr>
          <p:nvPr/>
        </p:nvSpPr>
        <p:spPr bwMode="auto">
          <a:xfrm>
            <a:off x="1822450" y="3476625"/>
            <a:ext cx="428625" cy="38735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29" name="object 18"/>
          <p:cNvSpPr>
            <a:spLocks noChangeArrowheads="1"/>
          </p:cNvSpPr>
          <p:nvPr/>
        </p:nvSpPr>
        <p:spPr bwMode="auto">
          <a:xfrm>
            <a:off x="1928813" y="3571875"/>
            <a:ext cx="214312" cy="214313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30" name="object 19"/>
          <p:cNvSpPr>
            <a:spLocks/>
          </p:cNvSpPr>
          <p:nvPr/>
        </p:nvSpPr>
        <p:spPr bwMode="auto">
          <a:xfrm>
            <a:off x="1928813" y="3571875"/>
            <a:ext cx="214312" cy="214313"/>
          </a:xfrm>
          <a:custGeom>
            <a:avLst/>
            <a:gdLst/>
            <a:ahLst/>
            <a:cxnLst>
              <a:cxn ang="0">
                <a:pos x="0" y="107162"/>
              </a:cxn>
              <a:cxn ang="0">
                <a:pos x="8421" y="65451"/>
              </a:cxn>
              <a:cxn ang="0">
                <a:pos x="31388" y="31388"/>
              </a:cxn>
              <a:cxn ang="0">
                <a:pos x="65451" y="8421"/>
              </a:cxn>
              <a:cxn ang="0">
                <a:pos x="107162" y="0"/>
              </a:cxn>
              <a:cxn ang="0">
                <a:pos x="148866" y="8421"/>
              </a:cxn>
              <a:cxn ang="0">
                <a:pos x="182926" y="31388"/>
              </a:cxn>
              <a:cxn ang="0">
                <a:pos x="205891" y="65451"/>
              </a:cxn>
              <a:cxn ang="0">
                <a:pos x="214312" y="107162"/>
              </a:cxn>
              <a:cxn ang="0">
                <a:pos x="205891" y="148874"/>
              </a:cxn>
              <a:cxn ang="0">
                <a:pos x="182926" y="182937"/>
              </a:cxn>
              <a:cxn ang="0">
                <a:pos x="148866" y="205903"/>
              </a:cxn>
              <a:cxn ang="0">
                <a:pos x="107162" y="214325"/>
              </a:cxn>
              <a:cxn ang="0">
                <a:pos x="65451" y="205903"/>
              </a:cxn>
              <a:cxn ang="0">
                <a:pos x="31388" y="182937"/>
              </a:cxn>
              <a:cxn ang="0">
                <a:pos x="8421" y="148874"/>
              </a:cxn>
              <a:cxn ang="0">
                <a:pos x="0" y="107162"/>
              </a:cxn>
            </a:cxnLst>
            <a:rect l="0" t="0" r="r" b="b"/>
            <a:pathLst>
              <a:path w="214630" h="214629">
                <a:moveTo>
                  <a:pt x="0" y="107162"/>
                </a:moveTo>
                <a:lnTo>
                  <a:pt x="8421" y="65451"/>
                </a:lnTo>
                <a:lnTo>
                  <a:pt x="31388" y="31388"/>
                </a:lnTo>
                <a:lnTo>
                  <a:pt x="65451" y="8421"/>
                </a:lnTo>
                <a:lnTo>
                  <a:pt x="107162" y="0"/>
                </a:lnTo>
                <a:lnTo>
                  <a:pt x="148866" y="8421"/>
                </a:lnTo>
                <a:lnTo>
                  <a:pt x="182926" y="31388"/>
                </a:lnTo>
                <a:lnTo>
                  <a:pt x="205891" y="65451"/>
                </a:lnTo>
                <a:lnTo>
                  <a:pt x="214312" y="107162"/>
                </a:lnTo>
                <a:lnTo>
                  <a:pt x="205891" y="148874"/>
                </a:lnTo>
                <a:lnTo>
                  <a:pt x="182926" y="182937"/>
                </a:lnTo>
                <a:lnTo>
                  <a:pt x="148866" y="205903"/>
                </a:lnTo>
                <a:lnTo>
                  <a:pt x="107162" y="214325"/>
                </a:lnTo>
                <a:lnTo>
                  <a:pt x="65451" y="205903"/>
                </a:lnTo>
                <a:lnTo>
                  <a:pt x="31388" y="182937"/>
                </a:lnTo>
                <a:lnTo>
                  <a:pt x="8421" y="148874"/>
                </a:lnTo>
                <a:lnTo>
                  <a:pt x="0" y="107162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1" name="object 20"/>
          <p:cNvSpPr txBox="1">
            <a:spLocks noChangeArrowheads="1"/>
          </p:cNvSpPr>
          <p:nvPr/>
        </p:nvSpPr>
        <p:spPr bwMode="auto">
          <a:xfrm>
            <a:off x="1971675" y="3544888"/>
            <a:ext cx="128588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latin typeface="Calibri" pitchFamily="34" charset="0"/>
                <a:cs typeface="Cordia New" pitchFamily="34" charset="-34"/>
              </a:rPr>
              <a:t>3</a:t>
            </a:r>
          </a:p>
        </p:txBody>
      </p:sp>
      <p:sp>
        <p:nvSpPr>
          <p:cNvPr id="38932" name="object 21"/>
          <p:cNvSpPr>
            <a:spLocks noChangeArrowheads="1"/>
          </p:cNvSpPr>
          <p:nvPr/>
        </p:nvSpPr>
        <p:spPr bwMode="auto">
          <a:xfrm>
            <a:off x="2382838" y="3830638"/>
            <a:ext cx="309562" cy="309562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33" name="object 22"/>
          <p:cNvSpPr>
            <a:spLocks noChangeArrowheads="1"/>
          </p:cNvSpPr>
          <p:nvPr/>
        </p:nvSpPr>
        <p:spPr bwMode="auto">
          <a:xfrm>
            <a:off x="2322513" y="3762375"/>
            <a:ext cx="428625" cy="38735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34" name="object 23"/>
          <p:cNvSpPr>
            <a:spLocks noChangeArrowheads="1"/>
          </p:cNvSpPr>
          <p:nvPr/>
        </p:nvSpPr>
        <p:spPr bwMode="auto">
          <a:xfrm>
            <a:off x="2428875" y="3857625"/>
            <a:ext cx="214313" cy="214313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35" name="object 24"/>
          <p:cNvSpPr>
            <a:spLocks/>
          </p:cNvSpPr>
          <p:nvPr/>
        </p:nvSpPr>
        <p:spPr bwMode="auto">
          <a:xfrm>
            <a:off x="2428875" y="3857625"/>
            <a:ext cx="214313" cy="214313"/>
          </a:xfrm>
          <a:custGeom>
            <a:avLst/>
            <a:gdLst/>
            <a:ahLst/>
            <a:cxnLst>
              <a:cxn ang="0">
                <a:pos x="0" y="107162"/>
              </a:cxn>
              <a:cxn ang="0">
                <a:pos x="8421" y="65451"/>
              </a:cxn>
              <a:cxn ang="0">
                <a:pos x="31388" y="31388"/>
              </a:cxn>
              <a:cxn ang="0">
                <a:pos x="65451" y="8421"/>
              </a:cxn>
              <a:cxn ang="0">
                <a:pos x="107162" y="0"/>
              </a:cxn>
              <a:cxn ang="0">
                <a:pos x="148872" y="8421"/>
              </a:cxn>
              <a:cxn ang="0">
                <a:pos x="182930" y="31388"/>
              </a:cxn>
              <a:cxn ang="0">
                <a:pos x="205892" y="65451"/>
              </a:cxn>
              <a:cxn ang="0">
                <a:pos x="214312" y="107162"/>
              </a:cxn>
              <a:cxn ang="0">
                <a:pos x="205892" y="148874"/>
              </a:cxn>
              <a:cxn ang="0">
                <a:pos x="182930" y="182937"/>
              </a:cxn>
              <a:cxn ang="0">
                <a:pos x="148872" y="205903"/>
              </a:cxn>
              <a:cxn ang="0">
                <a:pos x="107162" y="214325"/>
              </a:cxn>
              <a:cxn ang="0">
                <a:pos x="65451" y="205903"/>
              </a:cxn>
              <a:cxn ang="0">
                <a:pos x="31388" y="182937"/>
              </a:cxn>
              <a:cxn ang="0">
                <a:pos x="8421" y="148874"/>
              </a:cxn>
              <a:cxn ang="0">
                <a:pos x="0" y="107162"/>
              </a:cxn>
            </a:cxnLst>
            <a:rect l="0" t="0" r="r" b="b"/>
            <a:pathLst>
              <a:path w="214630" h="214629">
                <a:moveTo>
                  <a:pt x="0" y="107162"/>
                </a:moveTo>
                <a:lnTo>
                  <a:pt x="8421" y="65451"/>
                </a:lnTo>
                <a:lnTo>
                  <a:pt x="31388" y="31388"/>
                </a:lnTo>
                <a:lnTo>
                  <a:pt x="65451" y="8421"/>
                </a:lnTo>
                <a:lnTo>
                  <a:pt x="107162" y="0"/>
                </a:lnTo>
                <a:lnTo>
                  <a:pt x="148872" y="8421"/>
                </a:lnTo>
                <a:lnTo>
                  <a:pt x="182930" y="31388"/>
                </a:lnTo>
                <a:lnTo>
                  <a:pt x="205892" y="65451"/>
                </a:lnTo>
                <a:lnTo>
                  <a:pt x="214312" y="107162"/>
                </a:lnTo>
                <a:lnTo>
                  <a:pt x="205892" y="148874"/>
                </a:lnTo>
                <a:lnTo>
                  <a:pt x="182930" y="182937"/>
                </a:lnTo>
                <a:lnTo>
                  <a:pt x="148872" y="205903"/>
                </a:lnTo>
                <a:lnTo>
                  <a:pt x="107162" y="214325"/>
                </a:lnTo>
                <a:lnTo>
                  <a:pt x="65451" y="205903"/>
                </a:lnTo>
                <a:lnTo>
                  <a:pt x="31388" y="182937"/>
                </a:lnTo>
                <a:lnTo>
                  <a:pt x="8421" y="148874"/>
                </a:lnTo>
                <a:lnTo>
                  <a:pt x="0" y="107162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6" name="object 25"/>
          <p:cNvSpPr txBox="1">
            <a:spLocks noChangeArrowheads="1"/>
          </p:cNvSpPr>
          <p:nvPr/>
        </p:nvSpPr>
        <p:spPr bwMode="auto">
          <a:xfrm>
            <a:off x="2471738" y="3830638"/>
            <a:ext cx="128587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latin typeface="Calibri" pitchFamily="34" charset="0"/>
                <a:cs typeface="Cordia New" pitchFamily="34" charset="-34"/>
              </a:rPr>
              <a:t>4</a:t>
            </a:r>
          </a:p>
        </p:txBody>
      </p:sp>
      <p:sp>
        <p:nvSpPr>
          <p:cNvPr id="38937" name="object 26"/>
          <p:cNvSpPr>
            <a:spLocks noChangeArrowheads="1"/>
          </p:cNvSpPr>
          <p:nvPr/>
        </p:nvSpPr>
        <p:spPr bwMode="auto">
          <a:xfrm>
            <a:off x="3025775" y="1797050"/>
            <a:ext cx="309563" cy="309563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38" name="object 27"/>
          <p:cNvSpPr>
            <a:spLocks noChangeArrowheads="1"/>
          </p:cNvSpPr>
          <p:nvPr/>
        </p:nvSpPr>
        <p:spPr bwMode="auto">
          <a:xfrm>
            <a:off x="2965450" y="1728788"/>
            <a:ext cx="428625" cy="385762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39" name="object 28"/>
          <p:cNvSpPr>
            <a:spLocks noChangeArrowheads="1"/>
          </p:cNvSpPr>
          <p:nvPr/>
        </p:nvSpPr>
        <p:spPr bwMode="auto">
          <a:xfrm>
            <a:off x="3071813" y="1822450"/>
            <a:ext cx="214312" cy="214313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40" name="object 29"/>
          <p:cNvSpPr>
            <a:spLocks/>
          </p:cNvSpPr>
          <p:nvPr/>
        </p:nvSpPr>
        <p:spPr bwMode="auto">
          <a:xfrm>
            <a:off x="3071813" y="1822450"/>
            <a:ext cx="214312" cy="214313"/>
          </a:xfrm>
          <a:custGeom>
            <a:avLst/>
            <a:gdLst/>
            <a:ahLst/>
            <a:cxnLst>
              <a:cxn ang="0">
                <a:pos x="0" y="107162"/>
              </a:cxn>
              <a:cxn ang="0">
                <a:pos x="8421" y="65451"/>
              </a:cxn>
              <a:cxn ang="0">
                <a:pos x="31388" y="31388"/>
              </a:cxn>
              <a:cxn ang="0">
                <a:pos x="65451" y="8421"/>
              </a:cxn>
              <a:cxn ang="0">
                <a:pos x="107162" y="0"/>
              </a:cxn>
              <a:cxn ang="0">
                <a:pos x="148872" y="8421"/>
              </a:cxn>
              <a:cxn ang="0">
                <a:pos x="182930" y="31388"/>
              </a:cxn>
              <a:cxn ang="0">
                <a:pos x="205892" y="65451"/>
              </a:cxn>
              <a:cxn ang="0">
                <a:pos x="214312" y="107162"/>
              </a:cxn>
              <a:cxn ang="0">
                <a:pos x="205892" y="148874"/>
              </a:cxn>
              <a:cxn ang="0">
                <a:pos x="182930" y="182937"/>
              </a:cxn>
              <a:cxn ang="0">
                <a:pos x="148872" y="205903"/>
              </a:cxn>
              <a:cxn ang="0">
                <a:pos x="107162" y="214325"/>
              </a:cxn>
              <a:cxn ang="0">
                <a:pos x="65451" y="205903"/>
              </a:cxn>
              <a:cxn ang="0">
                <a:pos x="31388" y="182937"/>
              </a:cxn>
              <a:cxn ang="0">
                <a:pos x="8421" y="148874"/>
              </a:cxn>
              <a:cxn ang="0">
                <a:pos x="0" y="107162"/>
              </a:cxn>
            </a:cxnLst>
            <a:rect l="0" t="0" r="r" b="b"/>
            <a:pathLst>
              <a:path w="214629" h="214630">
                <a:moveTo>
                  <a:pt x="0" y="107162"/>
                </a:moveTo>
                <a:lnTo>
                  <a:pt x="8421" y="65451"/>
                </a:lnTo>
                <a:lnTo>
                  <a:pt x="31388" y="31388"/>
                </a:lnTo>
                <a:lnTo>
                  <a:pt x="65451" y="8421"/>
                </a:lnTo>
                <a:lnTo>
                  <a:pt x="107162" y="0"/>
                </a:lnTo>
                <a:lnTo>
                  <a:pt x="148872" y="8421"/>
                </a:lnTo>
                <a:lnTo>
                  <a:pt x="182930" y="31388"/>
                </a:lnTo>
                <a:lnTo>
                  <a:pt x="205892" y="65451"/>
                </a:lnTo>
                <a:lnTo>
                  <a:pt x="214312" y="107162"/>
                </a:lnTo>
                <a:lnTo>
                  <a:pt x="205892" y="148874"/>
                </a:lnTo>
                <a:lnTo>
                  <a:pt x="182930" y="182937"/>
                </a:lnTo>
                <a:lnTo>
                  <a:pt x="148872" y="205903"/>
                </a:lnTo>
                <a:lnTo>
                  <a:pt x="107162" y="214325"/>
                </a:lnTo>
                <a:lnTo>
                  <a:pt x="65451" y="205903"/>
                </a:lnTo>
                <a:lnTo>
                  <a:pt x="31388" y="182937"/>
                </a:lnTo>
                <a:lnTo>
                  <a:pt x="8421" y="148874"/>
                </a:lnTo>
                <a:lnTo>
                  <a:pt x="0" y="107162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1" name="object 30"/>
          <p:cNvSpPr txBox="1">
            <a:spLocks noChangeArrowheads="1"/>
          </p:cNvSpPr>
          <p:nvPr/>
        </p:nvSpPr>
        <p:spPr bwMode="auto">
          <a:xfrm>
            <a:off x="3114675" y="1795463"/>
            <a:ext cx="128588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latin typeface="Calibri" pitchFamily="34" charset="0"/>
                <a:cs typeface="Cordia New" pitchFamily="34" charset="-34"/>
              </a:rPr>
              <a:t>5</a:t>
            </a:r>
          </a:p>
        </p:txBody>
      </p:sp>
      <p:sp>
        <p:nvSpPr>
          <p:cNvPr id="38942" name="object 31"/>
          <p:cNvSpPr>
            <a:spLocks noChangeArrowheads="1"/>
          </p:cNvSpPr>
          <p:nvPr/>
        </p:nvSpPr>
        <p:spPr bwMode="auto">
          <a:xfrm>
            <a:off x="3168650" y="2332038"/>
            <a:ext cx="309563" cy="309562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43" name="object 32"/>
          <p:cNvSpPr>
            <a:spLocks noChangeArrowheads="1"/>
          </p:cNvSpPr>
          <p:nvPr/>
        </p:nvSpPr>
        <p:spPr bwMode="auto">
          <a:xfrm>
            <a:off x="3108325" y="2263775"/>
            <a:ext cx="428625" cy="385763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44" name="object 33"/>
          <p:cNvSpPr>
            <a:spLocks noChangeArrowheads="1"/>
          </p:cNvSpPr>
          <p:nvPr/>
        </p:nvSpPr>
        <p:spPr bwMode="auto">
          <a:xfrm>
            <a:off x="3214688" y="2357438"/>
            <a:ext cx="214312" cy="214312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45" name="object 34"/>
          <p:cNvSpPr>
            <a:spLocks/>
          </p:cNvSpPr>
          <p:nvPr/>
        </p:nvSpPr>
        <p:spPr bwMode="auto">
          <a:xfrm>
            <a:off x="3214688" y="2357438"/>
            <a:ext cx="214312" cy="214312"/>
          </a:xfrm>
          <a:custGeom>
            <a:avLst/>
            <a:gdLst/>
            <a:ahLst/>
            <a:cxnLst>
              <a:cxn ang="0">
                <a:pos x="0" y="107162"/>
              </a:cxn>
              <a:cxn ang="0">
                <a:pos x="8421" y="65451"/>
              </a:cxn>
              <a:cxn ang="0">
                <a:pos x="31388" y="31388"/>
              </a:cxn>
              <a:cxn ang="0">
                <a:pos x="65451" y="8421"/>
              </a:cxn>
              <a:cxn ang="0">
                <a:pos x="107162" y="0"/>
              </a:cxn>
              <a:cxn ang="0">
                <a:pos x="148866" y="8421"/>
              </a:cxn>
              <a:cxn ang="0">
                <a:pos x="182926" y="31388"/>
              </a:cxn>
              <a:cxn ang="0">
                <a:pos x="205891" y="65451"/>
              </a:cxn>
              <a:cxn ang="0">
                <a:pos x="214312" y="107162"/>
              </a:cxn>
              <a:cxn ang="0">
                <a:pos x="205891" y="148874"/>
              </a:cxn>
              <a:cxn ang="0">
                <a:pos x="182926" y="182937"/>
              </a:cxn>
              <a:cxn ang="0">
                <a:pos x="148866" y="205903"/>
              </a:cxn>
              <a:cxn ang="0">
                <a:pos x="107162" y="214325"/>
              </a:cxn>
              <a:cxn ang="0">
                <a:pos x="65451" y="205903"/>
              </a:cxn>
              <a:cxn ang="0">
                <a:pos x="31388" y="182937"/>
              </a:cxn>
              <a:cxn ang="0">
                <a:pos x="8421" y="148874"/>
              </a:cxn>
              <a:cxn ang="0">
                <a:pos x="0" y="107162"/>
              </a:cxn>
            </a:cxnLst>
            <a:rect l="0" t="0" r="r" b="b"/>
            <a:pathLst>
              <a:path w="214629" h="214630">
                <a:moveTo>
                  <a:pt x="0" y="107162"/>
                </a:moveTo>
                <a:lnTo>
                  <a:pt x="8421" y="65451"/>
                </a:lnTo>
                <a:lnTo>
                  <a:pt x="31388" y="31388"/>
                </a:lnTo>
                <a:lnTo>
                  <a:pt x="65451" y="8421"/>
                </a:lnTo>
                <a:lnTo>
                  <a:pt x="107162" y="0"/>
                </a:lnTo>
                <a:lnTo>
                  <a:pt x="148866" y="8421"/>
                </a:lnTo>
                <a:lnTo>
                  <a:pt x="182926" y="31388"/>
                </a:lnTo>
                <a:lnTo>
                  <a:pt x="205891" y="65451"/>
                </a:lnTo>
                <a:lnTo>
                  <a:pt x="214312" y="107162"/>
                </a:lnTo>
                <a:lnTo>
                  <a:pt x="205891" y="148874"/>
                </a:lnTo>
                <a:lnTo>
                  <a:pt x="182926" y="182937"/>
                </a:lnTo>
                <a:lnTo>
                  <a:pt x="148866" y="205903"/>
                </a:lnTo>
                <a:lnTo>
                  <a:pt x="107162" y="214325"/>
                </a:lnTo>
                <a:lnTo>
                  <a:pt x="65451" y="205903"/>
                </a:lnTo>
                <a:lnTo>
                  <a:pt x="31388" y="182937"/>
                </a:lnTo>
                <a:lnTo>
                  <a:pt x="8421" y="148874"/>
                </a:lnTo>
                <a:lnTo>
                  <a:pt x="0" y="107162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6" name="object 35"/>
          <p:cNvSpPr txBox="1">
            <a:spLocks noChangeArrowheads="1"/>
          </p:cNvSpPr>
          <p:nvPr/>
        </p:nvSpPr>
        <p:spPr bwMode="auto">
          <a:xfrm>
            <a:off x="3257550" y="2330450"/>
            <a:ext cx="128588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latin typeface="Calibri" pitchFamily="34" charset="0"/>
                <a:cs typeface="Cordia New" pitchFamily="34" charset="-34"/>
              </a:rPr>
              <a:t>6</a:t>
            </a:r>
          </a:p>
        </p:txBody>
      </p:sp>
      <p:sp>
        <p:nvSpPr>
          <p:cNvPr id="38947" name="object 36"/>
          <p:cNvSpPr>
            <a:spLocks noChangeArrowheads="1"/>
          </p:cNvSpPr>
          <p:nvPr/>
        </p:nvSpPr>
        <p:spPr bwMode="auto">
          <a:xfrm>
            <a:off x="3311525" y="3259138"/>
            <a:ext cx="309563" cy="309562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48" name="object 37"/>
          <p:cNvSpPr>
            <a:spLocks noChangeArrowheads="1"/>
          </p:cNvSpPr>
          <p:nvPr/>
        </p:nvSpPr>
        <p:spPr bwMode="auto">
          <a:xfrm>
            <a:off x="3251200" y="3190875"/>
            <a:ext cx="428625" cy="387350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49" name="object 38"/>
          <p:cNvSpPr>
            <a:spLocks noChangeArrowheads="1"/>
          </p:cNvSpPr>
          <p:nvPr/>
        </p:nvSpPr>
        <p:spPr bwMode="auto">
          <a:xfrm>
            <a:off x="3357563" y="3286125"/>
            <a:ext cx="214312" cy="214313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50" name="object 39"/>
          <p:cNvSpPr>
            <a:spLocks/>
          </p:cNvSpPr>
          <p:nvPr/>
        </p:nvSpPr>
        <p:spPr bwMode="auto">
          <a:xfrm>
            <a:off x="3357563" y="3286125"/>
            <a:ext cx="214312" cy="214313"/>
          </a:xfrm>
          <a:custGeom>
            <a:avLst/>
            <a:gdLst/>
            <a:ahLst/>
            <a:cxnLst>
              <a:cxn ang="0">
                <a:pos x="0" y="107162"/>
              </a:cxn>
              <a:cxn ang="0">
                <a:pos x="8421" y="65451"/>
              </a:cxn>
              <a:cxn ang="0">
                <a:pos x="31388" y="31388"/>
              </a:cxn>
              <a:cxn ang="0">
                <a:pos x="65451" y="8421"/>
              </a:cxn>
              <a:cxn ang="0">
                <a:pos x="107162" y="0"/>
              </a:cxn>
              <a:cxn ang="0">
                <a:pos x="148872" y="8421"/>
              </a:cxn>
              <a:cxn ang="0">
                <a:pos x="182930" y="31388"/>
              </a:cxn>
              <a:cxn ang="0">
                <a:pos x="205892" y="65451"/>
              </a:cxn>
              <a:cxn ang="0">
                <a:pos x="214312" y="107162"/>
              </a:cxn>
              <a:cxn ang="0">
                <a:pos x="205892" y="148874"/>
              </a:cxn>
              <a:cxn ang="0">
                <a:pos x="182930" y="182937"/>
              </a:cxn>
              <a:cxn ang="0">
                <a:pos x="148872" y="205903"/>
              </a:cxn>
              <a:cxn ang="0">
                <a:pos x="107162" y="214325"/>
              </a:cxn>
              <a:cxn ang="0">
                <a:pos x="65451" y="205903"/>
              </a:cxn>
              <a:cxn ang="0">
                <a:pos x="31388" y="182937"/>
              </a:cxn>
              <a:cxn ang="0">
                <a:pos x="8421" y="148874"/>
              </a:cxn>
              <a:cxn ang="0">
                <a:pos x="0" y="107162"/>
              </a:cxn>
            </a:cxnLst>
            <a:rect l="0" t="0" r="r" b="b"/>
            <a:pathLst>
              <a:path w="214629" h="214629">
                <a:moveTo>
                  <a:pt x="0" y="107162"/>
                </a:moveTo>
                <a:lnTo>
                  <a:pt x="8421" y="65451"/>
                </a:lnTo>
                <a:lnTo>
                  <a:pt x="31388" y="31388"/>
                </a:lnTo>
                <a:lnTo>
                  <a:pt x="65451" y="8421"/>
                </a:lnTo>
                <a:lnTo>
                  <a:pt x="107162" y="0"/>
                </a:lnTo>
                <a:lnTo>
                  <a:pt x="148872" y="8421"/>
                </a:lnTo>
                <a:lnTo>
                  <a:pt x="182930" y="31388"/>
                </a:lnTo>
                <a:lnTo>
                  <a:pt x="205892" y="65451"/>
                </a:lnTo>
                <a:lnTo>
                  <a:pt x="214312" y="107162"/>
                </a:lnTo>
                <a:lnTo>
                  <a:pt x="205892" y="148874"/>
                </a:lnTo>
                <a:lnTo>
                  <a:pt x="182930" y="182937"/>
                </a:lnTo>
                <a:lnTo>
                  <a:pt x="148872" y="205903"/>
                </a:lnTo>
                <a:lnTo>
                  <a:pt x="107162" y="214325"/>
                </a:lnTo>
                <a:lnTo>
                  <a:pt x="65451" y="205903"/>
                </a:lnTo>
                <a:lnTo>
                  <a:pt x="31388" y="182937"/>
                </a:lnTo>
                <a:lnTo>
                  <a:pt x="8421" y="148874"/>
                </a:lnTo>
                <a:lnTo>
                  <a:pt x="0" y="107162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1" name="object 40"/>
          <p:cNvSpPr txBox="1">
            <a:spLocks noChangeArrowheads="1"/>
          </p:cNvSpPr>
          <p:nvPr/>
        </p:nvSpPr>
        <p:spPr bwMode="auto">
          <a:xfrm>
            <a:off x="3400425" y="3259138"/>
            <a:ext cx="128588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latin typeface="Calibri" pitchFamily="34" charset="0"/>
                <a:cs typeface="Cordia New" pitchFamily="34" charset="-34"/>
              </a:rPr>
              <a:t>7</a:t>
            </a:r>
          </a:p>
        </p:txBody>
      </p:sp>
      <p:sp>
        <p:nvSpPr>
          <p:cNvPr id="38952" name="object 41"/>
          <p:cNvSpPr>
            <a:spLocks noChangeArrowheads="1"/>
          </p:cNvSpPr>
          <p:nvPr/>
        </p:nvSpPr>
        <p:spPr bwMode="auto">
          <a:xfrm>
            <a:off x="3525838" y="4046538"/>
            <a:ext cx="309562" cy="309562"/>
          </a:xfrm>
          <a:prstGeom prst="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53" name="object 42"/>
          <p:cNvSpPr>
            <a:spLocks noChangeArrowheads="1"/>
          </p:cNvSpPr>
          <p:nvPr/>
        </p:nvSpPr>
        <p:spPr bwMode="auto">
          <a:xfrm>
            <a:off x="3465513" y="3978275"/>
            <a:ext cx="428625" cy="385763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54" name="object 43"/>
          <p:cNvSpPr>
            <a:spLocks noChangeArrowheads="1"/>
          </p:cNvSpPr>
          <p:nvPr/>
        </p:nvSpPr>
        <p:spPr bwMode="auto">
          <a:xfrm>
            <a:off x="3571875" y="4071938"/>
            <a:ext cx="214313" cy="214312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55" name="object 44"/>
          <p:cNvSpPr>
            <a:spLocks/>
          </p:cNvSpPr>
          <p:nvPr/>
        </p:nvSpPr>
        <p:spPr bwMode="auto">
          <a:xfrm>
            <a:off x="3571875" y="4071938"/>
            <a:ext cx="214313" cy="214312"/>
          </a:xfrm>
          <a:custGeom>
            <a:avLst/>
            <a:gdLst/>
            <a:ahLst/>
            <a:cxnLst>
              <a:cxn ang="0">
                <a:pos x="0" y="107162"/>
              </a:cxn>
              <a:cxn ang="0">
                <a:pos x="8421" y="65451"/>
              </a:cxn>
              <a:cxn ang="0">
                <a:pos x="31388" y="31388"/>
              </a:cxn>
              <a:cxn ang="0">
                <a:pos x="65451" y="8421"/>
              </a:cxn>
              <a:cxn ang="0">
                <a:pos x="107162" y="0"/>
              </a:cxn>
              <a:cxn ang="0">
                <a:pos x="148872" y="8421"/>
              </a:cxn>
              <a:cxn ang="0">
                <a:pos x="182930" y="31388"/>
              </a:cxn>
              <a:cxn ang="0">
                <a:pos x="205892" y="65451"/>
              </a:cxn>
              <a:cxn ang="0">
                <a:pos x="214312" y="107162"/>
              </a:cxn>
              <a:cxn ang="0">
                <a:pos x="205892" y="148874"/>
              </a:cxn>
              <a:cxn ang="0">
                <a:pos x="182930" y="182937"/>
              </a:cxn>
              <a:cxn ang="0">
                <a:pos x="148872" y="205903"/>
              </a:cxn>
              <a:cxn ang="0">
                <a:pos x="107162" y="214325"/>
              </a:cxn>
              <a:cxn ang="0">
                <a:pos x="65451" y="205903"/>
              </a:cxn>
              <a:cxn ang="0">
                <a:pos x="31388" y="182937"/>
              </a:cxn>
              <a:cxn ang="0">
                <a:pos x="8421" y="148874"/>
              </a:cxn>
              <a:cxn ang="0">
                <a:pos x="0" y="107162"/>
              </a:cxn>
            </a:cxnLst>
            <a:rect l="0" t="0" r="r" b="b"/>
            <a:pathLst>
              <a:path w="214629" h="214629">
                <a:moveTo>
                  <a:pt x="0" y="107162"/>
                </a:moveTo>
                <a:lnTo>
                  <a:pt x="8421" y="65451"/>
                </a:lnTo>
                <a:lnTo>
                  <a:pt x="31388" y="31388"/>
                </a:lnTo>
                <a:lnTo>
                  <a:pt x="65451" y="8421"/>
                </a:lnTo>
                <a:lnTo>
                  <a:pt x="107162" y="0"/>
                </a:lnTo>
                <a:lnTo>
                  <a:pt x="148872" y="8421"/>
                </a:lnTo>
                <a:lnTo>
                  <a:pt x="182930" y="31388"/>
                </a:lnTo>
                <a:lnTo>
                  <a:pt x="205892" y="65451"/>
                </a:lnTo>
                <a:lnTo>
                  <a:pt x="214312" y="107162"/>
                </a:lnTo>
                <a:lnTo>
                  <a:pt x="205892" y="148874"/>
                </a:lnTo>
                <a:lnTo>
                  <a:pt x="182930" y="182937"/>
                </a:lnTo>
                <a:lnTo>
                  <a:pt x="148872" y="205903"/>
                </a:lnTo>
                <a:lnTo>
                  <a:pt x="107162" y="214325"/>
                </a:lnTo>
                <a:lnTo>
                  <a:pt x="65451" y="205903"/>
                </a:lnTo>
                <a:lnTo>
                  <a:pt x="31388" y="182937"/>
                </a:lnTo>
                <a:lnTo>
                  <a:pt x="8421" y="148874"/>
                </a:lnTo>
                <a:lnTo>
                  <a:pt x="0" y="107162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6" name="object 45"/>
          <p:cNvSpPr txBox="1">
            <a:spLocks noChangeArrowheads="1"/>
          </p:cNvSpPr>
          <p:nvPr/>
        </p:nvSpPr>
        <p:spPr bwMode="auto">
          <a:xfrm>
            <a:off x="3614738" y="4044950"/>
            <a:ext cx="128587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latin typeface="Calibri" pitchFamily="34" charset="0"/>
                <a:cs typeface="Cordia New" pitchFamily="34" charset="-34"/>
              </a:rPr>
              <a:t>8</a:t>
            </a:r>
          </a:p>
        </p:txBody>
      </p:sp>
      <p:sp>
        <p:nvSpPr>
          <p:cNvPr id="38957" name="object 46"/>
          <p:cNvSpPr>
            <a:spLocks noChangeArrowheads="1"/>
          </p:cNvSpPr>
          <p:nvPr/>
        </p:nvSpPr>
        <p:spPr bwMode="auto">
          <a:xfrm>
            <a:off x="3025775" y="4618038"/>
            <a:ext cx="309563" cy="309562"/>
          </a:xfrm>
          <a:prstGeom prst="rect">
            <a:avLst/>
          </a:prstGeom>
          <a:blipFill dpi="0" rotWithShape="1">
            <a:blip r:embed="rId2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58" name="object 47"/>
          <p:cNvSpPr>
            <a:spLocks noChangeArrowheads="1"/>
          </p:cNvSpPr>
          <p:nvPr/>
        </p:nvSpPr>
        <p:spPr bwMode="auto">
          <a:xfrm>
            <a:off x="2965450" y="4549775"/>
            <a:ext cx="428625" cy="385763"/>
          </a:xfrm>
          <a:prstGeom prst="rect">
            <a:avLst/>
          </a:prstGeom>
          <a:blipFill dpi="0" rotWithShape="1">
            <a:blip r:embed="rId2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59" name="object 48"/>
          <p:cNvSpPr>
            <a:spLocks noChangeArrowheads="1"/>
          </p:cNvSpPr>
          <p:nvPr/>
        </p:nvSpPr>
        <p:spPr bwMode="auto">
          <a:xfrm>
            <a:off x="3071813" y="4643438"/>
            <a:ext cx="214312" cy="214312"/>
          </a:xfrm>
          <a:prstGeom prst="rect">
            <a:avLst/>
          </a:prstGeom>
          <a:blipFill dpi="0" rotWithShape="1">
            <a:blip r:embed="rId2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60" name="object 49"/>
          <p:cNvSpPr>
            <a:spLocks/>
          </p:cNvSpPr>
          <p:nvPr/>
        </p:nvSpPr>
        <p:spPr bwMode="auto">
          <a:xfrm>
            <a:off x="3071813" y="4643438"/>
            <a:ext cx="214312" cy="214312"/>
          </a:xfrm>
          <a:custGeom>
            <a:avLst/>
            <a:gdLst/>
            <a:ahLst/>
            <a:cxnLst>
              <a:cxn ang="0">
                <a:pos x="0" y="107162"/>
              </a:cxn>
              <a:cxn ang="0">
                <a:pos x="8421" y="65451"/>
              </a:cxn>
              <a:cxn ang="0">
                <a:pos x="31388" y="31388"/>
              </a:cxn>
              <a:cxn ang="0">
                <a:pos x="65451" y="8421"/>
              </a:cxn>
              <a:cxn ang="0">
                <a:pos x="107162" y="0"/>
              </a:cxn>
              <a:cxn ang="0">
                <a:pos x="148872" y="8421"/>
              </a:cxn>
              <a:cxn ang="0">
                <a:pos x="182930" y="31388"/>
              </a:cxn>
              <a:cxn ang="0">
                <a:pos x="205892" y="65451"/>
              </a:cxn>
              <a:cxn ang="0">
                <a:pos x="214312" y="107162"/>
              </a:cxn>
              <a:cxn ang="0">
                <a:pos x="205892" y="148874"/>
              </a:cxn>
              <a:cxn ang="0">
                <a:pos x="182930" y="182937"/>
              </a:cxn>
              <a:cxn ang="0">
                <a:pos x="148872" y="205903"/>
              </a:cxn>
              <a:cxn ang="0">
                <a:pos x="107162" y="214325"/>
              </a:cxn>
              <a:cxn ang="0">
                <a:pos x="65451" y="205903"/>
              </a:cxn>
              <a:cxn ang="0">
                <a:pos x="31388" y="182937"/>
              </a:cxn>
              <a:cxn ang="0">
                <a:pos x="8421" y="148874"/>
              </a:cxn>
              <a:cxn ang="0">
                <a:pos x="0" y="107162"/>
              </a:cxn>
            </a:cxnLst>
            <a:rect l="0" t="0" r="r" b="b"/>
            <a:pathLst>
              <a:path w="214629" h="214629">
                <a:moveTo>
                  <a:pt x="0" y="107162"/>
                </a:moveTo>
                <a:lnTo>
                  <a:pt x="8421" y="65451"/>
                </a:lnTo>
                <a:lnTo>
                  <a:pt x="31388" y="31388"/>
                </a:lnTo>
                <a:lnTo>
                  <a:pt x="65451" y="8421"/>
                </a:lnTo>
                <a:lnTo>
                  <a:pt x="107162" y="0"/>
                </a:lnTo>
                <a:lnTo>
                  <a:pt x="148872" y="8421"/>
                </a:lnTo>
                <a:lnTo>
                  <a:pt x="182930" y="31388"/>
                </a:lnTo>
                <a:lnTo>
                  <a:pt x="205892" y="65451"/>
                </a:lnTo>
                <a:lnTo>
                  <a:pt x="214312" y="107162"/>
                </a:lnTo>
                <a:lnTo>
                  <a:pt x="205892" y="148874"/>
                </a:lnTo>
                <a:lnTo>
                  <a:pt x="182930" y="182937"/>
                </a:lnTo>
                <a:lnTo>
                  <a:pt x="148872" y="205903"/>
                </a:lnTo>
                <a:lnTo>
                  <a:pt x="107162" y="214325"/>
                </a:lnTo>
                <a:lnTo>
                  <a:pt x="65451" y="205903"/>
                </a:lnTo>
                <a:lnTo>
                  <a:pt x="31388" y="182937"/>
                </a:lnTo>
                <a:lnTo>
                  <a:pt x="8421" y="148874"/>
                </a:lnTo>
                <a:lnTo>
                  <a:pt x="0" y="107162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1" name="object 50"/>
          <p:cNvSpPr txBox="1">
            <a:spLocks noChangeArrowheads="1"/>
          </p:cNvSpPr>
          <p:nvPr/>
        </p:nvSpPr>
        <p:spPr bwMode="auto">
          <a:xfrm>
            <a:off x="3114675" y="4616450"/>
            <a:ext cx="128588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latin typeface="Calibri" pitchFamily="34" charset="0"/>
                <a:cs typeface="Cordia New" pitchFamily="34" charset="-34"/>
              </a:rPr>
              <a:t>9</a:t>
            </a:r>
          </a:p>
        </p:txBody>
      </p:sp>
      <p:sp>
        <p:nvSpPr>
          <p:cNvPr id="38962" name="object 51"/>
          <p:cNvSpPr>
            <a:spLocks noChangeArrowheads="1"/>
          </p:cNvSpPr>
          <p:nvPr/>
        </p:nvSpPr>
        <p:spPr bwMode="auto">
          <a:xfrm>
            <a:off x="1025525" y="2260600"/>
            <a:ext cx="309563" cy="309563"/>
          </a:xfrm>
          <a:prstGeom prst="rect">
            <a:avLst/>
          </a:prstGeom>
          <a:blipFill dpi="0" rotWithShape="1">
            <a:blip r:embed="rId2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63" name="object 52"/>
          <p:cNvSpPr>
            <a:spLocks noChangeArrowheads="1"/>
          </p:cNvSpPr>
          <p:nvPr/>
        </p:nvSpPr>
        <p:spPr bwMode="auto">
          <a:xfrm>
            <a:off x="914400" y="2190750"/>
            <a:ext cx="531813" cy="387350"/>
          </a:xfrm>
          <a:prstGeom prst="rect">
            <a:avLst/>
          </a:prstGeom>
          <a:blipFill dpi="0" rotWithShape="1">
            <a:blip r:embed="rId2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64" name="object 53"/>
          <p:cNvSpPr>
            <a:spLocks noChangeArrowheads="1"/>
          </p:cNvSpPr>
          <p:nvPr/>
        </p:nvSpPr>
        <p:spPr bwMode="auto">
          <a:xfrm>
            <a:off x="1071563" y="2286000"/>
            <a:ext cx="214312" cy="214313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65" name="object 54"/>
          <p:cNvSpPr>
            <a:spLocks/>
          </p:cNvSpPr>
          <p:nvPr/>
        </p:nvSpPr>
        <p:spPr bwMode="auto">
          <a:xfrm>
            <a:off x="1071563" y="2286000"/>
            <a:ext cx="214312" cy="214313"/>
          </a:xfrm>
          <a:custGeom>
            <a:avLst/>
            <a:gdLst/>
            <a:ahLst/>
            <a:cxnLst>
              <a:cxn ang="0">
                <a:pos x="0" y="107162"/>
              </a:cxn>
              <a:cxn ang="0">
                <a:pos x="8421" y="65451"/>
              </a:cxn>
              <a:cxn ang="0">
                <a:pos x="31388" y="31388"/>
              </a:cxn>
              <a:cxn ang="0">
                <a:pos x="65451" y="8421"/>
              </a:cxn>
              <a:cxn ang="0">
                <a:pos x="107162" y="0"/>
              </a:cxn>
              <a:cxn ang="0">
                <a:pos x="148872" y="8421"/>
              </a:cxn>
              <a:cxn ang="0">
                <a:pos x="182930" y="31388"/>
              </a:cxn>
              <a:cxn ang="0">
                <a:pos x="205892" y="65451"/>
              </a:cxn>
              <a:cxn ang="0">
                <a:pos x="214312" y="107162"/>
              </a:cxn>
              <a:cxn ang="0">
                <a:pos x="205892" y="148874"/>
              </a:cxn>
              <a:cxn ang="0">
                <a:pos x="182930" y="182937"/>
              </a:cxn>
              <a:cxn ang="0">
                <a:pos x="148872" y="205903"/>
              </a:cxn>
              <a:cxn ang="0">
                <a:pos x="107162" y="214325"/>
              </a:cxn>
              <a:cxn ang="0">
                <a:pos x="65451" y="205903"/>
              </a:cxn>
              <a:cxn ang="0">
                <a:pos x="31388" y="182937"/>
              </a:cxn>
              <a:cxn ang="0">
                <a:pos x="8421" y="148874"/>
              </a:cxn>
              <a:cxn ang="0">
                <a:pos x="0" y="107162"/>
              </a:cxn>
            </a:cxnLst>
            <a:rect l="0" t="0" r="r" b="b"/>
            <a:pathLst>
              <a:path w="214630" h="214630">
                <a:moveTo>
                  <a:pt x="0" y="107162"/>
                </a:moveTo>
                <a:lnTo>
                  <a:pt x="8421" y="65451"/>
                </a:lnTo>
                <a:lnTo>
                  <a:pt x="31388" y="31388"/>
                </a:lnTo>
                <a:lnTo>
                  <a:pt x="65451" y="8421"/>
                </a:lnTo>
                <a:lnTo>
                  <a:pt x="107162" y="0"/>
                </a:lnTo>
                <a:lnTo>
                  <a:pt x="148872" y="8421"/>
                </a:lnTo>
                <a:lnTo>
                  <a:pt x="182930" y="31388"/>
                </a:lnTo>
                <a:lnTo>
                  <a:pt x="205892" y="65451"/>
                </a:lnTo>
                <a:lnTo>
                  <a:pt x="214312" y="107162"/>
                </a:lnTo>
                <a:lnTo>
                  <a:pt x="205892" y="148874"/>
                </a:lnTo>
                <a:lnTo>
                  <a:pt x="182930" y="182937"/>
                </a:lnTo>
                <a:lnTo>
                  <a:pt x="148872" y="205903"/>
                </a:lnTo>
                <a:lnTo>
                  <a:pt x="107162" y="214325"/>
                </a:lnTo>
                <a:lnTo>
                  <a:pt x="65451" y="205903"/>
                </a:lnTo>
                <a:lnTo>
                  <a:pt x="31388" y="182937"/>
                </a:lnTo>
                <a:lnTo>
                  <a:pt x="8421" y="148874"/>
                </a:lnTo>
                <a:lnTo>
                  <a:pt x="0" y="107162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" name="object 55"/>
          <p:cNvSpPr txBox="1"/>
          <p:nvPr/>
        </p:nvSpPr>
        <p:spPr>
          <a:xfrm>
            <a:off x="1063625" y="2259013"/>
            <a:ext cx="231775" cy="266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Calibri"/>
                <a:cs typeface="Calibri"/>
              </a:rPr>
              <a:t>10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8967" name="object 56"/>
          <p:cNvSpPr>
            <a:spLocks noChangeArrowheads="1"/>
          </p:cNvSpPr>
          <p:nvPr/>
        </p:nvSpPr>
        <p:spPr bwMode="auto">
          <a:xfrm>
            <a:off x="1096963" y="3189288"/>
            <a:ext cx="309562" cy="309562"/>
          </a:xfrm>
          <a:prstGeom prst="rect">
            <a:avLst/>
          </a:prstGeom>
          <a:blipFill dpi="0" rotWithShape="1">
            <a:blip r:embed="rId3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68" name="object 57"/>
          <p:cNvSpPr>
            <a:spLocks noChangeArrowheads="1"/>
          </p:cNvSpPr>
          <p:nvPr/>
        </p:nvSpPr>
        <p:spPr bwMode="auto">
          <a:xfrm>
            <a:off x="985838" y="3121025"/>
            <a:ext cx="531812" cy="385763"/>
          </a:xfrm>
          <a:prstGeom prst="rect">
            <a:avLst/>
          </a:prstGeom>
          <a:blipFill dpi="0" rotWithShape="1">
            <a:blip r:embed="rId3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69" name="object 58"/>
          <p:cNvSpPr>
            <a:spLocks noChangeArrowheads="1"/>
          </p:cNvSpPr>
          <p:nvPr/>
        </p:nvSpPr>
        <p:spPr bwMode="auto">
          <a:xfrm>
            <a:off x="1143000" y="3214688"/>
            <a:ext cx="214313" cy="214312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70" name="object 59"/>
          <p:cNvSpPr>
            <a:spLocks/>
          </p:cNvSpPr>
          <p:nvPr/>
        </p:nvSpPr>
        <p:spPr bwMode="auto">
          <a:xfrm>
            <a:off x="1143000" y="3214688"/>
            <a:ext cx="214313" cy="214312"/>
          </a:xfrm>
          <a:custGeom>
            <a:avLst/>
            <a:gdLst/>
            <a:ahLst/>
            <a:cxnLst>
              <a:cxn ang="0">
                <a:pos x="0" y="107162"/>
              </a:cxn>
              <a:cxn ang="0">
                <a:pos x="8421" y="65451"/>
              </a:cxn>
              <a:cxn ang="0">
                <a:pos x="31388" y="31388"/>
              </a:cxn>
              <a:cxn ang="0">
                <a:pos x="65451" y="8421"/>
              </a:cxn>
              <a:cxn ang="0">
                <a:pos x="107162" y="0"/>
              </a:cxn>
              <a:cxn ang="0">
                <a:pos x="148872" y="8421"/>
              </a:cxn>
              <a:cxn ang="0">
                <a:pos x="182930" y="31388"/>
              </a:cxn>
              <a:cxn ang="0">
                <a:pos x="205892" y="65451"/>
              </a:cxn>
              <a:cxn ang="0">
                <a:pos x="214312" y="107162"/>
              </a:cxn>
              <a:cxn ang="0">
                <a:pos x="205892" y="148874"/>
              </a:cxn>
              <a:cxn ang="0">
                <a:pos x="182930" y="182937"/>
              </a:cxn>
              <a:cxn ang="0">
                <a:pos x="148872" y="205903"/>
              </a:cxn>
              <a:cxn ang="0">
                <a:pos x="107162" y="214325"/>
              </a:cxn>
              <a:cxn ang="0">
                <a:pos x="65451" y="205903"/>
              </a:cxn>
              <a:cxn ang="0">
                <a:pos x="31388" y="182937"/>
              </a:cxn>
              <a:cxn ang="0">
                <a:pos x="8421" y="148874"/>
              </a:cxn>
              <a:cxn ang="0">
                <a:pos x="0" y="107162"/>
              </a:cxn>
            </a:cxnLst>
            <a:rect l="0" t="0" r="r" b="b"/>
            <a:pathLst>
              <a:path w="214630" h="214629">
                <a:moveTo>
                  <a:pt x="0" y="107162"/>
                </a:moveTo>
                <a:lnTo>
                  <a:pt x="8421" y="65451"/>
                </a:lnTo>
                <a:lnTo>
                  <a:pt x="31388" y="31388"/>
                </a:lnTo>
                <a:lnTo>
                  <a:pt x="65451" y="8421"/>
                </a:lnTo>
                <a:lnTo>
                  <a:pt x="107162" y="0"/>
                </a:lnTo>
                <a:lnTo>
                  <a:pt x="148872" y="8421"/>
                </a:lnTo>
                <a:lnTo>
                  <a:pt x="182930" y="31388"/>
                </a:lnTo>
                <a:lnTo>
                  <a:pt x="205892" y="65451"/>
                </a:lnTo>
                <a:lnTo>
                  <a:pt x="214312" y="107162"/>
                </a:lnTo>
                <a:lnTo>
                  <a:pt x="205892" y="148874"/>
                </a:lnTo>
                <a:lnTo>
                  <a:pt x="182930" y="182937"/>
                </a:lnTo>
                <a:lnTo>
                  <a:pt x="148872" y="205903"/>
                </a:lnTo>
                <a:lnTo>
                  <a:pt x="107162" y="214325"/>
                </a:lnTo>
                <a:lnTo>
                  <a:pt x="65451" y="205903"/>
                </a:lnTo>
                <a:lnTo>
                  <a:pt x="31388" y="182937"/>
                </a:lnTo>
                <a:lnTo>
                  <a:pt x="8421" y="148874"/>
                </a:lnTo>
                <a:lnTo>
                  <a:pt x="0" y="107162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" name="object 60"/>
          <p:cNvSpPr txBox="1"/>
          <p:nvPr/>
        </p:nvSpPr>
        <p:spPr>
          <a:xfrm>
            <a:off x="1135063" y="3187700"/>
            <a:ext cx="231775" cy="266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Calibri"/>
                <a:cs typeface="Calibri"/>
              </a:rPr>
              <a:t>11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8972" name="object 61"/>
          <p:cNvSpPr>
            <a:spLocks noChangeArrowheads="1"/>
          </p:cNvSpPr>
          <p:nvPr/>
        </p:nvSpPr>
        <p:spPr bwMode="auto">
          <a:xfrm>
            <a:off x="311150" y="3403600"/>
            <a:ext cx="309563" cy="309563"/>
          </a:xfrm>
          <a:prstGeom prst="rect">
            <a:avLst/>
          </a:prstGeom>
          <a:blipFill dpi="0" rotWithShape="1">
            <a:blip r:embed="rId3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73" name="object 62"/>
          <p:cNvSpPr>
            <a:spLocks noChangeArrowheads="1"/>
          </p:cNvSpPr>
          <p:nvPr/>
        </p:nvSpPr>
        <p:spPr bwMode="auto">
          <a:xfrm>
            <a:off x="200025" y="3333750"/>
            <a:ext cx="531813" cy="387350"/>
          </a:xfrm>
          <a:prstGeom prst="rect">
            <a:avLst/>
          </a:prstGeom>
          <a:blipFill dpi="0" rotWithShape="1">
            <a:blip r:embed="rId3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74" name="object 63"/>
          <p:cNvSpPr>
            <a:spLocks noChangeArrowheads="1"/>
          </p:cNvSpPr>
          <p:nvPr/>
        </p:nvSpPr>
        <p:spPr bwMode="auto">
          <a:xfrm>
            <a:off x="357188" y="3429000"/>
            <a:ext cx="214312" cy="214313"/>
          </a:xfrm>
          <a:prstGeom prst="rect">
            <a:avLst/>
          </a:prstGeom>
          <a:blipFill dpi="0" rotWithShape="1">
            <a:blip r:embed="rId3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75" name="object 64"/>
          <p:cNvSpPr>
            <a:spLocks/>
          </p:cNvSpPr>
          <p:nvPr/>
        </p:nvSpPr>
        <p:spPr bwMode="auto">
          <a:xfrm>
            <a:off x="357188" y="3429000"/>
            <a:ext cx="214312" cy="214313"/>
          </a:xfrm>
          <a:custGeom>
            <a:avLst/>
            <a:gdLst/>
            <a:ahLst/>
            <a:cxnLst>
              <a:cxn ang="0">
                <a:pos x="0" y="107162"/>
              </a:cxn>
              <a:cxn ang="0">
                <a:pos x="8421" y="65451"/>
              </a:cxn>
              <a:cxn ang="0">
                <a:pos x="31388" y="31388"/>
              </a:cxn>
              <a:cxn ang="0">
                <a:pos x="65451" y="8421"/>
              </a:cxn>
              <a:cxn ang="0">
                <a:pos x="107162" y="0"/>
              </a:cxn>
              <a:cxn ang="0">
                <a:pos x="148872" y="8421"/>
              </a:cxn>
              <a:cxn ang="0">
                <a:pos x="182930" y="31388"/>
              </a:cxn>
              <a:cxn ang="0">
                <a:pos x="205892" y="65451"/>
              </a:cxn>
              <a:cxn ang="0">
                <a:pos x="214312" y="107162"/>
              </a:cxn>
              <a:cxn ang="0">
                <a:pos x="205892" y="148874"/>
              </a:cxn>
              <a:cxn ang="0">
                <a:pos x="182930" y="182937"/>
              </a:cxn>
              <a:cxn ang="0">
                <a:pos x="148872" y="205903"/>
              </a:cxn>
              <a:cxn ang="0">
                <a:pos x="107162" y="214325"/>
              </a:cxn>
              <a:cxn ang="0">
                <a:pos x="65451" y="205903"/>
              </a:cxn>
              <a:cxn ang="0">
                <a:pos x="31388" y="182937"/>
              </a:cxn>
              <a:cxn ang="0">
                <a:pos x="8421" y="148874"/>
              </a:cxn>
              <a:cxn ang="0">
                <a:pos x="0" y="107162"/>
              </a:cxn>
            </a:cxnLst>
            <a:rect l="0" t="0" r="r" b="b"/>
            <a:pathLst>
              <a:path w="214629" h="214629">
                <a:moveTo>
                  <a:pt x="0" y="107162"/>
                </a:moveTo>
                <a:lnTo>
                  <a:pt x="8421" y="65451"/>
                </a:lnTo>
                <a:lnTo>
                  <a:pt x="31388" y="31388"/>
                </a:lnTo>
                <a:lnTo>
                  <a:pt x="65451" y="8421"/>
                </a:lnTo>
                <a:lnTo>
                  <a:pt x="107162" y="0"/>
                </a:lnTo>
                <a:lnTo>
                  <a:pt x="148872" y="8421"/>
                </a:lnTo>
                <a:lnTo>
                  <a:pt x="182930" y="31388"/>
                </a:lnTo>
                <a:lnTo>
                  <a:pt x="205892" y="65451"/>
                </a:lnTo>
                <a:lnTo>
                  <a:pt x="214312" y="107162"/>
                </a:lnTo>
                <a:lnTo>
                  <a:pt x="205892" y="148874"/>
                </a:lnTo>
                <a:lnTo>
                  <a:pt x="182930" y="182937"/>
                </a:lnTo>
                <a:lnTo>
                  <a:pt x="148872" y="205903"/>
                </a:lnTo>
                <a:lnTo>
                  <a:pt x="107162" y="214325"/>
                </a:lnTo>
                <a:lnTo>
                  <a:pt x="65451" y="205903"/>
                </a:lnTo>
                <a:lnTo>
                  <a:pt x="31388" y="182937"/>
                </a:lnTo>
                <a:lnTo>
                  <a:pt x="8421" y="148874"/>
                </a:lnTo>
                <a:lnTo>
                  <a:pt x="0" y="107162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" name="object 65"/>
          <p:cNvSpPr txBox="1"/>
          <p:nvPr/>
        </p:nvSpPr>
        <p:spPr>
          <a:xfrm>
            <a:off x="349250" y="3402013"/>
            <a:ext cx="231775" cy="266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Calibri"/>
                <a:cs typeface="Calibri"/>
              </a:rPr>
              <a:t>12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8977" name="object 66"/>
          <p:cNvSpPr>
            <a:spLocks noChangeArrowheads="1"/>
          </p:cNvSpPr>
          <p:nvPr/>
        </p:nvSpPr>
        <p:spPr bwMode="auto">
          <a:xfrm>
            <a:off x="1096963" y="4189413"/>
            <a:ext cx="309562" cy="307975"/>
          </a:xfrm>
          <a:prstGeom prst="rect">
            <a:avLst/>
          </a:prstGeom>
          <a:blipFill dpi="0" rotWithShape="1">
            <a:blip r:embed="rId3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78" name="object 67"/>
          <p:cNvSpPr>
            <a:spLocks noChangeArrowheads="1"/>
          </p:cNvSpPr>
          <p:nvPr/>
        </p:nvSpPr>
        <p:spPr bwMode="auto">
          <a:xfrm>
            <a:off x="985838" y="4119563"/>
            <a:ext cx="531812" cy="387350"/>
          </a:xfrm>
          <a:prstGeom prst="rect">
            <a:avLst/>
          </a:prstGeom>
          <a:blipFill dpi="0" rotWithShape="1">
            <a:blip r:embed="rId3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79" name="object 68"/>
          <p:cNvSpPr>
            <a:spLocks noChangeArrowheads="1"/>
          </p:cNvSpPr>
          <p:nvPr/>
        </p:nvSpPr>
        <p:spPr bwMode="auto">
          <a:xfrm>
            <a:off x="1143000" y="4214813"/>
            <a:ext cx="214313" cy="214312"/>
          </a:xfrm>
          <a:prstGeom prst="rect">
            <a:avLst/>
          </a:prstGeom>
          <a:blipFill dpi="0" rotWithShape="1">
            <a:blip r:embed="rId3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80" name="object 69"/>
          <p:cNvSpPr>
            <a:spLocks/>
          </p:cNvSpPr>
          <p:nvPr/>
        </p:nvSpPr>
        <p:spPr bwMode="auto">
          <a:xfrm>
            <a:off x="1143000" y="4214813"/>
            <a:ext cx="214313" cy="214312"/>
          </a:xfrm>
          <a:custGeom>
            <a:avLst/>
            <a:gdLst/>
            <a:ahLst/>
            <a:cxnLst>
              <a:cxn ang="0">
                <a:pos x="0" y="107162"/>
              </a:cxn>
              <a:cxn ang="0">
                <a:pos x="8421" y="65451"/>
              </a:cxn>
              <a:cxn ang="0">
                <a:pos x="31388" y="31388"/>
              </a:cxn>
              <a:cxn ang="0">
                <a:pos x="65451" y="8421"/>
              </a:cxn>
              <a:cxn ang="0">
                <a:pos x="107162" y="0"/>
              </a:cxn>
              <a:cxn ang="0">
                <a:pos x="148872" y="8421"/>
              </a:cxn>
              <a:cxn ang="0">
                <a:pos x="182930" y="31388"/>
              </a:cxn>
              <a:cxn ang="0">
                <a:pos x="205892" y="65451"/>
              </a:cxn>
              <a:cxn ang="0">
                <a:pos x="214312" y="107162"/>
              </a:cxn>
              <a:cxn ang="0">
                <a:pos x="205892" y="148874"/>
              </a:cxn>
              <a:cxn ang="0">
                <a:pos x="182930" y="182937"/>
              </a:cxn>
              <a:cxn ang="0">
                <a:pos x="148872" y="205903"/>
              </a:cxn>
              <a:cxn ang="0">
                <a:pos x="107162" y="214325"/>
              </a:cxn>
              <a:cxn ang="0">
                <a:pos x="65451" y="205903"/>
              </a:cxn>
              <a:cxn ang="0">
                <a:pos x="31388" y="182937"/>
              </a:cxn>
              <a:cxn ang="0">
                <a:pos x="8421" y="148874"/>
              </a:cxn>
              <a:cxn ang="0">
                <a:pos x="0" y="107162"/>
              </a:cxn>
            </a:cxnLst>
            <a:rect l="0" t="0" r="r" b="b"/>
            <a:pathLst>
              <a:path w="214630" h="214629">
                <a:moveTo>
                  <a:pt x="0" y="107162"/>
                </a:moveTo>
                <a:lnTo>
                  <a:pt x="8421" y="65451"/>
                </a:lnTo>
                <a:lnTo>
                  <a:pt x="31388" y="31388"/>
                </a:lnTo>
                <a:lnTo>
                  <a:pt x="65451" y="8421"/>
                </a:lnTo>
                <a:lnTo>
                  <a:pt x="107162" y="0"/>
                </a:lnTo>
                <a:lnTo>
                  <a:pt x="148872" y="8421"/>
                </a:lnTo>
                <a:lnTo>
                  <a:pt x="182930" y="31388"/>
                </a:lnTo>
                <a:lnTo>
                  <a:pt x="205892" y="65451"/>
                </a:lnTo>
                <a:lnTo>
                  <a:pt x="214312" y="107162"/>
                </a:lnTo>
                <a:lnTo>
                  <a:pt x="205892" y="148874"/>
                </a:lnTo>
                <a:lnTo>
                  <a:pt x="182930" y="182937"/>
                </a:lnTo>
                <a:lnTo>
                  <a:pt x="148872" y="205903"/>
                </a:lnTo>
                <a:lnTo>
                  <a:pt x="107162" y="214325"/>
                </a:lnTo>
                <a:lnTo>
                  <a:pt x="65451" y="205903"/>
                </a:lnTo>
                <a:lnTo>
                  <a:pt x="31388" y="182937"/>
                </a:lnTo>
                <a:lnTo>
                  <a:pt x="8421" y="148874"/>
                </a:lnTo>
                <a:lnTo>
                  <a:pt x="0" y="107162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" name="object 70"/>
          <p:cNvSpPr txBox="1"/>
          <p:nvPr/>
        </p:nvSpPr>
        <p:spPr>
          <a:xfrm>
            <a:off x="1135063" y="4187825"/>
            <a:ext cx="231775" cy="266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Calibri"/>
                <a:cs typeface="Calibri"/>
              </a:rPr>
              <a:t>13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8982" name="object 71"/>
          <p:cNvSpPr>
            <a:spLocks noChangeArrowheads="1"/>
          </p:cNvSpPr>
          <p:nvPr/>
        </p:nvSpPr>
        <p:spPr bwMode="auto">
          <a:xfrm>
            <a:off x="1096963" y="4903788"/>
            <a:ext cx="309562" cy="309562"/>
          </a:xfrm>
          <a:prstGeom prst="rect">
            <a:avLst/>
          </a:prstGeom>
          <a:blipFill dpi="0" rotWithShape="1">
            <a:blip r:embed="rId3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83" name="object 72"/>
          <p:cNvSpPr>
            <a:spLocks noChangeArrowheads="1"/>
          </p:cNvSpPr>
          <p:nvPr/>
        </p:nvSpPr>
        <p:spPr bwMode="auto">
          <a:xfrm>
            <a:off x="985838" y="4835525"/>
            <a:ext cx="531812" cy="385763"/>
          </a:xfrm>
          <a:prstGeom prst="rect">
            <a:avLst/>
          </a:prstGeom>
          <a:blipFill dpi="0" rotWithShape="1">
            <a:blip r:embed="rId3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84" name="object 73"/>
          <p:cNvSpPr>
            <a:spLocks noChangeArrowheads="1"/>
          </p:cNvSpPr>
          <p:nvPr/>
        </p:nvSpPr>
        <p:spPr bwMode="auto">
          <a:xfrm>
            <a:off x="1143000" y="4929188"/>
            <a:ext cx="214313" cy="214312"/>
          </a:xfrm>
          <a:prstGeom prst="rect">
            <a:avLst/>
          </a:prstGeom>
          <a:blipFill dpi="0" rotWithShape="1">
            <a:blip r:embed="rId2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85" name="object 74"/>
          <p:cNvSpPr>
            <a:spLocks/>
          </p:cNvSpPr>
          <p:nvPr/>
        </p:nvSpPr>
        <p:spPr bwMode="auto">
          <a:xfrm>
            <a:off x="1143000" y="4929188"/>
            <a:ext cx="214313" cy="214312"/>
          </a:xfrm>
          <a:custGeom>
            <a:avLst/>
            <a:gdLst/>
            <a:ahLst/>
            <a:cxnLst>
              <a:cxn ang="0">
                <a:pos x="0" y="107162"/>
              </a:cxn>
              <a:cxn ang="0">
                <a:pos x="8421" y="65451"/>
              </a:cxn>
              <a:cxn ang="0">
                <a:pos x="31388" y="31388"/>
              </a:cxn>
              <a:cxn ang="0">
                <a:pos x="65451" y="8421"/>
              </a:cxn>
              <a:cxn ang="0">
                <a:pos x="107162" y="0"/>
              </a:cxn>
              <a:cxn ang="0">
                <a:pos x="148872" y="8421"/>
              </a:cxn>
              <a:cxn ang="0">
                <a:pos x="182930" y="31388"/>
              </a:cxn>
              <a:cxn ang="0">
                <a:pos x="205892" y="65451"/>
              </a:cxn>
              <a:cxn ang="0">
                <a:pos x="214312" y="107162"/>
              </a:cxn>
              <a:cxn ang="0">
                <a:pos x="205892" y="148874"/>
              </a:cxn>
              <a:cxn ang="0">
                <a:pos x="182930" y="182937"/>
              </a:cxn>
              <a:cxn ang="0">
                <a:pos x="148872" y="205903"/>
              </a:cxn>
              <a:cxn ang="0">
                <a:pos x="107162" y="214325"/>
              </a:cxn>
              <a:cxn ang="0">
                <a:pos x="65451" y="205903"/>
              </a:cxn>
              <a:cxn ang="0">
                <a:pos x="31388" y="182937"/>
              </a:cxn>
              <a:cxn ang="0">
                <a:pos x="8421" y="148874"/>
              </a:cxn>
              <a:cxn ang="0">
                <a:pos x="0" y="107162"/>
              </a:cxn>
            </a:cxnLst>
            <a:rect l="0" t="0" r="r" b="b"/>
            <a:pathLst>
              <a:path w="214630" h="214629">
                <a:moveTo>
                  <a:pt x="0" y="107162"/>
                </a:moveTo>
                <a:lnTo>
                  <a:pt x="8421" y="65451"/>
                </a:lnTo>
                <a:lnTo>
                  <a:pt x="31388" y="31388"/>
                </a:lnTo>
                <a:lnTo>
                  <a:pt x="65451" y="8421"/>
                </a:lnTo>
                <a:lnTo>
                  <a:pt x="107162" y="0"/>
                </a:lnTo>
                <a:lnTo>
                  <a:pt x="148872" y="8421"/>
                </a:lnTo>
                <a:lnTo>
                  <a:pt x="182930" y="31388"/>
                </a:lnTo>
                <a:lnTo>
                  <a:pt x="205892" y="65451"/>
                </a:lnTo>
                <a:lnTo>
                  <a:pt x="214312" y="107162"/>
                </a:lnTo>
                <a:lnTo>
                  <a:pt x="205892" y="148874"/>
                </a:lnTo>
                <a:lnTo>
                  <a:pt x="182930" y="182937"/>
                </a:lnTo>
                <a:lnTo>
                  <a:pt x="148872" y="205903"/>
                </a:lnTo>
                <a:lnTo>
                  <a:pt x="107162" y="214325"/>
                </a:lnTo>
                <a:lnTo>
                  <a:pt x="65451" y="205903"/>
                </a:lnTo>
                <a:lnTo>
                  <a:pt x="31388" y="182937"/>
                </a:lnTo>
                <a:lnTo>
                  <a:pt x="8421" y="148874"/>
                </a:lnTo>
                <a:lnTo>
                  <a:pt x="0" y="107162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5" name="object 75"/>
          <p:cNvSpPr txBox="1"/>
          <p:nvPr/>
        </p:nvSpPr>
        <p:spPr>
          <a:xfrm>
            <a:off x="1135063" y="4902200"/>
            <a:ext cx="231775" cy="266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Calibri"/>
                <a:cs typeface="Calibri"/>
              </a:rPr>
              <a:t>14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8987" name="object 76"/>
          <p:cNvSpPr>
            <a:spLocks noChangeArrowheads="1"/>
          </p:cNvSpPr>
          <p:nvPr/>
        </p:nvSpPr>
        <p:spPr bwMode="auto">
          <a:xfrm>
            <a:off x="1597025" y="5259388"/>
            <a:ext cx="309563" cy="309562"/>
          </a:xfrm>
          <a:prstGeom prst="rect">
            <a:avLst/>
          </a:prstGeom>
          <a:blipFill dpi="0" rotWithShape="1">
            <a:blip r:embed="rId4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88" name="object 77"/>
          <p:cNvSpPr>
            <a:spLocks noChangeArrowheads="1"/>
          </p:cNvSpPr>
          <p:nvPr/>
        </p:nvSpPr>
        <p:spPr bwMode="auto">
          <a:xfrm>
            <a:off x="1485900" y="5191125"/>
            <a:ext cx="531813" cy="387350"/>
          </a:xfrm>
          <a:prstGeom prst="rect">
            <a:avLst/>
          </a:prstGeom>
          <a:blipFill dpi="0" rotWithShape="1">
            <a:blip r:embed="rId4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89" name="object 78"/>
          <p:cNvSpPr>
            <a:spLocks noChangeArrowheads="1"/>
          </p:cNvSpPr>
          <p:nvPr/>
        </p:nvSpPr>
        <p:spPr bwMode="auto">
          <a:xfrm>
            <a:off x="1643063" y="5286375"/>
            <a:ext cx="214312" cy="214313"/>
          </a:xfrm>
          <a:prstGeom prst="rect">
            <a:avLst/>
          </a:prstGeom>
          <a:blipFill dpi="0" rotWithShape="1">
            <a:blip r:embed="rId4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90" name="object 79"/>
          <p:cNvSpPr>
            <a:spLocks/>
          </p:cNvSpPr>
          <p:nvPr/>
        </p:nvSpPr>
        <p:spPr bwMode="auto">
          <a:xfrm>
            <a:off x="1643063" y="5286375"/>
            <a:ext cx="214312" cy="214313"/>
          </a:xfrm>
          <a:custGeom>
            <a:avLst/>
            <a:gdLst/>
            <a:ahLst/>
            <a:cxnLst>
              <a:cxn ang="0">
                <a:pos x="0" y="107162"/>
              </a:cxn>
              <a:cxn ang="0">
                <a:pos x="8421" y="65451"/>
              </a:cxn>
              <a:cxn ang="0">
                <a:pos x="31388" y="31388"/>
              </a:cxn>
              <a:cxn ang="0">
                <a:pos x="65451" y="8421"/>
              </a:cxn>
              <a:cxn ang="0">
                <a:pos x="107162" y="0"/>
              </a:cxn>
              <a:cxn ang="0">
                <a:pos x="148872" y="8421"/>
              </a:cxn>
              <a:cxn ang="0">
                <a:pos x="182930" y="31388"/>
              </a:cxn>
              <a:cxn ang="0">
                <a:pos x="205892" y="65451"/>
              </a:cxn>
              <a:cxn ang="0">
                <a:pos x="214312" y="107162"/>
              </a:cxn>
              <a:cxn ang="0">
                <a:pos x="205892" y="148874"/>
              </a:cxn>
              <a:cxn ang="0">
                <a:pos x="182930" y="182937"/>
              </a:cxn>
              <a:cxn ang="0">
                <a:pos x="148872" y="205903"/>
              </a:cxn>
              <a:cxn ang="0">
                <a:pos x="107162" y="214325"/>
              </a:cxn>
              <a:cxn ang="0">
                <a:pos x="65451" y="205903"/>
              </a:cxn>
              <a:cxn ang="0">
                <a:pos x="31388" y="182937"/>
              </a:cxn>
              <a:cxn ang="0">
                <a:pos x="8421" y="148874"/>
              </a:cxn>
              <a:cxn ang="0">
                <a:pos x="0" y="107162"/>
              </a:cxn>
            </a:cxnLst>
            <a:rect l="0" t="0" r="r" b="b"/>
            <a:pathLst>
              <a:path w="214630" h="214629">
                <a:moveTo>
                  <a:pt x="0" y="107162"/>
                </a:moveTo>
                <a:lnTo>
                  <a:pt x="8421" y="65451"/>
                </a:lnTo>
                <a:lnTo>
                  <a:pt x="31388" y="31388"/>
                </a:lnTo>
                <a:lnTo>
                  <a:pt x="65451" y="8421"/>
                </a:lnTo>
                <a:lnTo>
                  <a:pt x="107162" y="0"/>
                </a:lnTo>
                <a:lnTo>
                  <a:pt x="148872" y="8421"/>
                </a:lnTo>
                <a:lnTo>
                  <a:pt x="182930" y="31388"/>
                </a:lnTo>
                <a:lnTo>
                  <a:pt x="205892" y="65451"/>
                </a:lnTo>
                <a:lnTo>
                  <a:pt x="214312" y="107162"/>
                </a:lnTo>
                <a:lnTo>
                  <a:pt x="205892" y="148874"/>
                </a:lnTo>
                <a:lnTo>
                  <a:pt x="182930" y="182937"/>
                </a:lnTo>
                <a:lnTo>
                  <a:pt x="148872" y="205903"/>
                </a:lnTo>
                <a:lnTo>
                  <a:pt x="107162" y="214325"/>
                </a:lnTo>
                <a:lnTo>
                  <a:pt x="65451" y="205903"/>
                </a:lnTo>
                <a:lnTo>
                  <a:pt x="31388" y="182937"/>
                </a:lnTo>
                <a:lnTo>
                  <a:pt x="8421" y="148874"/>
                </a:lnTo>
                <a:lnTo>
                  <a:pt x="0" y="107162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" name="object 80"/>
          <p:cNvSpPr txBox="1"/>
          <p:nvPr/>
        </p:nvSpPr>
        <p:spPr>
          <a:xfrm>
            <a:off x="1635125" y="5259388"/>
            <a:ext cx="231775" cy="266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Calibri"/>
                <a:cs typeface="Calibri"/>
              </a:rPr>
              <a:t>15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8992" name="object 81"/>
          <p:cNvSpPr>
            <a:spLocks/>
          </p:cNvSpPr>
          <p:nvPr/>
        </p:nvSpPr>
        <p:spPr bwMode="auto">
          <a:xfrm>
            <a:off x="2428875" y="1936750"/>
            <a:ext cx="615950" cy="171450"/>
          </a:xfrm>
          <a:custGeom>
            <a:avLst/>
            <a:gdLst/>
            <a:ahLst/>
            <a:cxnLst>
              <a:cxn ang="0">
                <a:pos x="0" y="169862"/>
              </a:cxn>
              <a:cxn ang="0">
                <a:pos x="615670" y="0"/>
              </a:cxn>
            </a:cxnLst>
            <a:rect l="0" t="0" r="r" b="b"/>
            <a:pathLst>
              <a:path w="615950" h="170180">
                <a:moveTo>
                  <a:pt x="0" y="169862"/>
                </a:moveTo>
                <a:lnTo>
                  <a:pt x="615670" y="0"/>
                </a:lnTo>
              </a:path>
            </a:pathLst>
          </a:cu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3" name="object 82"/>
          <p:cNvSpPr>
            <a:spLocks/>
          </p:cNvSpPr>
          <p:nvPr/>
        </p:nvSpPr>
        <p:spPr bwMode="auto">
          <a:xfrm>
            <a:off x="2947988" y="1911350"/>
            <a:ext cx="96837" cy="968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5935" y="25412"/>
              </a:cxn>
              <a:cxn ang="0">
                <a:pos x="26593" y="96405"/>
              </a:cxn>
            </a:cxnLst>
            <a:rect l="0" t="0" r="r" b="b"/>
            <a:pathLst>
              <a:path w="96519" h="96519">
                <a:moveTo>
                  <a:pt x="0" y="0"/>
                </a:moveTo>
                <a:lnTo>
                  <a:pt x="95935" y="25412"/>
                </a:lnTo>
                <a:lnTo>
                  <a:pt x="26593" y="96405"/>
                </a:lnTo>
              </a:path>
            </a:pathLst>
          </a:cu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4" name="object 83"/>
          <p:cNvSpPr>
            <a:spLocks/>
          </p:cNvSpPr>
          <p:nvPr/>
        </p:nvSpPr>
        <p:spPr bwMode="auto">
          <a:xfrm>
            <a:off x="1892300" y="2238375"/>
            <a:ext cx="415925" cy="690563"/>
          </a:xfrm>
          <a:custGeom>
            <a:avLst/>
            <a:gdLst/>
            <a:ahLst/>
            <a:cxnLst>
              <a:cxn ang="0">
                <a:pos x="0" y="690118"/>
              </a:cxn>
              <a:cxn ang="0">
                <a:pos x="414070" y="0"/>
              </a:cxn>
            </a:cxnLst>
            <a:rect l="0" t="0" r="r" b="b"/>
            <a:pathLst>
              <a:path w="414655" h="690244">
                <a:moveTo>
                  <a:pt x="0" y="690118"/>
                </a:moveTo>
                <a:lnTo>
                  <a:pt x="414070" y="0"/>
                </a:lnTo>
              </a:path>
            </a:pathLst>
          </a:custGeom>
          <a:noFill/>
          <a:ln w="28574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5" name="object 84"/>
          <p:cNvSpPr>
            <a:spLocks/>
          </p:cNvSpPr>
          <p:nvPr/>
        </p:nvSpPr>
        <p:spPr bwMode="auto">
          <a:xfrm>
            <a:off x="2220913" y="2238375"/>
            <a:ext cx="85725" cy="100013"/>
          </a:xfrm>
          <a:custGeom>
            <a:avLst/>
            <a:gdLst/>
            <a:ahLst/>
            <a:cxnLst>
              <a:cxn ang="0">
                <a:pos x="0" y="47777"/>
              </a:cxn>
              <a:cxn ang="0">
                <a:pos x="86982" y="0"/>
              </a:cxn>
              <a:cxn ang="0">
                <a:pos x="85763" y="99237"/>
              </a:cxn>
            </a:cxnLst>
            <a:rect l="0" t="0" r="r" b="b"/>
            <a:pathLst>
              <a:path w="86994" h="99694">
                <a:moveTo>
                  <a:pt x="0" y="47777"/>
                </a:moveTo>
                <a:lnTo>
                  <a:pt x="86982" y="0"/>
                </a:lnTo>
                <a:lnTo>
                  <a:pt x="85763" y="99237"/>
                </a:lnTo>
              </a:path>
            </a:pathLst>
          </a:cu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6" name="object 85"/>
          <p:cNvSpPr>
            <a:spLocks/>
          </p:cNvSpPr>
          <p:nvPr/>
        </p:nvSpPr>
        <p:spPr bwMode="auto">
          <a:xfrm>
            <a:off x="1968500" y="2024063"/>
            <a:ext cx="1112838" cy="936625"/>
          </a:xfrm>
          <a:custGeom>
            <a:avLst/>
            <a:gdLst/>
            <a:ahLst/>
            <a:cxnLst>
              <a:cxn ang="0">
                <a:pos x="0" y="936320"/>
              </a:cxn>
              <a:cxn ang="0">
                <a:pos x="1112697" y="0"/>
              </a:cxn>
            </a:cxnLst>
            <a:rect l="0" t="0" r="r" b="b"/>
            <a:pathLst>
              <a:path w="1113155" h="936625">
                <a:moveTo>
                  <a:pt x="0" y="936320"/>
                </a:moveTo>
                <a:lnTo>
                  <a:pt x="1112697" y="0"/>
                </a:lnTo>
              </a:path>
            </a:pathLst>
          </a:cu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7" name="object 86"/>
          <p:cNvSpPr>
            <a:spLocks/>
          </p:cNvSpPr>
          <p:nvPr/>
        </p:nvSpPr>
        <p:spPr bwMode="auto">
          <a:xfrm>
            <a:off x="2984500" y="2024063"/>
            <a:ext cx="96838" cy="93662"/>
          </a:xfrm>
          <a:custGeom>
            <a:avLst/>
            <a:gdLst/>
            <a:ahLst/>
            <a:cxnLst>
              <a:cxn ang="0">
                <a:pos x="0" y="16929"/>
              </a:cxn>
              <a:cxn ang="0">
                <a:pos x="97790" y="0"/>
              </a:cxn>
              <a:cxn ang="0">
                <a:pos x="64389" y="93459"/>
              </a:cxn>
            </a:cxnLst>
            <a:rect l="0" t="0" r="r" b="b"/>
            <a:pathLst>
              <a:path w="97789" h="93980">
                <a:moveTo>
                  <a:pt x="0" y="16929"/>
                </a:moveTo>
                <a:lnTo>
                  <a:pt x="97790" y="0"/>
                </a:lnTo>
                <a:lnTo>
                  <a:pt x="64389" y="93459"/>
                </a:lnTo>
              </a:path>
            </a:pathLst>
          </a:cu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8" name="object 87"/>
          <p:cNvSpPr>
            <a:spLocks/>
          </p:cNvSpPr>
          <p:nvPr/>
        </p:nvSpPr>
        <p:spPr bwMode="auto">
          <a:xfrm>
            <a:off x="2008188" y="2463800"/>
            <a:ext cx="1196975" cy="554038"/>
          </a:xfrm>
          <a:custGeom>
            <a:avLst/>
            <a:gdLst/>
            <a:ahLst/>
            <a:cxnLst>
              <a:cxn ang="0">
                <a:pos x="0" y="554113"/>
              </a:cxn>
              <a:cxn ang="0">
                <a:pos x="38129" y="522681"/>
              </a:cxn>
              <a:cxn ang="0">
                <a:pos x="76439" y="491361"/>
              </a:cxn>
              <a:cxn ang="0">
                <a:pos x="115108" y="460266"/>
              </a:cxn>
              <a:cxn ang="0">
                <a:pos x="154317" y="429508"/>
              </a:cxn>
              <a:cxn ang="0">
                <a:pos x="194244" y="399200"/>
              </a:cxn>
              <a:cxn ang="0">
                <a:pos x="235070" y="369454"/>
              </a:cxn>
              <a:cxn ang="0">
                <a:pos x="276975" y="340381"/>
              </a:cxn>
              <a:cxn ang="0">
                <a:pos x="320137" y="312094"/>
              </a:cxn>
              <a:cxn ang="0">
                <a:pos x="364738" y="284706"/>
              </a:cxn>
              <a:cxn ang="0">
                <a:pos x="410956" y="258329"/>
              </a:cxn>
              <a:cxn ang="0">
                <a:pos x="458972" y="233074"/>
              </a:cxn>
              <a:cxn ang="0">
                <a:pos x="508965" y="209054"/>
              </a:cxn>
              <a:cxn ang="0">
                <a:pos x="551855" y="190200"/>
              </a:cxn>
              <a:cxn ang="0">
                <a:pos x="596117" y="172203"/>
              </a:cxn>
              <a:cxn ang="0">
                <a:pos x="641649" y="154999"/>
              </a:cxn>
              <a:cxn ang="0">
                <a:pos x="688350" y="138525"/>
              </a:cxn>
              <a:cxn ang="0">
                <a:pos x="736117" y="122718"/>
              </a:cxn>
              <a:cxn ang="0">
                <a:pos x="784851" y="107513"/>
              </a:cxn>
              <a:cxn ang="0">
                <a:pos x="834448" y="92849"/>
              </a:cxn>
              <a:cxn ang="0">
                <a:pos x="884809" y="78662"/>
              </a:cxn>
              <a:cxn ang="0">
                <a:pos x="935831" y="64887"/>
              </a:cxn>
              <a:cxn ang="0">
                <a:pos x="987414" y="51463"/>
              </a:cxn>
              <a:cxn ang="0">
                <a:pos x="1039455" y="38325"/>
              </a:cxn>
              <a:cxn ang="0">
                <a:pos x="1091853" y="25411"/>
              </a:cxn>
              <a:cxn ang="0">
                <a:pos x="1144508" y="12657"/>
              </a:cxn>
              <a:cxn ang="0">
                <a:pos x="1197317" y="0"/>
              </a:cxn>
            </a:cxnLst>
            <a:rect l="0" t="0" r="r" b="b"/>
            <a:pathLst>
              <a:path w="1197610" h="554355">
                <a:moveTo>
                  <a:pt x="0" y="554113"/>
                </a:moveTo>
                <a:lnTo>
                  <a:pt x="38129" y="522681"/>
                </a:lnTo>
                <a:lnTo>
                  <a:pt x="76439" y="491361"/>
                </a:lnTo>
                <a:lnTo>
                  <a:pt x="115108" y="460266"/>
                </a:lnTo>
                <a:lnTo>
                  <a:pt x="154317" y="429508"/>
                </a:lnTo>
                <a:lnTo>
                  <a:pt x="194244" y="399200"/>
                </a:lnTo>
                <a:lnTo>
                  <a:pt x="235070" y="369454"/>
                </a:lnTo>
                <a:lnTo>
                  <a:pt x="276975" y="340381"/>
                </a:lnTo>
                <a:lnTo>
                  <a:pt x="320137" y="312094"/>
                </a:lnTo>
                <a:lnTo>
                  <a:pt x="364738" y="284706"/>
                </a:lnTo>
                <a:lnTo>
                  <a:pt x="410956" y="258329"/>
                </a:lnTo>
                <a:lnTo>
                  <a:pt x="458972" y="233074"/>
                </a:lnTo>
                <a:lnTo>
                  <a:pt x="508965" y="209054"/>
                </a:lnTo>
                <a:lnTo>
                  <a:pt x="551855" y="190200"/>
                </a:lnTo>
                <a:lnTo>
                  <a:pt x="596117" y="172203"/>
                </a:lnTo>
                <a:lnTo>
                  <a:pt x="641649" y="154999"/>
                </a:lnTo>
                <a:lnTo>
                  <a:pt x="688350" y="138525"/>
                </a:lnTo>
                <a:lnTo>
                  <a:pt x="736117" y="122718"/>
                </a:lnTo>
                <a:lnTo>
                  <a:pt x="784851" y="107513"/>
                </a:lnTo>
                <a:lnTo>
                  <a:pt x="834448" y="92849"/>
                </a:lnTo>
                <a:lnTo>
                  <a:pt x="884809" y="78662"/>
                </a:lnTo>
                <a:lnTo>
                  <a:pt x="935831" y="64887"/>
                </a:lnTo>
                <a:lnTo>
                  <a:pt x="987414" y="51463"/>
                </a:lnTo>
                <a:lnTo>
                  <a:pt x="1039455" y="38325"/>
                </a:lnTo>
                <a:lnTo>
                  <a:pt x="1091853" y="25411"/>
                </a:lnTo>
                <a:lnTo>
                  <a:pt x="1144508" y="12657"/>
                </a:lnTo>
                <a:lnTo>
                  <a:pt x="1197317" y="0"/>
                </a:lnTo>
              </a:path>
            </a:pathLst>
          </a:custGeom>
          <a:noFill/>
          <a:ln w="28574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9" name="object 88"/>
          <p:cNvSpPr>
            <a:spLocks/>
          </p:cNvSpPr>
          <p:nvPr/>
        </p:nvSpPr>
        <p:spPr bwMode="auto">
          <a:xfrm>
            <a:off x="3109913" y="2435225"/>
            <a:ext cx="95250" cy="98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4996" y="28727"/>
              </a:cxn>
              <a:cxn ang="0">
                <a:pos x="23228" y="97282"/>
              </a:cxn>
            </a:cxnLst>
            <a:rect l="0" t="0" r="r" b="b"/>
            <a:pathLst>
              <a:path w="95250" h="97789">
                <a:moveTo>
                  <a:pt x="0" y="0"/>
                </a:moveTo>
                <a:lnTo>
                  <a:pt x="94996" y="28727"/>
                </a:lnTo>
                <a:lnTo>
                  <a:pt x="23228" y="97282"/>
                </a:lnTo>
              </a:path>
            </a:pathLst>
          </a:cu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0" name="object 89"/>
          <p:cNvSpPr>
            <a:spLocks/>
          </p:cNvSpPr>
          <p:nvPr/>
        </p:nvSpPr>
        <p:spPr bwMode="auto">
          <a:xfrm>
            <a:off x="2035175" y="2560638"/>
            <a:ext cx="1206500" cy="512762"/>
          </a:xfrm>
          <a:custGeom>
            <a:avLst/>
            <a:gdLst/>
            <a:ahLst/>
            <a:cxnLst>
              <a:cxn ang="0">
                <a:pos x="1205547" y="0"/>
              </a:cxn>
              <a:cxn ang="0">
                <a:pos x="1167597" y="31248"/>
              </a:cxn>
              <a:cxn ang="0">
                <a:pos x="1129458" y="62361"/>
              </a:cxn>
              <a:cxn ang="0">
                <a:pos x="1090946" y="93205"/>
              </a:cxn>
              <a:cxn ang="0">
                <a:pos x="1051871" y="123644"/>
              </a:cxn>
              <a:cxn ang="0">
                <a:pos x="1012047" y="153545"/>
              </a:cxn>
              <a:cxn ang="0">
                <a:pos x="971288" y="182772"/>
              </a:cxn>
              <a:cxn ang="0">
                <a:pos x="929405" y="211190"/>
              </a:cxn>
              <a:cxn ang="0">
                <a:pos x="886212" y="238664"/>
              </a:cxn>
              <a:cxn ang="0">
                <a:pos x="841521" y="265061"/>
              </a:cxn>
              <a:cxn ang="0">
                <a:pos x="795146" y="290245"/>
              </a:cxn>
              <a:cxn ang="0">
                <a:pos x="746900" y="314081"/>
              </a:cxn>
              <a:cxn ang="0">
                <a:pos x="696594" y="336435"/>
              </a:cxn>
              <a:cxn ang="0">
                <a:pos x="653375" y="353713"/>
              </a:cxn>
              <a:cxn ang="0">
                <a:pos x="608727" y="369963"/>
              </a:cxn>
              <a:cxn ang="0">
                <a:pos x="562756" y="385262"/>
              </a:cxn>
              <a:cxn ang="0">
                <a:pos x="515569" y="399685"/>
              </a:cxn>
              <a:cxn ang="0">
                <a:pos x="467270" y="413307"/>
              </a:cxn>
              <a:cxn ang="0">
                <a:pos x="417966" y="426206"/>
              </a:cxn>
              <a:cxn ang="0">
                <a:pos x="367761" y="438457"/>
              </a:cxn>
              <a:cxn ang="0">
                <a:pos x="316762" y="450137"/>
              </a:cxn>
              <a:cxn ang="0">
                <a:pos x="265075" y="461320"/>
              </a:cxn>
              <a:cxn ang="0">
                <a:pos x="212804" y="472083"/>
              </a:cxn>
              <a:cxn ang="0">
                <a:pos x="160055" y="482503"/>
              </a:cxn>
              <a:cxn ang="0">
                <a:pos x="106934" y="492654"/>
              </a:cxn>
              <a:cxn ang="0">
                <a:pos x="53547" y="502614"/>
              </a:cxn>
              <a:cxn ang="0">
                <a:pos x="0" y="512457"/>
              </a:cxn>
            </a:cxnLst>
            <a:rect l="0" t="0" r="r" b="b"/>
            <a:pathLst>
              <a:path w="1205864" h="512444">
                <a:moveTo>
                  <a:pt x="1205547" y="0"/>
                </a:moveTo>
                <a:lnTo>
                  <a:pt x="1167597" y="31248"/>
                </a:lnTo>
                <a:lnTo>
                  <a:pt x="1129458" y="62361"/>
                </a:lnTo>
                <a:lnTo>
                  <a:pt x="1090946" y="93205"/>
                </a:lnTo>
                <a:lnTo>
                  <a:pt x="1051871" y="123644"/>
                </a:lnTo>
                <a:lnTo>
                  <a:pt x="1012047" y="153545"/>
                </a:lnTo>
                <a:lnTo>
                  <a:pt x="971288" y="182772"/>
                </a:lnTo>
                <a:lnTo>
                  <a:pt x="929405" y="211190"/>
                </a:lnTo>
                <a:lnTo>
                  <a:pt x="886212" y="238664"/>
                </a:lnTo>
                <a:lnTo>
                  <a:pt x="841521" y="265061"/>
                </a:lnTo>
                <a:lnTo>
                  <a:pt x="795146" y="290245"/>
                </a:lnTo>
                <a:lnTo>
                  <a:pt x="746900" y="314081"/>
                </a:lnTo>
                <a:lnTo>
                  <a:pt x="696594" y="336435"/>
                </a:lnTo>
                <a:lnTo>
                  <a:pt x="653375" y="353713"/>
                </a:lnTo>
                <a:lnTo>
                  <a:pt x="608727" y="369963"/>
                </a:lnTo>
                <a:lnTo>
                  <a:pt x="562756" y="385262"/>
                </a:lnTo>
                <a:lnTo>
                  <a:pt x="515569" y="399685"/>
                </a:lnTo>
                <a:lnTo>
                  <a:pt x="467270" y="413307"/>
                </a:lnTo>
                <a:lnTo>
                  <a:pt x="417966" y="426206"/>
                </a:lnTo>
                <a:lnTo>
                  <a:pt x="367761" y="438457"/>
                </a:lnTo>
                <a:lnTo>
                  <a:pt x="316762" y="450137"/>
                </a:lnTo>
                <a:lnTo>
                  <a:pt x="265075" y="461320"/>
                </a:lnTo>
                <a:lnTo>
                  <a:pt x="212804" y="472083"/>
                </a:lnTo>
                <a:lnTo>
                  <a:pt x="160055" y="482503"/>
                </a:lnTo>
                <a:lnTo>
                  <a:pt x="106934" y="492654"/>
                </a:lnTo>
                <a:lnTo>
                  <a:pt x="53547" y="502614"/>
                </a:lnTo>
                <a:lnTo>
                  <a:pt x="0" y="512457"/>
                </a:lnTo>
              </a:path>
            </a:pathLst>
          </a:cu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1" name="object 90"/>
          <p:cNvSpPr>
            <a:spLocks/>
          </p:cNvSpPr>
          <p:nvPr/>
        </p:nvSpPr>
        <p:spPr bwMode="auto">
          <a:xfrm>
            <a:off x="2035175" y="3008313"/>
            <a:ext cx="93663" cy="98425"/>
          </a:xfrm>
          <a:custGeom>
            <a:avLst/>
            <a:gdLst/>
            <a:ahLst/>
            <a:cxnLst>
              <a:cxn ang="0">
                <a:pos x="93319" y="98374"/>
              </a:cxn>
              <a:cxn ang="0">
                <a:pos x="0" y="64617"/>
              </a:cxn>
              <a:cxn ang="0">
                <a:pos x="75323" y="0"/>
              </a:cxn>
            </a:cxnLst>
            <a:rect l="0" t="0" r="r" b="b"/>
            <a:pathLst>
              <a:path w="93344" h="98425">
                <a:moveTo>
                  <a:pt x="93319" y="98374"/>
                </a:moveTo>
                <a:lnTo>
                  <a:pt x="0" y="64617"/>
                </a:lnTo>
                <a:lnTo>
                  <a:pt x="75323" y="0"/>
                </a:lnTo>
              </a:path>
            </a:pathLst>
          </a:cu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2" name="object 91"/>
          <p:cNvSpPr>
            <a:spLocks/>
          </p:cNvSpPr>
          <p:nvPr/>
        </p:nvSpPr>
        <p:spPr bwMode="auto">
          <a:xfrm>
            <a:off x="2425700" y="2189163"/>
            <a:ext cx="820738" cy="200025"/>
          </a:xfrm>
          <a:custGeom>
            <a:avLst/>
            <a:gdLst/>
            <a:ahLst/>
            <a:cxnLst>
              <a:cxn ang="0">
                <a:pos x="821093" y="198983"/>
              </a:cxn>
              <a:cxn ang="0">
                <a:pos x="0" y="0"/>
              </a:cxn>
            </a:cxnLst>
            <a:rect l="0" t="0" r="r" b="b"/>
            <a:pathLst>
              <a:path w="821689" h="199389">
                <a:moveTo>
                  <a:pt x="821093" y="198983"/>
                </a:moveTo>
                <a:lnTo>
                  <a:pt x="0" y="0"/>
                </a:lnTo>
              </a:path>
            </a:pathLst>
          </a:custGeom>
          <a:noFill/>
          <a:ln w="28574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3" name="object 92"/>
          <p:cNvSpPr>
            <a:spLocks/>
          </p:cNvSpPr>
          <p:nvPr/>
        </p:nvSpPr>
        <p:spPr bwMode="auto">
          <a:xfrm>
            <a:off x="2425700" y="2162175"/>
            <a:ext cx="95250" cy="96838"/>
          </a:xfrm>
          <a:custGeom>
            <a:avLst/>
            <a:gdLst/>
            <a:ahLst/>
            <a:cxnLst>
              <a:cxn ang="0">
                <a:pos x="71539" y="97205"/>
              </a:cxn>
              <a:cxn ang="0">
                <a:pos x="0" y="28422"/>
              </a:cxn>
              <a:cxn ang="0">
                <a:pos x="95084" y="0"/>
              </a:cxn>
            </a:cxnLst>
            <a:rect l="0" t="0" r="r" b="b"/>
            <a:pathLst>
              <a:path w="95250" h="97789">
                <a:moveTo>
                  <a:pt x="71539" y="97205"/>
                </a:moveTo>
                <a:lnTo>
                  <a:pt x="0" y="28422"/>
                </a:lnTo>
                <a:lnTo>
                  <a:pt x="95084" y="0"/>
                </a:lnTo>
              </a:path>
            </a:pathLst>
          </a:cu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4" name="object 93"/>
          <p:cNvSpPr>
            <a:spLocks/>
          </p:cNvSpPr>
          <p:nvPr/>
        </p:nvSpPr>
        <p:spPr bwMode="auto">
          <a:xfrm>
            <a:off x="1276350" y="2487613"/>
            <a:ext cx="541338" cy="473075"/>
          </a:xfrm>
          <a:custGeom>
            <a:avLst/>
            <a:gdLst/>
            <a:ahLst/>
            <a:cxnLst>
              <a:cxn ang="0">
                <a:pos x="541528" y="472795"/>
              </a:cxn>
              <a:cxn ang="0">
                <a:pos x="0" y="0"/>
              </a:cxn>
            </a:cxnLst>
            <a:rect l="0" t="0" r="r" b="b"/>
            <a:pathLst>
              <a:path w="541655" h="473075">
                <a:moveTo>
                  <a:pt x="541528" y="472795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5" name="object 94"/>
          <p:cNvSpPr>
            <a:spLocks/>
          </p:cNvSpPr>
          <p:nvPr/>
        </p:nvSpPr>
        <p:spPr bwMode="auto">
          <a:xfrm>
            <a:off x="1276350" y="2487613"/>
            <a:ext cx="96838" cy="95250"/>
          </a:xfrm>
          <a:custGeom>
            <a:avLst/>
            <a:gdLst/>
            <a:ahLst/>
            <a:cxnLst>
              <a:cxn ang="0">
                <a:pos x="31686" y="94043"/>
              </a:cxn>
              <a:cxn ang="0">
                <a:pos x="0" y="0"/>
              </a:cxn>
              <a:cxn ang="0">
                <a:pos x="97459" y="18707"/>
              </a:cxn>
            </a:cxnLst>
            <a:rect l="0" t="0" r="r" b="b"/>
            <a:pathLst>
              <a:path w="97790" h="94614">
                <a:moveTo>
                  <a:pt x="31686" y="94043"/>
                </a:moveTo>
                <a:lnTo>
                  <a:pt x="0" y="0"/>
                </a:lnTo>
                <a:lnTo>
                  <a:pt x="97459" y="18707"/>
                </a:lnTo>
              </a:path>
            </a:pathLst>
          </a:cu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6" name="object 95"/>
          <p:cNvSpPr>
            <a:spLocks/>
          </p:cNvSpPr>
          <p:nvPr/>
        </p:nvSpPr>
        <p:spPr bwMode="auto">
          <a:xfrm>
            <a:off x="463550" y="2492375"/>
            <a:ext cx="623888" cy="936625"/>
          </a:xfrm>
          <a:custGeom>
            <a:avLst/>
            <a:gdLst/>
            <a:ahLst/>
            <a:cxnLst>
              <a:cxn ang="0">
                <a:pos x="0" y="936523"/>
              </a:cxn>
              <a:cxn ang="0">
                <a:pos x="622947" y="0"/>
              </a:cxn>
            </a:cxnLst>
            <a:rect l="0" t="0" r="r" b="b"/>
            <a:pathLst>
              <a:path w="622935" h="936625">
                <a:moveTo>
                  <a:pt x="0" y="936523"/>
                </a:moveTo>
                <a:lnTo>
                  <a:pt x="622947" y="0"/>
                </a:lnTo>
              </a:path>
            </a:pathLst>
          </a:cu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7" name="object 96"/>
          <p:cNvSpPr>
            <a:spLocks/>
          </p:cNvSpPr>
          <p:nvPr/>
        </p:nvSpPr>
        <p:spPr bwMode="auto">
          <a:xfrm>
            <a:off x="998538" y="2492375"/>
            <a:ext cx="88900" cy="100013"/>
          </a:xfrm>
          <a:custGeom>
            <a:avLst/>
            <a:gdLst/>
            <a:ahLst/>
            <a:cxnLst>
              <a:cxn ang="0">
                <a:pos x="0" y="43675"/>
              </a:cxn>
              <a:cxn ang="0">
                <a:pos x="89115" y="0"/>
              </a:cxn>
              <a:cxn ang="0">
                <a:pos x="83273" y="99072"/>
              </a:cxn>
            </a:cxnLst>
            <a:rect l="0" t="0" r="r" b="b"/>
            <a:pathLst>
              <a:path w="89534" h="99694">
                <a:moveTo>
                  <a:pt x="0" y="43675"/>
                </a:moveTo>
                <a:lnTo>
                  <a:pt x="89115" y="0"/>
                </a:lnTo>
                <a:lnTo>
                  <a:pt x="83273" y="99072"/>
                </a:lnTo>
              </a:path>
            </a:pathLst>
          </a:cu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8" name="object 97"/>
          <p:cNvSpPr>
            <a:spLocks/>
          </p:cNvSpPr>
          <p:nvPr/>
        </p:nvSpPr>
        <p:spPr bwMode="auto">
          <a:xfrm>
            <a:off x="539750" y="2200275"/>
            <a:ext cx="1684338" cy="1260475"/>
          </a:xfrm>
          <a:custGeom>
            <a:avLst/>
            <a:gdLst/>
            <a:ahLst/>
            <a:cxnLst>
              <a:cxn ang="0">
                <a:pos x="0" y="1260259"/>
              </a:cxn>
              <a:cxn ang="0">
                <a:pos x="1683194" y="0"/>
              </a:cxn>
            </a:cxnLst>
            <a:rect l="0" t="0" r="r" b="b"/>
            <a:pathLst>
              <a:path w="1683385" h="1260475">
                <a:moveTo>
                  <a:pt x="0" y="1260259"/>
                </a:moveTo>
                <a:lnTo>
                  <a:pt x="1683194" y="0"/>
                </a:lnTo>
              </a:path>
            </a:pathLst>
          </a:cu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9" name="object 98"/>
          <p:cNvSpPr>
            <a:spLocks/>
          </p:cNvSpPr>
          <p:nvPr/>
        </p:nvSpPr>
        <p:spPr bwMode="auto">
          <a:xfrm>
            <a:off x="2124075" y="2200275"/>
            <a:ext cx="100013" cy="92075"/>
          </a:xfrm>
          <a:custGeom>
            <a:avLst/>
            <a:gdLst/>
            <a:ahLst/>
            <a:cxnLst>
              <a:cxn ang="0">
                <a:pos x="0" y="11341"/>
              </a:cxn>
              <a:cxn ang="0">
                <a:pos x="98590" y="0"/>
              </a:cxn>
              <a:cxn ang="0">
                <a:pos x="59944" y="91401"/>
              </a:cxn>
            </a:cxnLst>
            <a:rect l="0" t="0" r="r" b="b"/>
            <a:pathLst>
              <a:path w="99060" h="91439">
                <a:moveTo>
                  <a:pt x="0" y="11341"/>
                </a:moveTo>
                <a:lnTo>
                  <a:pt x="98590" y="0"/>
                </a:lnTo>
                <a:lnTo>
                  <a:pt x="59944" y="91401"/>
                </a:lnTo>
              </a:path>
            </a:pathLst>
          </a:cu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0" name="object 99"/>
          <p:cNvSpPr>
            <a:spLocks/>
          </p:cNvSpPr>
          <p:nvPr/>
        </p:nvSpPr>
        <p:spPr bwMode="auto">
          <a:xfrm>
            <a:off x="539750" y="3611563"/>
            <a:ext cx="614363" cy="614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273" y="614273"/>
              </a:cxn>
            </a:cxnLst>
            <a:rect l="0" t="0" r="r" b="b"/>
            <a:pathLst>
              <a:path w="614680" h="614679">
                <a:moveTo>
                  <a:pt x="0" y="0"/>
                </a:moveTo>
                <a:lnTo>
                  <a:pt x="614273" y="614273"/>
                </a:lnTo>
              </a:path>
            </a:pathLst>
          </a:cu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1" name="object 100"/>
          <p:cNvSpPr>
            <a:spLocks/>
          </p:cNvSpPr>
          <p:nvPr/>
        </p:nvSpPr>
        <p:spPr bwMode="auto">
          <a:xfrm>
            <a:off x="1058863" y="4130675"/>
            <a:ext cx="95250" cy="96838"/>
          </a:xfrm>
          <a:custGeom>
            <a:avLst/>
            <a:gdLst/>
            <a:ahLst/>
            <a:cxnLst>
              <a:cxn ang="0">
                <a:pos x="70726" y="0"/>
              </a:cxn>
              <a:cxn ang="0">
                <a:pos x="95973" y="95973"/>
              </a:cxn>
              <a:cxn ang="0">
                <a:pos x="0" y="70713"/>
              </a:cxn>
            </a:cxnLst>
            <a:rect l="0" t="0" r="r" b="b"/>
            <a:pathLst>
              <a:path w="96519" h="96520">
                <a:moveTo>
                  <a:pt x="70726" y="0"/>
                </a:moveTo>
                <a:lnTo>
                  <a:pt x="95973" y="95973"/>
                </a:lnTo>
                <a:lnTo>
                  <a:pt x="0" y="70713"/>
                </a:lnTo>
              </a:path>
            </a:pathLst>
          </a:cu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2" name="object 101"/>
          <p:cNvSpPr>
            <a:spLocks/>
          </p:cNvSpPr>
          <p:nvPr/>
        </p:nvSpPr>
        <p:spPr bwMode="auto">
          <a:xfrm>
            <a:off x="1325563" y="3048000"/>
            <a:ext cx="434975" cy="198438"/>
          </a:xfrm>
          <a:custGeom>
            <a:avLst/>
            <a:gdLst/>
            <a:ahLst/>
            <a:cxnLst>
              <a:cxn ang="0">
                <a:pos x="0" y="198234"/>
              </a:cxn>
              <a:cxn ang="0">
                <a:pos x="434276" y="0"/>
              </a:cxn>
            </a:cxnLst>
            <a:rect l="0" t="0" r="r" b="b"/>
            <a:pathLst>
              <a:path w="434339" h="198755">
                <a:moveTo>
                  <a:pt x="0" y="198234"/>
                </a:moveTo>
                <a:lnTo>
                  <a:pt x="434276" y="0"/>
                </a:lnTo>
              </a:path>
            </a:pathLst>
          </a:cu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3" name="object 102"/>
          <p:cNvSpPr>
            <a:spLocks/>
          </p:cNvSpPr>
          <p:nvPr/>
        </p:nvSpPr>
        <p:spPr bwMode="auto">
          <a:xfrm>
            <a:off x="1662113" y="3038475"/>
            <a:ext cx="98425" cy="904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8755" y="9893"/>
              </a:cxn>
              <a:cxn ang="0">
                <a:pos x="41529" y="90982"/>
              </a:cxn>
            </a:cxnLst>
            <a:rect l="0" t="0" r="r" b="b"/>
            <a:pathLst>
              <a:path w="99060" h="91439">
                <a:moveTo>
                  <a:pt x="0" y="0"/>
                </a:moveTo>
                <a:lnTo>
                  <a:pt x="98755" y="9893"/>
                </a:lnTo>
                <a:lnTo>
                  <a:pt x="41529" y="90982"/>
                </a:lnTo>
              </a:path>
            </a:pathLst>
          </a:cu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4" name="object 103"/>
          <p:cNvSpPr>
            <a:spLocks/>
          </p:cNvSpPr>
          <p:nvPr/>
        </p:nvSpPr>
        <p:spPr bwMode="auto">
          <a:xfrm>
            <a:off x="1325563" y="3771900"/>
            <a:ext cx="612775" cy="474663"/>
          </a:xfrm>
          <a:custGeom>
            <a:avLst/>
            <a:gdLst/>
            <a:ahLst/>
            <a:cxnLst>
              <a:cxn ang="0">
                <a:pos x="0" y="474078"/>
              </a:cxn>
              <a:cxn ang="0">
                <a:pos x="611911" y="0"/>
              </a:cxn>
            </a:cxnLst>
            <a:rect l="0" t="0" r="r" b="b"/>
            <a:pathLst>
              <a:path w="612139" h="474345">
                <a:moveTo>
                  <a:pt x="0" y="474078"/>
                </a:moveTo>
                <a:lnTo>
                  <a:pt x="611911" y="0"/>
                </a:lnTo>
              </a:path>
            </a:pathLst>
          </a:cu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5" name="object 104"/>
          <p:cNvSpPr>
            <a:spLocks/>
          </p:cNvSpPr>
          <p:nvPr/>
        </p:nvSpPr>
        <p:spPr bwMode="auto">
          <a:xfrm>
            <a:off x="1839913" y="3771900"/>
            <a:ext cx="98425" cy="92075"/>
          </a:xfrm>
          <a:custGeom>
            <a:avLst/>
            <a:gdLst/>
            <a:ahLst/>
            <a:cxnLst>
              <a:cxn ang="0">
                <a:pos x="0" y="12966"/>
              </a:cxn>
              <a:cxn ang="0">
                <a:pos x="98399" y="0"/>
              </a:cxn>
              <a:cxn ang="0">
                <a:pos x="61252" y="92036"/>
              </a:cxn>
            </a:cxnLst>
            <a:rect l="0" t="0" r="r" b="b"/>
            <a:pathLst>
              <a:path w="98425" h="92075">
                <a:moveTo>
                  <a:pt x="0" y="12966"/>
                </a:moveTo>
                <a:lnTo>
                  <a:pt x="98399" y="0"/>
                </a:lnTo>
                <a:lnTo>
                  <a:pt x="61252" y="92036"/>
                </a:lnTo>
              </a:path>
            </a:pathLst>
          </a:cu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6" name="object 105"/>
          <p:cNvSpPr>
            <a:spLocks/>
          </p:cNvSpPr>
          <p:nvPr/>
        </p:nvSpPr>
        <p:spPr bwMode="auto">
          <a:xfrm>
            <a:off x="1325563" y="3811588"/>
            <a:ext cx="644525" cy="1149350"/>
          </a:xfrm>
          <a:custGeom>
            <a:avLst/>
            <a:gdLst/>
            <a:ahLst/>
            <a:cxnLst>
              <a:cxn ang="0">
                <a:pos x="0" y="1149718"/>
              </a:cxn>
              <a:cxn ang="0">
                <a:pos x="644461" y="0"/>
              </a:cxn>
            </a:cxnLst>
            <a:rect l="0" t="0" r="r" b="b"/>
            <a:pathLst>
              <a:path w="644525" h="1149985">
                <a:moveTo>
                  <a:pt x="0" y="1149718"/>
                </a:moveTo>
                <a:lnTo>
                  <a:pt x="644461" y="0"/>
                </a:lnTo>
              </a:path>
            </a:pathLst>
          </a:cu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7" name="object 106"/>
          <p:cNvSpPr>
            <a:spLocks/>
          </p:cNvSpPr>
          <p:nvPr/>
        </p:nvSpPr>
        <p:spPr bwMode="auto">
          <a:xfrm>
            <a:off x="1884363" y="3811588"/>
            <a:ext cx="87312" cy="98425"/>
          </a:xfrm>
          <a:custGeom>
            <a:avLst/>
            <a:gdLst/>
            <a:ahLst/>
            <a:cxnLst>
              <a:cxn ang="0">
                <a:pos x="0" y="50317"/>
              </a:cxn>
              <a:cxn ang="0">
                <a:pos x="85534" y="0"/>
              </a:cxn>
              <a:cxn ang="0">
                <a:pos x="87236" y="99225"/>
              </a:cxn>
            </a:cxnLst>
            <a:rect l="0" t="0" r="r" b="b"/>
            <a:pathLst>
              <a:path w="87630" h="99695">
                <a:moveTo>
                  <a:pt x="0" y="50317"/>
                </a:moveTo>
                <a:lnTo>
                  <a:pt x="85534" y="0"/>
                </a:lnTo>
                <a:lnTo>
                  <a:pt x="87236" y="99225"/>
                </a:lnTo>
              </a:path>
            </a:pathLst>
          </a:cu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8" name="object 107"/>
          <p:cNvSpPr>
            <a:spLocks/>
          </p:cNvSpPr>
          <p:nvPr/>
        </p:nvSpPr>
        <p:spPr bwMode="auto">
          <a:xfrm>
            <a:off x="1749425" y="3814763"/>
            <a:ext cx="280988" cy="1471612"/>
          </a:xfrm>
          <a:custGeom>
            <a:avLst/>
            <a:gdLst/>
            <a:ahLst/>
            <a:cxnLst>
              <a:cxn ang="0">
                <a:pos x="0" y="1472412"/>
              </a:cxn>
              <a:cxn ang="0">
                <a:pos x="280454" y="0"/>
              </a:cxn>
            </a:cxnLst>
            <a:rect l="0" t="0" r="r" b="b"/>
            <a:pathLst>
              <a:path w="280669" h="1472564">
                <a:moveTo>
                  <a:pt x="0" y="1472412"/>
                </a:moveTo>
                <a:lnTo>
                  <a:pt x="280454" y="0"/>
                </a:lnTo>
              </a:path>
            </a:pathLst>
          </a:custGeom>
          <a:noFill/>
          <a:ln w="28574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9" name="object 108"/>
          <p:cNvSpPr>
            <a:spLocks/>
          </p:cNvSpPr>
          <p:nvPr/>
        </p:nvSpPr>
        <p:spPr bwMode="auto">
          <a:xfrm>
            <a:off x="1965325" y="3814763"/>
            <a:ext cx="98425" cy="93662"/>
          </a:xfrm>
          <a:custGeom>
            <a:avLst/>
            <a:gdLst/>
            <a:ahLst/>
            <a:cxnLst>
              <a:cxn ang="0">
                <a:pos x="0" y="74853"/>
              </a:cxn>
              <a:cxn ang="0">
                <a:pos x="65163" y="0"/>
              </a:cxn>
              <a:cxn ang="0">
                <a:pos x="98247" y="93573"/>
              </a:cxn>
            </a:cxnLst>
            <a:rect l="0" t="0" r="r" b="b"/>
            <a:pathLst>
              <a:path w="98425" h="93979">
                <a:moveTo>
                  <a:pt x="0" y="74853"/>
                </a:moveTo>
                <a:lnTo>
                  <a:pt x="65163" y="0"/>
                </a:lnTo>
                <a:lnTo>
                  <a:pt x="98247" y="93573"/>
                </a:lnTo>
              </a:path>
            </a:pathLst>
          </a:cu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20" name="object 109"/>
          <p:cNvSpPr>
            <a:spLocks/>
          </p:cNvSpPr>
          <p:nvPr/>
        </p:nvSpPr>
        <p:spPr bwMode="auto">
          <a:xfrm>
            <a:off x="1825625" y="4065588"/>
            <a:ext cx="622300" cy="1252537"/>
          </a:xfrm>
          <a:custGeom>
            <a:avLst/>
            <a:gdLst/>
            <a:ahLst/>
            <a:cxnLst>
              <a:cxn ang="0">
                <a:pos x="0" y="1251877"/>
              </a:cxn>
              <a:cxn ang="0">
                <a:pos x="621690" y="0"/>
              </a:cxn>
            </a:cxnLst>
            <a:rect l="0" t="0" r="r" b="b"/>
            <a:pathLst>
              <a:path w="622300" h="1252220">
                <a:moveTo>
                  <a:pt x="0" y="1251877"/>
                </a:moveTo>
                <a:lnTo>
                  <a:pt x="621690" y="0"/>
                </a:lnTo>
              </a:path>
            </a:pathLst>
          </a:cu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21" name="object 110"/>
          <p:cNvSpPr>
            <a:spLocks/>
          </p:cNvSpPr>
          <p:nvPr/>
        </p:nvSpPr>
        <p:spPr bwMode="auto">
          <a:xfrm>
            <a:off x="2365375" y="4065588"/>
            <a:ext cx="88900" cy="100012"/>
          </a:xfrm>
          <a:custGeom>
            <a:avLst/>
            <a:gdLst/>
            <a:ahLst/>
            <a:cxnLst>
              <a:cxn ang="0">
                <a:pos x="0" y="54533"/>
              </a:cxn>
              <a:cxn ang="0">
                <a:pos x="82918" y="0"/>
              </a:cxn>
              <a:cxn ang="0">
                <a:pos x="89573" y="99021"/>
              </a:cxn>
            </a:cxnLst>
            <a:rect l="0" t="0" r="r" b="b"/>
            <a:pathLst>
              <a:path w="90169" h="99060">
                <a:moveTo>
                  <a:pt x="0" y="54533"/>
                </a:moveTo>
                <a:lnTo>
                  <a:pt x="82918" y="0"/>
                </a:lnTo>
                <a:lnTo>
                  <a:pt x="89573" y="99021"/>
                </a:lnTo>
              </a:path>
            </a:pathLst>
          </a:cu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22" name="object 111"/>
          <p:cNvSpPr>
            <a:spLocks/>
          </p:cNvSpPr>
          <p:nvPr/>
        </p:nvSpPr>
        <p:spPr bwMode="auto">
          <a:xfrm>
            <a:off x="1857375" y="4764088"/>
            <a:ext cx="1190625" cy="630237"/>
          </a:xfrm>
          <a:custGeom>
            <a:avLst/>
            <a:gdLst/>
            <a:ahLst/>
            <a:cxnLst>
              <a:cxn ang="0">
                <a:pos x="0" y="629704"/>
              </a:cxn>
              <a:cxn ang="0">
                <a:pos x="1189443" y="0"/>
              </a:cxn>
            </a:cxnLst>
            <a:rect l="0" t="0" r="r" b="b"/>
            <a:pathLst>
              <a:path w="1189989" h="629920">
                <a:moveTo>
                  <a:pt x="0" y="629704"/>
                </a:moveTo>
                <a:lnTo>
                  <a:pt x="1189443" y="0"/>
                </a:lnTo>
              </a:path>
            </a:pathLst>
          </a:custGeom>
          <a:noFill/>
          <a:ln w="28574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23" name="object 112"/>
          <p:cNvSpPr>
            <a:spLocks/>
          </p:cNvSpPr>
          <p:nvPr/>
        </p:nvSpPr>
        <p:spPr bwMode="auto">
          <a:xfrm>
            <a:off x="2947988" y="4759325"/>
            <a:ext cx="100012" cy="88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9161" y="4089"/>
              </a:cxn>
              <a:cxn ang="0">
                <a:pos x="46786" y="88391"/>
              </a:cxn>
            </a:cxnLst>
            <a:rect l="0" t="0" r="r" b="b"/>
            <a:pathLst>
              <a:path w="99694" h="88900">
                <a:moveTo>
                  <a:pt x="0" y="0"/>
                </a:moveTo>
                <a:lnTo>
                  <a:pt x="99161" y="4089"/>
                </a:lnTo>
                <a:lnTo>
                  <a:pt x="46786" y="88391"/>
                </a:lnTo>
              </a:path>
            </a:pathLst>
          </a:cu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24" name="object 113"/>
          <p:cNvSpPr>
            <a:spLocks/>
          </p:cNvSpPr>
          <p:nvPr/>
        </p:nvSpPr>
        <p:spPr bwMode="auto">
          <a:xfrm>
            <a:off x="2611438" y="4040188"/>
            <a:ext cx="474662" cy="612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4078" y="611911"/>
              </a:cxn>
            </a:cxnLst>
            <a:rect l="0" t="0" r="r" b="b"/>
            <a:pathLst>
              <a:path w="474344" h="612139">
                <a:moveTo>
                  <a:pt x="0" y="0"/>
                </a:moveTo>
                <a:lnTo>
                  <a:pt x="474078" y="611911"/>
                </a:lnTo>
              </a:path>
            </a:pathLst>
          </a:cu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25" name="object 114"/>
          <p:cNvSpPr>
            <a:spLocks/>
          </p:cNvSpPr>
          <p:nvPr/>
        </p:nvSpPr>
        <p:spPr bwMode="auto">
          <a:xfrm>
            <a:off x="2994025" y="4554538"/>
            <a:ext cx="92075" cy="98425"/>
          </a:xfrm>
          <a:custGeom>
            <a:avLst/>
            <a:gdLst/>
            <a:ahLst/>
            <a:cxnLst>
              <a:cxn ang="0">
                <a:pos x="79070" y="0"/>
              </a:cxn>
              <a:cxn ang="0">
                <a:pos x="92036" y="98386"/>
              </a:cxn>
              <a:cxn ang="0">
                <a:pos x="0" y="61252"/>
              </a:cxn>
            </a:cxnLst>
            <a:rect l="0" t="0" r="r" b="b"/>
            <a:pathLst>
              <a:path w="92075" h="98425">
                <a:moveTo>
                  <a:pt x="79070" y="0"/>
                </a:moveTo>
                <a:lnTo>
                  <a:pt x="92036" y="98386"/>
                </a:lnTo>
                <a:lnTo>
                  <a:pt x="0" y="61252"/>
                </a:lnTo>
              </a:path>
            </a:pathLst>
          </a:cu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26" name="object 115"/>
          <p:cNvSpPr>
            <a:spLocks/>
          </p:cNvSpPr>
          <p:nvPr/>
        </p:nvSpPr>
        <p:spPr bwMode="auto">
          <a:xfrm>
            <a:off x="2643188" y="3965575"/>
            <a:ext cx="901700" cy="2079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1128" y="207949"/>
              </a:cxn>
            </a:cxnLst>
            <a:rect l="0" t="0" r="r" b="b"/>
            <a:pathLst>
              <a:path w="901700" h="208279">
                <a:moveTo>
                  <a:pt x="0" y="0"/>
                </a:moveTo>
                <a:lnTo>
                  <a:pt x="901128" y="207949"/>
                </a:lnTo>
              </a:path>
            </a:pathLst>
          </a:cu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27" name="object 116"/>
          <p:cNvSpPr>
            <a:spLocks/>
          </p:cNvSpPr>
          <p:nvPr/>
        </p:nvSpPr>
        <p:spPr bwMode="auto">
          <a:xfrm>
            <a:off x="3449638" y="4105275"/>
            <a:ext cx="95250" cy="96838"/>
          </a:xfrm>
          <a:custGeom>
            <a:avLst/>
            <a:gdLst/>
            <a:ahLst/>
            <a:cxnLst>
              <a:cxn ang="0">
                <a:pos x="22491" y="0"/>
              </a:cxn>
              <a:cxn ang="0">
                <a:pos x="94780" y="68008"/>
              </a:cxn>
              <a:cxn ang="0">
                <a:pos x="0" y="97447"/>
              </a:cxn>
            </a:cxnLst>
            <a:rect l="0" t="0" r="r" b="b"/>
            <a:pathLst>
              <a:path w="95250" h="97789">
                <a:moveTo>
                  <a:pt x="22491" y="0"/>
                </a:moveTo>
                <a:lnTo>
                  <a:pt x="94780" y="68008"/>
                </a:lnTo>
                <a:lnTo>
                  <a:pt x="0" y="97447"/>
                </a:lnTo>
              </a:path>
            </a:pathLst>
          </a:custGeom>
          <a:noFill/>
          <a:ln w="28574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28" name="object 117"/>
          <p:cNvSpPr>
            <a:spLocks/>
          </p:cNvSpPr>
          <p:nvPr/>
        </p:nvSpPr>
        <p:spPr bwMode="auto">
          <a:xfrm>
            <a:off x="2611438" y="3482975"/>
            <a:ext cx="752475" cy="406400"/>
          </a:xfrm>
          <a:custGeom>
            <a:avLst/>
            <a:gdLst/>
            <a:ahLst/>
            <a:cxnLst>
              <a:cxn ang="0">
                <a:pos x="0" y="406514"/>
              </a:cxn>
              <a:cxn ang="0">
                <a:pos x="752259" y="0"/>
              </a:cxn>
            </a:cxnLst>
            <a:rect l="0" t="0" r="r" b="b"/>
            <a:pathLst>
              <a:path w="752475" h="407035">
                <a:moveTo>
                  <a:pt x="0" y="406514"/>
                </a:moveTo>
                <a:lnTo>
                  <a:pt x="752259" y="0"/>
                </a:lnTo>
              </a:path>
            </a:pathLst>
          </a:cu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29" name="object 118"/>
          <p:cNvSpPr>
            <a:spLocks/>
          </p:cNvSpPr>
          <p:nvPr/>
        </p:nvSpPr>
        <p:spPr bwMode="auto">
          <a:xfrm>
            <a:off x="3265488" y="3479800"/>
            <a:ext cx="98425" cy="87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9187" y="3238"/>
              </a:cxn>
              <a:cxn ang="0">
                <a:pos x="47548" y="87985"/>
              </a:cxn>
            </a:cxnLst>
            <a:rect l="0" t="0" r="r" b="b"/>
            <a:pathLst>
              <a:path w="99695" h="88264">
                <a:moveTo>
                  <a:pt x="0" y="0"/>
                </a:moveTo>
                <a:lnTo>
                  <a:pt x="99187" y="3238"/>
                </a:lnTo>
                <a:lnTo>
                  <a:pt x="47548" y="87985"/>
                </a:lnTo>
              </a:path>
            </a:pathLst>
          </a:cu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30" name="object 119"/>
          <p:cNvSpPr>
            <a:spLocks/>
          </p:cNvSpPr>
          <p:nvPr/>
        </p:nvSpPr>
        <p:spPr bwMode="auto">
          <a:xfrm>
            <a:off x="2170113" y="3394075"/>
            <a:ext cx="1187450" cy="279400"/>
          </a:xfrm>
          <a:custGeom>
            <a:avLst/>
            <a:gdLst/>
            <a:ahLst/>
            <a:cxnLst>
              <a:cxn ang="0">
                <a:pos x="1186903" y="0"/>
              </a:cxn>
              <a:cxn ang="0">
                <a:pos x="0" y="279273"/>
              </a:cxn>
            </a:cxnLst>
            <a:rect l="0" t="0" r="r" b="b"/>
            <a:pathLst>
              <a:path w="1187450" h="279400">
                <a:moveTo>
                  <a:pt x="1186903" y="0"/>
                </a:moveTo>
                <a:lnTo>
                  <a:pt x="0" y="279273"/>
                </a:lnTo>
              </a:path>
            </a:pathLst>
          </a:custGeom>
          <a:noFill/>
          <a:ln w="28574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31" name="object 120"/>
          <p:cNvSpPr>
            <a:spLocks/>
          </p:cNvSpPr>
          <p:nvPr/>
        </p:nvSpPr>
        <p:spPr bwMode="auto">
          <a:xfrm>
            <a:off x="2170113" y="3603625"/>
            <a:ext cx="95250" cy="98425"/>
          </a:xfrm>
          <a:custGeom>
            <a:avLst/>
            <a:gdLst/>
            <a:ahLst/>
            <a:cxnLst>
              <a:cxn ang="0">
                <a:pos x="94907" y="97358"/>
              </a:cxn>
              <a:cxn ang="0">
                <a:pos x="0" y="68325"/>
              </a:cxn>
              <a:cxn ang="0">
                <a:pos x="71996" y="0"/>
              </a:cxn>
            </a:cxnLst>
            <a:rect l="0" t="0" r="r" b="b"/>
            <a:pathLst>
              <a:path w="95250" h="97789">
                <a:moveTo>
                  <a:pt x="94907" y="97358"/>
                </a:moveTo>
                <a:lnTo>
                  <a:pt x="0" y="68325"/>
                </a:lnTo>
                <a:lnTo>
                  <a:pt x="71996" y="0"/>
                </a:lnTo>
              </a:path>
            </a:pathLst>
          </a:cu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32" name="object 121"/>
          <p:cNvSpPr>
            <a:spLocks/>
          </p:cNvSpPr>
          <p:nvPr/>
        </p:nvSpPr>
        <p:spPr bwMode="auto">
          <a:xfrm>
            <a:off x="3321050" y="2571750"/>
            <a:ext cx="138113" cy="687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7325" y="686638"/>
              </a:cxn>
            </a:cxnLst>
            <a:rect l="0" t="0" r="r" b="b"/>
            <a:pathLst>
              <a:path w="137795" h="687070">
                <a:moveTo>
                  <a:pt x="0" y="0"/>
                </a:moveTo>
                <a:lnTo>
                  <a:pt x="137325" y="686638"/>
                </a:lnTo>
              </a:path>
            </a:pathLst>
          </a:cu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33" name="object 122"/>
          <p:cNvSpPr>
            <a:spLocks/>
          </p:cNvSpPr>
          <p:nvPr/>
        </p:nvSpPr>
        <p:spPr bwMode="auto">
          <a:xfrm>
            <a:off x="3394075" y="3163888"/>
            <a:ext cx="98425" cy="95250"/>
          </a:xfrm>
          <a:custGeom>
            <a:avLst/>
            <a:gdLst/>
            <a:ahLst/>
            <a:cxnLst>
              <a:cxn ang="0">
                <a:pos x="98069" y="0"/>
              </a:cxn>
              <a:cxn ang="0">
                <a:pos x="65836" y="93865"/>
              </a:cxn>
              <a:cxn ang="0">
                <a:pos x="0" y="19608"/>
              </a:cxn>
            </a:cxnLst>
            <a:rect l="0" t="0" r="r" b="b"/>
            <a:pathLst>
              <a:path w="98425" h="93979">
                <a:moveTo>
                  <a:pt x="98069" y="0"/>
                </a:moveTo>
                <a:lnTo>
                  <a:pt x="65836" y="93865"/>
                </a:lnTo>
                <a:lnTo>
                  <a:pt x="0" y="19608"/>
                </a:lnTo>
              </a:path>
            </a:pathLst>
          </a:cu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34" name="object 123"/>
          <p:cNvSpPr>
            <a:spLocks/>
          </p:cNvSpPr>
          <p:nvPr/>
        </p:nvSpPr>
        <p:spPr bwMode="auto">
          <a:xfrm>
            <a:off x="1268413" y="1376363"/>
            <a:ext cx="1809750" cy="912812"/>
          </a:xfrm>
          <a:custGeom>
            <a:avLst/>
            <a:gdLst/>
            <a:ahLst/>
            <a:cxnLst>
              <a:cxn ang="0">
                <a:pos x="1809521" y="494883"/>
              </a:cxn>
              <a:cxn ang="0">
                <a:pos x="1774791" y="453197"/>
              </a:cxn>
              <a:cxn ang="0">
                <a:pos x="1740006" y="411773"/>
              </a:cxn>
              <a:cxn ang="0">
                <a:pos x="1705111" y="370878"/>
              </a:cxn>
              <a:cxn ang="0">
                <a:pos x="1670051" y="330773"/>
              </a:cxn>
              <a:cxn ang="0">
                <a:pos x="1634770" y="291723"/>
              </a:cxn>
              <a:cxn ang="0">
                <a:pos x="1599215" y="253992"/>
              </a:cxn>
              <a:cxn ang="0">
                <a:pos x="1563330" y="217842"/>
              </a:cxn>
              <a:cxn ang="0">
                <a:pos x="1527059" y="183538"/>
              </a:cxn>
              <a:cxn ang="0">
                <a:pos x="1490349" y="151343"/>
              </a:cxn>
              <a:cxn ang="0">
                <a:pos x="1453143" y="121521"/>
              </a:cxn>
              <a:cxn ang="0">
                <a:pos x="1415388" y="94335"/>
              </a:cxn>
              <a:cxn ang="0">
                <a:pos x="1377027" y="70050"/>
              </a:cxn>
              <a:cxn ang="0">
                <a:pos x="1338007" y="48928"/>
              </a:cxn>
              <a:cxn ang="0">
                <a:pos x="1298271" y="31233"/>
              </a:cxn>
              <a:cxn ang="0">
                <a:pos x="1257766" y="17229"/>
              </a:cxn>
              <a:cxn ang="0">
                <a:pos x="1216436" y="7180"/>
              </a:cxn>
              <a:cxn ang="0">
                <a:pos x="1174226" y="1349"/>
              </a:cxn>
              <a:cxn ang="0">
                <a:pos x="1131082" y="0"/>
              </a:cxn>
              <a:cxn ang="0">
                <a:pos x="1086947" y="3396"/>
              </a:cxn>
              <a:cxn ang="0">
                <a:pos x="1041768" y="11801"/>
              </a:cxn>
              <a:cxn ang="0">
                <a:pos x="976505" y="32325"/>
              </a:cxn>
              <a:cxn ang="0">
                <a:pos x="909225" y="62517"/>
              </a:cxn>
              <a:cxn ang="0">
                <a:pos x="874876" y="81010"/>
              </a:cxn>
              <a:cxn ang="0">
                <a:pos x="840081" y="101646"/>
              </a:cxn>
              <a:cxn ang="0">
                <a:pos x="804857" y="124335"/>
              </a:cxn>
              <a:cxn ang="0">
                <a:pos x="769225" y="148983"/>
              </a:cxn>
              <a:cxn ang="0">
                <a:pos x="733202" y="175502"/>
              </a:cxn>
              <a:cxn ang="0">
                <a:pos x="696809" y="203798"/>
              </a:cxn>
              <a:cxn ang="0">
                <a:pos x="660063" y="233782"/>
              </a:cxn>
              <a:cxn ang="0">
                <a:pos x="622985" y="265361"/>
              </a:cxn>
              <a:cxn ang="0">
                <a:pos x="585593" y="298444"/>
              </a:cxn>
              <a:cxn ang="0">
                <a:pos x="547906" y="332941"/>
              </a:cxn>
              <a:cxn ang="0">
                <a:pos x="509944" y="368759"/>
              </a:cxn>
              <a:cxn ang="0">
                <a:pos x="471724" y="405809"/>
              </a:cxn>
              <a:cxn ang="0">
                <a:pos x="433267" y="443997"/>
              </a:cxn>
              <a:cxn ang="0">
                <a:pos x="394592" y="483234"/>
              </a:cxn>
              <a:cxn ang="0">
                <a:pos x="355717" y="523427"/>
              </a:cxn>
              <a:cxn ang="0">
                <a:pos x="316661" y="564486"/>
              </a:cxn>
              <a:cxn ang="0">
                <a:pos x="277444" y="606320"/>
              </a:cxn>
              <a:cxn ang="0">
                <a:pos x="238084" y="648836"/>
              </a:cxn>
              <a:cxn ang="0">
                <a:pos x="198601" y="691945"/>
              </a:cxn>
              <a:cxn ang="0">
                <a:pos x="159013" y="735554"/>
              </a:cxn>
              <a:cxn ang="0">
                <a:pos x="119340" y="779572"/>
              </a:cxn>
              <a:cxn ang="0">
                <a:pos x="79601" y="823909"/>
              </a:cxn>
              <a:cxn ang="0">
                <a:pos x="39814" y="868472"/>
              </a:cxn>
              <a:cxn ang="0">
                <a:pos x="0" y="913171"/>
              </a:cxn>
            </a:cxnLst>
            <a:rect l="0" t="0" r="r" b="b"/>
            <a:pathLst>
              <a:path w="1809750" h="913764">
                <a:moveTo>
                  <a:pt x="1809521" y="494883"/>
                </a:moveTo>
                <a:lnTo>
                  <a:pt x="1774791" y="453197"/>
                </a:lnTo>
                <a:lnTo>
                  <a:pt x="1740006" y="411773"/>
                </a:lnTo>
                <a:lnTo>
                  <a:pt x="1705111" y="370878"/>
                </a:lnTo>
                <a:lnTo>
                  <a:pt x="1670051" y="330773"/>
                </a:lnTo>
                <a:lnTo>
                  <a:pt x="1634770" y="291723"/>
                </a:lnTo>
                <a:lnTo>
                  <a:pt x="1599215" y="253992"/>
                </a:lnTo>
                <a:lnTo>
                  <a:pt x="1563330" y="217842"/>
                </a:lnTo>
                <a:lnTo>
                  <a:pt x="1527059" y="183538"/>
                </a:lnTo>
                <a:lnTo>
                  <a:pt x="1490349" y="151343"/>
                </a:lnTo>
                <a:lnTo>
                  <a:pt x="1453143" y="121521"/>
                </a:lnTo>
                <a:lnTo>
                  <a:pt x="1415388" y="94335"/>
                </a:lnTo>
                <a:lnTo>
                  <a:pt x="1377027" y="70050"/>
                </a:lnTo>
                <a:lnTo>
                  <a:pt x="1338007" y="48928"/>
                </a:lnTo>
                <a:lnTo>
                  <a:pt x="1298271" y="31233"/>
                </a:lnTo>
                <a:lnTo>
                  <a:pt x="1257766" y="17229"/>
                </a:lnTo>
                <a:lnTo>
                  <a:pt x="1216436" y="7180"/>
                </a:lnTo>
                <a:lnTo>
                  <a:pt x="1174226" y="1349"/>
                </a:lnTo>
                <a:lnTo>
                  <a:pt x="1131082" y="0"/>
                </a:lnTo>
                <a:lnTo>
                  <a:pt x="1086947" y="3396"/>
                </a:lnTo>
                <a:lnTo>
                  <a:pt x="1041768" y="11801"/>
                </a:lnTo>
                <a:lnTo>
                  <a:pt x="976505" y="32325"/>
                </a:lnTo>
                <a:lnTo>
                  <a:pt x="909225" y="62517"/>
                </a:lnTo>
                <a:lnTo>
                  <a:pt x="874876" y="81010"/>
                </a:lnTo>
                <a:lnTo>
                  <a:pt x="840081" y="101646"/>
                </a:lnTo>
                <a:lnTo>
                  <a:pt x="804857" y="124335"/>
                </a:lnTo>
                <a:lnTo>
                  <a:pt x="769225" y="148983"/>
                </a:lnTo>
                <a:lnTo>
                  <a:pt x="733202" y="175502"/>
                </a:lnTo>
                <a:lnTo>
                  <a:pt x="696809" y="203798"/>
                </a:lnTo>
                <a:lnTo>
                  <a:pt x="660063" y="233782"/>
                </a:lnTo>
                <a:lnTo>
                  <a:pt x="622985" y="265361"/>
                </a:lnTo>
                <a:lnTo>
                  <a:pt x="585593" y="298444"/>
                </a:lnTo>
                <a:lnTo>
                  <a:pt x="547906" y="332941"/>
                </a:lnTo>
                <a:lnTo>
                  <a:pt x="509944" y="368759"/>
                </a:lnTo>
                <a:lnTo>
                  <a:pt x="471724" y="405809"/>
                </a:lnTo>
                <a:lnTo>
                  <a:pt x="433267" y="443997"/>
                </a:lnTo>
                <a:lnTo>
                  <a:pt x="394592" y="483234"/>
                </a:lnTo>
                <a:lnTo>
                  <a:pt x="355717" y="523427"/>
                </a:lnTo>
                <a:lnTo>
                  <a:pt x="316661" y="564486"/>
                </a:lnTo>
                <a:lnTo>
                  <a:pt x="277444" y="606320"/>
                </a:lnTo>
                <a:lnTo>
                  <a:pt x="238084" y="648836"/>
                </a:lnTo>
                <a:lnTo>
                  <a:pt x="198601" y="691945"/>
                </a:lnTo>
                <a:lnTo>
                  <a:pt x="159013" y="735554"/>
                </a:lnTo>
                <a:lnTo>
                  <a:pt x="119340" y="779572"/>
                </a:lnTo>
                <a:lnTo>
                  <a:pt x="79601" y="823909"/>
                </a:lnTo>
                <a:lnTo>
                  <a:pt x="39814" y="868472"/>
                </a:lnTo>
                <a:lnTo>
                  <a:pt x="0" y="913171"/>
                </a:lnTo>
              </a:path>
            </a:pathLst>
          </a:cu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35" name="object 124"/>
          <p:cNvSpPr>
            <a:spLocks/>
          </p:cNvSpPr>
          <p:nvPr/>
        </p:nvSpPr>
        <p:spPr bwMode="auto">
          <a:xfrm>
            <a:off x="1266825" y="2192338"/>
            <a:ext cx="95250" cy="98425"/>
          </a:xfrm>
          <a:custGeom>
            <a:avLst/>
            <a:gdLst/>
            <a:ahLst/>
            <a:cxnLst>
              <a:cxn ang="0">
                <a:pos x="94348" y="66484"/>
              </a:cxn>
              <a:cxn ang="0">
                <a:pos x="0" y="97282"/>
              </a:cxn>
              <a:cxn ang="0">
                <a:pos x="19634" y="0"/>
              </a:cxn>
            </a:cxnLst>
            <a:rect l="0" t="0" r="r" b="b"/>
            <a:pathLst>
              <a:path w="94615" h="97789">
                <a:moveTo>
                  <a:pt x="94348" y="66484"/>
                </a:moveTo>
                <a:lnTo>
                  <a:pt x="0" y="97282"/>
                </a:lnTo>
                <a:lnTo>
                  <a:pt x="19634" y="0"/>
                </a:lnTo>
              </a:path>
            </a:pathLst>
          </a:cu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36" name="object 125"/>
          <p:cNvSpPr>
            <a:spLocks/>
          </p:cNvSpPr>
          <p:nvPr/>
        </p:nvSpPr>
        <p:spPr bwMode="auto">
          <a:xfrm>
            <a:off x="3275013" y="2008188"/>
            <a:ext cx="676275" cy="2035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681" y="32457"/>
              </a:cxn>
              <a:cxn ang="0">
                <a:pos x="79239" y="64974"/>
              </a:cxn>
              <a:cxn ang="0">
                <a:pos x="118552" y="97609"/>
              </a:cxn>
              <a:cxn ang="0">
                <a:pos x="157497" y="130424"/>
              </a:cxn>
              <a:cxn ang="0">
                <a:pos x="195950" y="163477"/>
              </a:cxn>
              <a:cxn ang="0">
                <a:pos x="233790" y="196827"/>
              </a:cxn>
              <a:cxn ang="0">
                <a:pos x="270894" y="230535"/>
              </a:cxn>
              <a:cxn ang="0">
                <a:pos x="307138" y="264659"/>
              </a:cxn>
              <a:cxn ang="0">
                <a:pos x="342400" y="299260"/>
              </a:cxn>
              <a:cxn ang="0">
                <a:pos x="376557" y="334396"/>
              </a:cxn>
              <a:cxn ang="0">
                <a:pos x="409487" y="370128"/>
              </a:cxn>
              <a:cxn ang="0">
                <a:pos x="441067" y="406515"/>
              </a:cxn>
              <a:cxn ang="0">
                <a:pos x="471174" y="443617"/>
              </a:cxn>
              <a:cxn ang="0">
                <a:pos x="499686" y="481492"/>
              </a:cxn>
              <a:cxn ang="0">
                <a:pos x="526479" y="520201"/>
              </a:cxn>
              <a:cxn ang="0">
                <a:pos x="551431" y="559803"/>
              </a:cxn>
              <a:cxn ang="0">
                <a:pos x="574420" y="600358"/>
              </a:cxn>
              <a:cxn ang="0">
                <a:pos x="595322" y="641925"/>
              </a:cxn>
              <a:cxn ang="0">
                <a:pos x="614015" y="684563"/>
              </a:cxn>
              <a:cxn ang="0">
                <a:pos x="630376" y="728333"/>
              </a:cxn>
              <a:cxn ang="0">
                <a:pos x="644283" y="773294"/>
              </a:cxn>
              <a:cxn ang="0">
                <a:pos x="655612" y="819505"/>
              </a:cxn>
              <a:cxn ang="0">
                <a:pos x="663243" y="860396"/>
              </a:cxn>
              <a:cxn ang="0">
                <a:pos x="668946" y="902223"/>
              </a:cxn>
              <a:cxn ang="0">
                <a:pos x="672797" y="944949"/>
              </a:cxn>
              <a:cxn ang="0">
                <a:pos x="674876" y="988533"/>
              </a:cxn>
              <a:cxn ang="0">
                <a:pos x="675262" y="1032940"/>
              </a:cxn>
              <a:cxn ang="0">
                <a:pos x="674034" y="1078129"/>
              </a:cxn>
              <a:cxn ang="0">
                <a:pos x="671269" y="1124064"/>
              </a:cxn>
              <a:cxn ang="0">
                <a:pos x="667047" y="1170705"/>
              </a:cxn>
              <a:cxn ang="0">
                <a:pos x="661447" y="1218015"/>
              </a:cxn>
              <a:cxn ang="0">
                <a:pos x="654547" y="1265956"/>
              </a:cxn>
              <a:cxn ang="0">
                <a:pos x="646426" y="1314489"/>
              </a:cxn>
              <a:cxn ang="0">
                <a:pos x="637163" y="1363576"/>
              </a:cxn>
              <a:cxn ang="0">
                <a:pos x="626836" y="1413180"/>
              </a:cxn>
              <a:cxn ang="0">
                <a:pos x="615525" y="1463260"/>
              </a:cxn>
              <a:cxn ang="0">
                <a:pos x="603307" y="1513781"/>
              </a:cxn>
              <a:cxn ang="0">
                <a:pos x="590262" y="1564702"/>
              </a:cxn>
              <a:cxn ang="0">
                <a:pos x="576468" y="1615987"/>
              </a:cxn>
              <a:cxn ang="0">
                <a:pos x="562005" y="1667597"/>
              </a:cxn>
              <a:cxn ang="0">
                <a:pos x="546950" y="1719493"/>
              </a:cxn>
              <a:cxn ang="0">
                <a:pos x="531382" y="1771639"/>
              </a:cxn>
              <a:cxn ang="0">
                <a:pos x="515381" y="1823994"/>
              </a:cxn>
              <a:cxn ang="0">
                <a:pos x="499025" y="1876522"/>
              </a:cxn>
              <a:cxn ang="0">
                <a:pos x="482393" y="1929183"/>
              </a:cxn>
              <a:cxn ang="0">
                <a:pos x="465563" y="1981940"/>
              </a:cxn>
              <a:cxn ang="0">
                <a:pos x="448614" y="2034755"/>
              </a:cxn>
            </a:cxnLst>
            <a:rect l="0" t="0" r="r" b="b"/>
            <a:pathLst>
              <a:path w="675639" h="2035175">
                <a:moveTo>
                  <a:pt x="0" y="0"/>
                </a:moveTo>
                <a:lnTo>
                  <a:pt x="39681" y="32457"/>
                </a:lnTo>
                <a:lnTo>
                  <a:pt x="79239" y="64974"/>
                </a:lnTo>
                <a:lnTo>
                  <a:pt x="118552" y="97609"/>
                </a:lnTo>
                <a:lnTo>
                  <a:pt x="157497" y="130424"/>
                </a:lnTo>
                <a:lnTo>
                  <a:pt x="195950" y="163477"/>
                </a:lnTo>
                <a:lnTo>
                  <a:pt x="233790" y="196827"/>
                </a:lnTo>
                <a:lnTo>
                  <a:pt x="270894" y="230535"/>
                </a:lnTo>
                <a:lnTo>
                  <a:pt x="307138" y="264659"/>
                </a:lnTo>
                <a:lnTo>
                  <a:pt x="342400" y="299260"/>
                </a:lnTo>
                <a:lnTo>
                  <a:pt x="376557" y="334396"/>
                </a:lnTo>
                <a:lnTo>
                  <a:pt x="409487" y="370128"/>
                </a:lnTo>
                <a:lnTo>
                  <a:pt x="441067" y="406515"/>
                </a:lnTo>
                <a:lnTo>
                  <a:pt x="471174" y="443617"/>
                </a:lnTo>
                <a:lnTo>
                  <a:pt x="499686" y="481492"/>
                </a:lnTo>
                <a:lnTo>
                  <a:pt x="526479" y="520201"/>
                </a:lnTo>
                <a:lnTo>
                  <a:pt x="551431" y="559803"/>
                </a:lnTo>
                <a:lnTo>
                  <a:pt x="574420" y="600358"/>
                </a:lnTo>
                <a:lnTo>
                  <a:pt x="595322" y="641925"/>
                </a:lnTo>
                <a:lnTo>
                  <a:pt x="614015" y="684563"/>
                </a:lnTo>
                <a:lnTo>
                  <a:pt x="630376" y="728333"/>
                </a:lnTo>
                <a:lnTo>
                  <a:pt x="644283" y="773294"/>
                </a:lnTo>
                <a:lnTo>
                  <a:pt x="655612" y="819505"/>
                </a:lnTo>
                <a:lnTo>
                  <a:pt x="663243" y="860396"/>
                </a:lnTo>
                <a:lnTo>
                  <a:pt x="668946" y="902223"/>
                </a:lnTo>
                <a:lnTo>
                  <a:pt x="672797" y="944949"/>
                </a:lnTo>
                <a:lnTo>
                  <a:pt x="674876" y="988533"/>
                </a:lnTo>
                <a:lnTo>
                  <a:pt x="675262" y="1032940"/>
                </a:lnTo>
                <a:lnTo>
                  <a:pt x="674034" y="1078129"/>
                </a:lnTo>
                <a:lnTo>
                  <a:pt x="671269" y="1124064"/>
                </a:lnTo>
                <a:lnTo>
                  <a:pt x="667047" y="1170705"/>
                </a:lnTo>
                <a:lnTo>
                  <a:pt x="661447" y="1218015"/>
                </a:lnTo>
                <a:lnTo>
                  <a:pt x="654547" y="1265956"/>
                </a:lnTo>
                <a:lnTo>
                  <a:pt x="646426" y="1314489"/>
                </a:lnTo>
                <a:lnTo>
                  <a:pt x="637163" y="1363576"/>
                </a:lnTo>
                <a:lnTo>
                  <a:pt x="626836" y="1413180"/>
                </a:lnTo>
                <a:lnTo>
                  <a:pt x="615525" y="1463260"/>
                </a:lnTo>
                <a:lnTo>
                  <a:pt x="603307" y="1513781"/>
                </a:lnTo>
                <a:lnTo>
                  <a:pt x="590262" y="1564702"/>
                </a:lnTo>
                <a:lnTo>
                  <a:pt x="576468" y="1615987"/>
                </a:lnTo>
                <a:lnTo>
                  <a:pt x="562005" y="1667597"/>
                </a:lnTo>
                <a:lnTo>
                  <a:pt x="546950" y="1719493"/>
                </a:lnTo>
                <a:lnTo>
                  <a:pt x="531382" y="1771639"/>
                </a:lnTo>
                <a:lnTo>
                  <a:pt x="515381" y="1823994"/>
                </a:lnTo>
                <a:lnTo>
                  <a:pt x="499025" y="1876522"/>
                </a:lnTo>
                <a:lnTo>
                  <a:pt x="482393" y="1929183"/>
                </a:lnTo>
                <a:lnTo>
                  <a:pt x="465563" y="1981940"/>
                </a:lnTo>
                <a:lnTo>
                  <a:pt x="448614" y="2034755"/>
                </a:lnTo>
              </a:path>
            </a:pathLst>
          </a:custGeom>
          <a:noFill/>
          <a:ln w="28574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37" name="object 126"/>
          <p:cNvSpPr>
            <a:spLocks/>
          </p:cNvSpPr>
          <p:nvPr/>
        </p:nvSpPr>
        <p:spPr bwMode="auto">
          <a:xfrm>
            <a:off x="3703638" y="3946525"/>
            <a:ext cx="95250" cy="96838"/>
          </a:xfrm>
          <a:custGeom>
            <a:avLst/>
            <a:gdLst/>
            <a:ahLst/>
            <a:cxnLst>
              <a:cxn ang="0">
                <a:pos x="95211" y="30606"/>
              </a:cxn>
              <a:cxn ang="0">
                <a:pos x="21374" y="96913"/>
              </a:cxn>
              <a:cxn ang="0">
                <a:pos x="0" y="0"/>
              </a:cxn>
            </a:cxnLst>
            <a:rect l="0" t="0" r="r" b="b"/>
            <a:pathLst>
              <a:path w="95250" h="97154">
                <a:moveTo>
                  <a:pt x="95211" y="30606"/>
                </a:moveTo>
                <a:lnTo>
                  <a:pt x="21374" y="9691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38" name="object 127"/>
          <p:cNvSpPr>
            <a:spLocks noChangeArrowheads="1"/>
          </p:cNvSpPr>
          <p:nvPr/>
        </p:nvSpPr>
        <p:spPr bwMode="auto">
          <a:xfrm>
            <a:off x="4344988" y="2455863"/>
            <a:ext cx="149225" cy="2130425"/>
          </a:xfrm>
          <a:prstGeom prst="rect">
            <a:avLst/>
          </a:prstGeom>
          <a:blipFill dpi="0" rotWithShape="1">
            <a:blip r:embed="rId4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039" name="object 128"/>
          <p:cNvSpPr>
            <a:spLocks noChangeArrowheads="1"/>
          </p:cNvSpPr>
          <p:nvPr/>
        </p:nvSpPr>
        <p:spPr bwMode="auto">
          <a:xfrm>
            <a:off x="4421188" y="4208463"/>
            <a:ext cx="149225" cy="377825"/>
          </a:xfrm>
          <a:prstGeom prst="rect">
            <a:avLst/>
          </a:prstGeom>
          <a:blipFill dpi="0" rotWithShape="1">
            <a:blip r:embed="rId4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040" name="object 129"/>
          <p:cNvSpPr>
            <a:spLocks noChangeArrowheads="1"/>
          </p:cNvSpPr>
          <p:nvPr/>
        </p:nvSpPr>
        <p:spPr bwMode="auto">
          <a:xfrm>
            <a:off x="4649788" y="4122738"/>
            <a:ext cx="158750" cy="463550"/>
          </a:xfrm>
          <a:prstGeom prst="rect">
            <a:avLst/>
          </a:prstGeom>
          <a:blipFill dpi="0" rotWithShape="1">
            <a:blip r:embed="rId4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041" name="object 130"/>
          <p:cNvSpPr>
            <a:spLocks noChangeArrowheads="1"/>
          </p:cNvSpPr>
          <p:nvPr/>
        </p:nvSpPr>
        <p:spPr bwMode="auto">
          <a:xfrm>
            <a:off x="4725988" y="2300288"/>
            <a:ext cx="149225" cy="2286000"/>
          </a:xfrm>
          <a:prstGeom prst="rect">
            <a:avLst/>
          </a:prstGeom>
          <a:blipFill dpi="0" rotWithShape="1">
            <a:blip r:embed="rId4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042" name="object 131"/>
          <p:cNvSpPr>
            <a:spLocks noChangeArrowheads="1"/>
          </p:cNvSpPr>
          <p:nvPr/>
        </p:nvSpPr>
        <p:spPr bwMode="auto">
          <a:xfrm>
            <a:off x="4954588" y="4437063"/>
            <a:ext cx="149225" cy="149225"/>
          </a:xfrm>
          <a:prstGeom prst="rect">
            <a:avLst/>
          </a:prstGeom>
          <a:blipFill dpi="0" rotWithShape="1">
            <a:blip r:embed="rId4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043" name="object 132"/>
          <p:cNvSpPr>
            <a:spLocks noChangeArrowheads="1"/>
          </p:cNvSpPr>
          <p:nvPr/>
        </p:nvSpPr>
        <p:spPr bwMode="auto">
          <a:xfrm>
            <a:off x="6173788" y="3827463"/>
            <a:ext cx="149225" cy="758825"/>
          </a:xfrm>
          <a:prstGeom prst="rect">
            <a:avLst/>
          </a:prstGeom>
          <a:blipFill dpi="0" rotWithShape="1">
            <a:blip r:embed="rId4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044" name="object 133"/>
          <p:cNvSpPr>
            <a:spLocks noChangeArrowheads="1"/>
          </p:cNvSpPr>
          <p:nvPr/>
        </p:nvSpPr>
        <p:spPr bwMode="auto">
          <a:xfrm>
            <a:off x="5856288" y="3827463"/>
            <a:ext cx="152400" cy="758825"/>
          </a:xfrm>
          <a:prstGeom prst="rect">
            <a:avLst/>
          </a:prstGeom>
          <a:blipFill dpi="0" rotWithShape="1">
            <a:blip r:embed="rId4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045" name="object 134"/>
          <p:cNvSpPr>
            <a:spLocks noChangeArrowheads="1"/>
          </p:cNvSpPr>
          <p:nvPr/>
        </p:nvSpPr>
        <p:spPr bwMode="auto">
          <a:xfrm>
            <a:off x="5564188" y="3751263"/>
            <a:ext cx="149225" cy="835025"/>
          </a:xfrm>
          <a:prstGeom prst="rect">
            <a:avLst/>
          </a:prstGeom>
          <a:blipFill dpi="0" rotWithShape="1">
            <a:blip r:embed="rId5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046" name="object 135"/>
          <p:cNvSpPr>
            <a:spLocks noChangeArrowheads="1"/>
          </p:cNvSpPr>
          <p:nvPr/>
        </p:nvSpPr>
        <p:spPr bwMode="auto">
          <a:xfrm>
            <a:off x="5259388" y="4437063"/>
            <a:ext cx="149225" cy="149225"/>
          </a:xfrm>
          <a:prstGeom prst="rect">
            <a:avLst/>
          </a:prstGeom>
          <a:blipFill dpi="0" rotWithShape="1">
            <a:blip r:embed="rId5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047" name="object 136"/>
          <p:cNvSpPr>
            <a:spLocks noChangeArrowheads="1"/>
          </p:cNvSpPr>
          <p:nvPr/>
        </p:nvSpPr>
        <p:spPr bwMode="auto">
          <a:xfrm>
            <a:off x="8002588" y="3903663"/>
            <a:ext cx="149225" cy="682625"/>
          </a:xfrm>
          <a:prstGeom prst="rect">
            <a:avLst/>
          </a:prstGeom>
          <a:blipFill dpi="0" rotWithShape="1">
            <a:blip r:embed="rId5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048" name="object 137"/>
          <p:cNvSpPr>
            <a:spLocks noChangeArrowheads="1"/>
          </p:cNvSpPr>
          <p:nvPr/>
        </p:nvSpPr>
        <p:spPr bwMode="auto">
          <a:xfrm>
            <a:off x="6478588" y="3979863"/>
            <a:ext cx="149225" cy="606425"/>
          </a:xfrm>
          <a:prstGeom prst="rect">
            <a:avLst/>
          </a:prstGeom>
          <a:blipFill dpi="0" rotWithShape="1">
            <a:blip r:embed="rId5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049" name="object 138"/>
          <p:cNvSpPr>
            <a:spLocks noChangeArrowheads="1"/>
          </p:cNvSpPr>
          <p:nvPr/>
        </p:nvSpPr>
        <p:spPr bwMode="auto">
          <a:xfrm>
            <a:off x="7088188" y="2532063"/>
            <a:ext cx="149225" cy="2054225"/>
          </a:xfrm>
          <a:prstGeom prst="rect">
            <a:avLst/>
          </a:prstGeom>
          <a:blipFill dpi="0" rotWithShape="1">
            <a:blip r:embed="rId5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050" name="object 139"/>
          <p:cNvSpPr>
            <a:spLocks noChangeArrowheads="1"/>
          </p:cNvSpPr>
          <p:nvPr/>
        </p:nvSpPr>
        <p:spPr bwMode="auto">
          <a:xfrm>
            <a:off x="8096250" y="4437063"/>
            <a:ext cx="150813" cy="149225"/>
          </a:xfrm>
          <a:prstGeom prst="rect">
            <a:avLst/>
          </a:prstGeom>
          <a:blipFill dpi="0" rotWithShape="1">
            <a:blip r:embed="rId5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051" name="object 140"/>
          <p:cNvSpPr>
            <a:spLocks noChangeArrowheads="1"/>
          </p:cNvSpPr>
          <p:nvPr/>
        </p:nvSpPr>
        <p:spPr bwMode="auto">
          <a:xfrm>
            <a:off x="6783388" y="4208463"/>
            <a:ext cx="149225" cy="377825"/>
          </a:xfrm>
          <a:prstGeom prst="rect">
            <a:avLst/>
          </a:prstGeom>
          <a:blipFill dpi="0" rotWithShape="1">
            <a:blip r:embed="rId5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052" name="object 141"/>
          <p:cNvSpPr>
            <a:spLocks noChangeArrowheads="1"/>
          </p:cNvSpPr>
          <p:nvPr/>
        </p:nvSpPr>
        <p:spPr bwMode="auto">
          <a:xfrm>
            <a:off x="5046663" y="4487863"/>
            <a:ext cx="149225" cy="103187"/>
          </a:xfrm>
          <a:prstGeom prst="rect">
            <a:avLst/>
          </a:prstGeom>
          <a:blipFill dpi="0" rotWithShape="1">
            <a:blip r:embed="rId5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053" name="object 142"/>
          <p:cNvSpPr>
            <a:spLocks noChangeArrowheads="1"/>
          </p:cNvSpPr>
          <p:nvPr/>
        </p:nvSpPr>
        <p:spPr bwMode="auto">
          <a:xfrm>
            <a:off x="6875463" y="4487863"/>
            <a:ext cx="149225" cy="103187"/>
          </a:xfrm>
          <a:prstGeom prst="rect">
            <a:avLst/>
          </a:prstGeom>
          <a:blipFill dpi="0" rotWithShape="1">
            <a:blip r:embed="rId5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054" name="object 143"/>
          <p:cNvSpPr>
            <a:spLocks noChangeArrowheads="1"/>
          </p:cNvSpPr>
          <p:nvPr/>
        </p:nvSpPr>
        <p:spPr bwMode="auto">
          <a:xfrm>
            <a:off x="6572250" y="4487863"/>
            <a:ext cx="150813" cy="103187"/>
          </a:xfrm>
          <a:prstGeom prst="rect">
            <a:avLst/>
          </a:prstGeom>
          <a:blipFill dpi="0" rotWithShape="1">
            <a:blip r:embed="rId5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055" name="object 144"/>
          <p:cNvSpPr>
            <a:spLocks noChangeArrowheads="1"/>
          </p:cNvSpPr>
          <p:nvPr/>
        </p:nvSpPr>
        <p:spPr bwMode="auto">
          <a:xfrm>
            <a:off x="7181850" y="4487863"/>
            <a:ext cx="152400" cy="103187"/>
          </a:xfrm>
          <a:prstGeom prst="rect">
            <a:avLst/>
          </a:prstGeom>
          <a:blipFill dpi="0" rotWithShape="1">
            <a:blip r:embed="rId5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056" name="object 145"/>
          <p:cNvSpPr>
            <a:spLocks noChangeArrowheads="1"/>
          </p:cNvSpPr>
          <p:nvPr/>
        </p:nvSpPr>
        <p:spPr bwMode="auto">
          <a:xfrm>
            <a:off x="7392988" y="4497388"/>
            <a:ext cx="149225" cy="100012"/>
          </a:xfrm>
          <a:prstGeom prst="rect">
            <a:avLst/>
          </a:prstGeom>
          <a:blipFill dpi="0" rotWithShape="1">
            <a:blip r:embed="rId5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057" name="object 146"/>
          <p:cNvSpPr>
            <a:spLocks noChangeArrowheads="1"/>
          </p:cNvSpPr>
          <p:nvPr/>
        </p:nvSpPr>
        <p:spPr bwMode="auto">
          <a:xfrm>
            <a:off x="7697788" y="4497388"/>
            <a:ext cx="149225" cy="100012"/>
          </a:xfrm>
          <a:prstGeom prst="rect">
            <a:avLst/>
          </a:prstGeom>
          <a:blipFill dpi="0" rotWithShape="1">
            <a:blip r:embed="rId5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058" name="object 147"/>
          <p:cNvSpPr>
            <a:spLocks noChangeArrowheads="1"/>
          </p:cNvSpPr>
          <p:nvPr/>
        </p:nvSpPr>
        <p:spPr bwMode="auto">
          <a:xfrm>
            <a:off x="8307388" y="4497388"/>
            <a:ext cx="149225" cy="100012"/>
          </a:xfrm>
          <a:prstGeom prst="rect">
            <a:avLst/>
          </a:prstGeom>
          <a:blipFill dpi="0" rotWithShape="1">
            <a:blip r:embed="rId6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059" name="object 148"/>
          <p:cNvSpPr>
            <a:spLocks noChangeArrowheads="1"/>
          </p:cNvSpPr>
          <p:nvPr/>
        </p:nvSpPr>
        <p:spPr bwMode="auto">
          <a:xfrm>
            <a:off x="8612188" y="4497388"/>
            <a:ext cx="149225" cy="100012"/>
          </a:xfrm>
          <a:prstGeom prst="rect">
            <a:avLst/>
          </a:prstGeom>
          <a:blipFill dpi="0" rotWithShape="1">
            <a:blip r:embed="rId5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060" name="object 149"/>
          <p:cNvSpPr>
            <a:spLocks noChangeArrowheads="1"/>
          </p:cNvSpPr>
          <p:nvPr/>
        </p:nvSpPr>
        <p:spPr bwMode="auto">
          <a:xfrm>
            <a:off x="4421188" y="1323975"/>
            <a:ext cx="454025" cy="225425"/>
          </a:xfrm>
          <a:prstGeom prst="rect">
            <a:avLst/>
          </a:prstGeom>
          <a:blipFill dpi="0" rotWithShape="1">
            <a:blip r:embed="rId6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061" name="object 150"/>
          <p:cNvSpPr>
            <a:spLocks noChangeArrowheads="1"/>
          </p:cNvSpPr>
          <p:nvPr/>
        </p:nvSpPr>
        <p:spPr bwMode="auto">
          <a:xfrm>
            <a:off x="4421188" y="1704975"/>
            <a:ext cx="454025" cy="225425"/>
          </a:xfrm>
          <a:prstGeom prst="rect">
            <a:avLst/>
          </a:prstGeom>
          <a:blipFill dpi="0" rotWithShape="1">
            <a:blip r:embed="rId6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5118100" y="1225550"/>
            <a:ext cx="1200150" cy="790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ct val="104000"/>
              </a:lnSpc>
            </a:pPr>
            <a:r>
              <a:rPr lang="th-TH" sz="2400">
                <a:latin typeface="Calibri" pitchFamily="34" charset="0"/>
                <a:cs typeface="Cordia New" pitchFamily="34" charset="-34"/>
              </a:rPr>
              <a:t>Authority  Hubness</a:t>
            </a:r>
          </a:p>
        </p:txBody>
      </p:sp>
      <p:sp>
        <p:nvSpPr>
          <p:cNvPr id="39063" name="object 152"/>
          <p:cNvSpPr>
            <a:spLocks noChangeArrowheads="1"/>
          </p:cNvSpPr>
          <p:nvPr/>
        </p:nvSpPr>
        <p:spPr bwMode="auto">
          <a:xfrm>
            <a:off x="6259513" y="4437063"/>
            <a:ext cx="149225" cy="149225"/>
          </a:xfrm>
          <a:prstGeom prst="rect">
            <a:avLst/>
          </a:prstGeom>
          <a:blipFill dpi="0" rotWithShape="1">
            <a:blip r:embed="rId6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064" name="object 153"/>
          <p:cNvSpPr>
            <a:spLocks noChangeArrowheads="1"/>
          </p:cNvSpPr>
          <p:nvPr/>
        </p:nvSpPr>
        <p:spPr bwMode="auto">
          <a:xfrm>
            <a:off x="5945188" y="3522663"/>
            <a:ext cx="149225" cy="1063625"/>
          </a:xfrm>
          <a:prstGeom prst="rect">
            <a:avLst/>
          </a:prstGeom>
          <a:blipFill dpi="0" rotWithShape="1">
            <a:blip r:embed="rId6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065" name="object 154"/>
          <p:cNvSpPr>
            <a:spLocks noChangeArrowheads="1"/>
          </p:cNvSpPr>
          <p:nvPr/>
        </p:nvSpPr>
        <p:spPr bwMode="auto">
          <a:xfrm>
            <a:off x="5348288" y="3979863"/>
            <a:ext cx="149225" cy="606425"/>
          </a:xfrm>
          <a:prstGeom prst="rect">
            <a:avLst/>
          </a:prstGeom>
          <a:blipFill dpi="0" rotWithShape="1">
            <a:blip r:embed="rId6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066" name="object 155"/>
          <p:cNvSpPr>
            <a:spLocks noChangeArrowheads="1"/>
          </p:cNvSpPr>
          <p:nvPr/>
        </p:nvSpPr>
        <p:spPr bwMode="auto">
          <a:xfrm>
            <a:off x="8389938" y="4448175"/>
            <a:ext cx="149225" cy="149225"/>
          </a:xfrm>
          <a:prstGeom prst="rect">
            <a:avLst/>
          </a:prstGeom>
          <a:blipFill dpi="0" rotWithShape="1">
            <a:blip r:embed="rId6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067" name="object 156"/>
          <p:cNvSpPr>
            <a:spLocks noChangeArrowheads="1"/>
          </p:cNvSpPr>
          <p:nvPr/>
        </p:nvSpPr>
        <p:spPr bwMode="auto">
          <a:xfrm>
            <a:off x="8701088" y="4292600"/>
            <a:ext cx="149225" cy="301625"/>
          </a:xfrm>
          <a:prstGeom prst="rect">
            <a:avLst/>
          </a:prstGeom>
          <a:blipFill dpi="0" rotWithShape="1">
            <a:blip r:embed="rId6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068" name="object 157"/>
          <p:cNvSpPr>
            <a:spLocks noChangeArrowheads="1"/>
          </p:cNvSpPr>
          <p:nvPr/>
        </p:nvSpPr>
        <p:spPr bwMode="auto">
          <a:xfrm>
            <a:off x="7780338" y="2619375"/>
            <a:ext cx="149225" cy="1978025"/>
          </a:xfrm>
          <a:prstGeom prst="rect">
            <a:avLst/>
          </a:prstGeom>
          <a:blipFill dpi="0" rotWithShape="1">
            <a:blip r:embed="rId6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069" name="object 158"/>
          <p:cNvSpPr>
            <a:spLocks noChangeArrowheads="1"/>
          </p:cNvSpPr>
          <p:nvPr/>
        </p:nvSpPr>
        <p:spPr bwMode="auto">
          <a:xfrm>
            <a:off x="7469188" y="4292600"/>
            <a:ext cx="149225" cy="301625"/>
          </a:xfrm>
          <a:prstGeom prst="rect">
            <a:avLst/>
          </a:prstGeom>
          <a:blipFill dpi="0" rotWithShape="1">
            <a:blip r:embed="rId6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070" name="object 159"/>
          <p:cNvSpPr>
            <a:spLocks noChangeArrowheads="1"/>
          </p:cNvSpPr>
          <p:nvPr/>
        </p:nvSpPr>
        <p:spPr bwMode="auto">
          <a:xfrm>
            <a:off x="5649913" y="3751263"/>
            <a:ext cx="149225" cy="835025"/>
          </a:xfrm>
          <a:prstGeom prst="rect">
            <a:avLst/>
          </a:prstGeom>
          <a:blipFill dpi="0" rotWithShape="1">
            <a:blip r:embed="rId6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graphicFrame>
        <p:nvGraphicFramePr>
          <p:cNvPr id="160" name="object 160"/>
          <p:cNvGraphicFramePr>
            <a:graphicFrameLocks noGrp="1"/>
          </p:cNvGraphicFramePr>
          <p:nvPr/>
        </p:nvGraphicFramePr>
        <p:xfrm>
          <a:off x="4259263" y="4648200"/>
          <a:ext cx="4676775" cy="20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946"/>
                <a:gridCol w="304774"/>
                <a:gridCol w="304774"/>
                <a:gridCol w="304774"/>
                <a:gridCol w="304774"/>
                <a:gridCol w="304774"/>
                <a:gridCol w="304774"/>
                <a:gridCol w="304774"/>
                <a:gridCol w="279241"/>
                <a:gridCol w="330630"/>
                <a:gridCol w="304774"/>
                <a:gridCol w="304774"/>
                <a:gridCol w="304774"/>
                <a:gridCol w="304774"/>
                <a:gridCol w="382335"/>
              </a:tblGrid>
              <a:tr h="203454">
                <a:tc>
                  <a:txBody>
                    <a:bodyPr/>
                    <a:lstStyle/>
                    <a:p>
                      <a:pPr marL="127000">
                        <a:lnSpc>
                          <a:spcPts val="152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152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152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152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152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152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152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152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152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52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52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52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52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52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52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62" name="object 162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7: Centrality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Analysis</a:t>
            </a:r>
          </a:p>
        </p:txBody>
      </p:sp>
      <p:sp>
        <p:nvSpPr>
          <p:cNvPr id="39088" name="object 16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8FB7D48C-A03F-4402-AAF2-B97A00E15666}" type="slidenum">
              <a:rPr lang="th-TH"/>
              <a:pPr marL="25400"/>
              <a:t>32</a:t>
            </a:fld>
            <a:endParaRPr lang="th-TH"/>
          </a:p>
        </p:txBody>
      </p:sp>
      <p:sp>
        <p:nvSpPr>
          <p:cNvPr id="161" name="object 161"/>
          <p:cNvSpPr txBox="1"/>
          <p:nvPr/>
        </p:nvSpPr>
        <p:spPr>
          <a:xfrm>
            <a:off x="3579813" y="5032375"/>
            <a:ext cx="5286375" cy="1095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27013" indent="-214313">
              <a:buFont typeface="Arial" charset="0"/>
              <a:buChar char="•"/>
              <a:tabLst>
                <a:tab pos="227013" algn="l"/>
                <a:tab pos="228600" algn="l"/>
              </a:tabLst>
            </a:pPr>
            <a:r>
              <a:rPr lang="th-TH" sz="1800">
                <a:latin typeface="Calibri" pitchFamily="34" charset="0"/>
                <a:cs typeface="Cordia New" pitchFamily="34" charset="-34"/>
              </a:rPr>
              <a:t>high in-degrees </a:t>
            </a:r>
            <a:r>
              <a:rPr lang="th-TH" sz="1800">
                <a:solidFill>
                  <a:srgbClr val="C00000"/>
                </a:solidFill>
                <a:latin typeface="Calibri" pitchFamily="34" charset="0"/>
                <a:cs typeface="Cordia New" pitchFamily="34" charset="-34"/>
              </a:rPr>
              <a:t>are not necessarily </a:t>
            </a:r>
            <a:r>
              <a:rPr lang="th-TH" sz="1800">
                <a:latin typeface="Calibri" pitchFamily="34" charset="0"/>
                <a:cs typeface="Cordia New" pitchFamily="34" charset="-34"/>
              </a:rPr>
              <a:t>authorities (just be  generally popular nodes like Yahoo or Amazon).</a:t>
            </a:r>
          </a:p>
          <a:p>
            <a:pPr marL="227013" indent="-214313">
              <a:lnSpc>
                <a:spcPts val="1963"/>
              </a:lnSpc>
              <a:spcBef>
                <a:spcPts val="225"/>
              </a:spcBef>
              <a:buFont typeface="Arial" charset="0"/>
              <a:buChar char="•"/>
              <a:tabLst>
                <a:tab pos="227013" algn="l"/>
                <a:tab pos="228600" algn="l"/>
              </a:tabLst>
            </a:pPr>
            <a:r>
              <a:rPr lang="th-TH" sz="1800">
                <a:solidFill>
                  <a:srgbClr val="C00000"/>
                </a:solidFill>
                <a:latin typeface="Calibri" pitchFamily="34" charset="0"/>
                <a:cs typeface="Cordia New" pitchFamily="34" charset="-34"/>
              </a:rPr>
              <a:t>True authoritative </a:t>
            </a:r>
            <a:r>
              <a:rPr lang="th-TH" sz="1800">
                <a:latin typeface="Calibri" pitchFamily="34" charset="0"/>
                <a:cs typeface="Cordia New" pitchFamily="34" charset="-34"/>
              </a:rPr>
              <a:t>nodes are pointed to by a number  of good hubs.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object 2"/>
          <p:cNvSpPr>
            <a:spLocks noChangeArrowheads="1"/>
          </p:cNvSpPr>
          <p:nvPr/>
        </p:nvSpPr>
        <p:spPr bwMode="auto">
          <a:xfrm>
            <a:off x="180975" y="6383338"/>
            <a:ext cx="1441450" cy="3286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938" name="object 3"/>
          <p:cNvSpPr>
            <a:spLocks noChangeArrowheads="1"/>
          </p:cNvSpPr>
          <p:nvPr/>
        </p:nvSpPr>
        <p:spPr bwMode="auto">
          <a:xfrm>
            <a:off x="1693863" y="6383338"/>
            <a:ext cx="1147762" cy="3794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939" name="object 4"/>
          <p:cNvSpPr>
            <a:spLocks noChangeArrowheads="1"/>
          </p:cNvSpPr>
          <p:nvPr/>
        </p:nvSpPr>
        <p:spPr bwMode="auto">
          <a:xfrm>
            <a:off x="2922588" y="2668588"/>
            <a:ext cx="3302000" cy="10207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940" name="object 5"/>
          <p:cNvSpPr>
            <a:spLocks noChangeArrowheads="1"/>
          </p:cNvSpPr>
          <p:nvPr/>
        </p:nvSpPr>
        <p:spPr bwMode="auto">
          <a:xfrm>
            <a:off x="3381375" y="3059113"/>
            <a:ext cx="2414588" cy="5238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941" name="object 6"/>
          <p:cNvSpPr>
            <a:spLocks noChangeArrowheads="1"/>
          </p:cNvSpPr>
          <p:nvPr/>
        </p:nvSpPr>
        <p:spPr bwMode="auto">
          <a:xfrm>
            <a:off x="2973388" y="2720975"/>
            <a:ext cx="3198812" cy="91598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7: Centrality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Analysis</a:t>
            </a:r>
          </a:p>
        </p:txBody>
      </p:sp>
      <p:sp>
        <p:nvSpPr>
          <p:cNvPr id="39943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313623E4-DE28-4A61-8717-A6B0470ABB12}" type="slidenum">
              <a:rPr lang="th-TH"/>
              <a:pPr marL="25400"/>
              <a:t>33</a:t>
            </a:fld>
            <a:endParaRPr lang="th-TH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7843838" cy="2862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Alternative link analysis method used by Google (Brin &amp;  Page, 1998)</a:t>
            </a:r>
          </a:p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endParaRPr lang="th-TH" sz="35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Does not attempt to capture the distinction between  hubs and authorities</a:t>
            </a:r>
          </a:p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endParaRPr lang="th-TH" sz="35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Rank nodes just by </a:t>
            </a:r>
            <a:r>
              <a:rPr lang="th-TH" sz="24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authorities</a:t>
            </a:r>
            <a:endParaRPr lang="th-TH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0962" name="object 3"/>
          <p:cNvSpPr>
            <a:spLocks noChangeArrowheads="1"/>
          </p:cNvSpPr>
          <p:nvPr/>
        </p:nvSpPr>
        <p:spPr bwMode="auto">
          <a:xfrm>
            <a:off x="258763" y="254000"/>
            <a:ext cx="2924175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Pa</a:t>
            </a:r>
            <a:r>
              <a:rPr dirty="0"/>
              <a:t>g</a:t>
            </a:r>
            <a:r>
              <a:rPr spc="-5" dirty="0"/>
              <a:t>e</a:t>
            </a:r>
            <a:r>
              <a:rPr dirty="0"/>
              <a:t>R</a:t>
            </a:r>
            <a:r>
              <a:rPr spc="-5" dirty="0"/>
              <a:t>ank</a:t>
            </a:r>
          </a:p>
        </p:txBody>
      </p:sp>
      <p:sp>
        <p:nvSpPr>
          <p:cNvPr id="5" name="object 5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7: Centrality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Analysis</a:t>
            </a:r>
          </a:p>
        </p:txBody>
      </p:sp>
      <p:sp>
        <p:nvSpPr>
          <p:cNvPr id="40965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720A84AC-B901-47BC-8919-D26881120A3A}" type="slidenum">
              <a:rPr lang="th-TH"/>
              <a:pPr marL="25400"/>
              <a:t>34</a:t>
            </a:fld>
            <a:endParaRPr lang="th-TH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09663"/>
            <a:ext cx="7388225" cy="1839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A link from node </a:t>
            </a:r>
            <a:r>
              <a:rPr lang="th-TH" sz="2400" i="1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th-TH" sz="2400">
                <a:latin typeface="Tahoma" pitchFamily="34" charset="0"/>
                <a:cs typeface="Tahoma" pitchFamily="34" charset="0"/>
              </a:rPr>
              <a:t>to a node </a:t>
            </a:r>
            <a:r>
              <a:rPr lang="th-TH" sz="2400" i="1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th-TH" sz="2400">
                <a:latin typeface="Tahoma" pitchFamily="34" charset="0"/>
                <a:cs typeface="Tahoma" pitchFamily="34" charset="0"/>
              </a:rPr>
              <a:t>can thus confer some  importance to </a:t>
            </a:r>
            <a:r>
              <a:rPr lang="th-TH" sz="2400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th-TH" sz="2400">
                <a:latin typeface="Tahoma" pitchFamily="34" charset="0"/>
                <a:cs typeface="Tahoma" pitchFamily="34" charset="0"/>
              </a:rPr>
              <a:t>.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endParaRPr lang="th-TH" sz="25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Let	</a:t>
            </a:r>
            <a:r>
              <a:rPr lang="th-TH" sz="24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th-TH" sz="24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h-TH" sz="24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th-TH" sz="24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th-TH" sz="2400">
                <a:latin typeface="Tahoma" pitchFamily="34" charset="0"/>
                <a:cs typeface="Tahoma" pitchFamily="34" charset="0"/>
              </a:rPr>
              <a:t>be the PageRank score of </a:t>
            </a:r>
            <a:r>
              <a:rPr lang="th-TH" sz="2400" i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th-TH" sz="2400">
                <a:latin typeface="Tahoma" pitchFamily="34" charset="0"/>
                <a:cs typeface="Tahoma" pitchFamily="34" charset="0"/>
              </a:rPr>
              <a:t>, and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 sz="24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th-TH" sz="24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h-TH" sz="24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th-TH" sz="24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th-TH" sz="2400">
                <a:latin typeface="Tahoma" pitchFamily="34" charset="0"/>
                <a:cs typeface="Tahoma" pitchFamily="34" charset="0"/>
              </a:rPr>
              <a:t>be the out-degree of </a:t>
            </a:r>
            <a:r>
              <a:rPr lang="th-TH" sz="2400" i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th-TH" sz="2400"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41986" name="object 3"/>
          <p:cNvSpPr>
            <a:spLocks noChangeArrowheads="1"/>
          </p:cNvSpPr>
          <p:nvPr/>
        </p:nvSpPr>
        <p:spPr bwMode="auto">
          <a:xfrm>
            <a:off x="258763" y="254000"/>
            <a:ext cx="2141537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1987" name="object 4"/>
          <p:cNvSpPr>
            <a:spLocks noChangeArrowheads="1"/>
          </p:cNvSpPr>
          <p:nvPr/>
        </p:nvSpPr>
        <p:spPr bwMode="auto">
          <a:xfrm>
            <a:off x="1782763" y="254000"/>
            <a:ext cx="2924175" cy="7540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1988" name="object 5"/>
          <p:cNvSpPr>
            <a:spLocks noChangeArrowheads="1"/>
          </p:cNvSpPr>
          <p:nvPr/>
        </p:nvSpPr>
        <p:spPr bwMode="auto">
          <a:xfrm>
            <a:off x="4221163" y="254000"/>
            <a:ext cx="1670050" cy="7540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Initial PageRank</a:t>
            </a:r>
            <a:r>
              <a:rPr spc="-85" dirty="0"/>
              <a:t> </a:t>
            </a:r>
            <a:r>
              <a:rPr spc="-5" dirty="0"/>
              <a:t>Idea</a:t>
            </a:r>
          </a:p>
        </p:txBody>
      </p:sp>
      <p:sp>
        <p:nvSpPr>
          <p:cNvPr id="41990" name="object 7"/>
          <p:cNvSpPr>
            <a:spLocks noChangeArrowheads="1"/>
          </p:cNvSpPr>
          <p:nvPr/>
        </p:nvSpPr>
        <p:spPr bwMode="auto">
          <a:xfrm>
            <a:off x="2454275" y="3249613"/>
            <a:ext cx="3167063" cy="109378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1991" name="object 8"/>
          <p:cNvSpPr>
            <a:spLocks/>
          </p:cNvSpPr>
          <p:nvPr/>
        </p:nvSpPr>
        <p:spPr bwMode="auto">
          <a:xfrm>
            <a:off x="2500313" y="3275013"/>
            <a:ext cx="3071812" cy="1000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71837" y="0"/>
              </a:cxn>
              <a:cxn ang="0">
                <a:pos x="3071837" y="1000137"/>
              </a:cxn>
              <a:cxn ang="0">
                <a:pos x="0" y="1000137"/>
              </a:cxn>
              <a:cxn ang="0">
                <a:pos x="0" y="0"/>
              </a:cxn>
            </a:cxnLst>
            <a:rect l="0" t="0" r="r" b="b"/>
            <a:pathLst>
              <a:path w="3072129" h="1000125">
                <a:moveTo>
                  <a:pt x="0" y="0"/>
                </a:moveTo>
                <a:lnTo>
                  <a:pt x="3071837" y="0"/>
                </a:lnTo>
                <a:lnTo>
                  <a:pt x="3071837" y="1000137"/>
                </a:lnTo>
                <a:lnTo>
                  <a:pt x="0" y="10001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1066800" y="3276600"/>
            <a:ext cx="5576888" cy="849313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lIns="0" tIns="113030" rIns="0" bIns="0">
            <a:spAutoFit/>
          </a:bodyPr>
          <a:lstStyle/>
          <a:p>
            <a:pPr marL="1403985" algn="ctr" fontAlgn="auto">
              <a:lnSpc>
                <a:spcPts val="1905"/>
              </a:lnSpc>
              <a:spcBef>
                <a:spcPts val="890"/>
              </a:spcBef>
              <a:spcAft>
                <a:spcPts val="0"/>
              </a:spcAft>
              <a:defRPr/>
            </a:pPr>
            <a:r>
              <a:rPr sz="20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(</a:t>
            </a:r>
            <a:r>
              <a:rPr sz="20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u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335915" fontAlgn="auto">
              <a:lnSpc>
                <a:spcPts val="16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(</a:t>
            </a:r>
            <a:r>
              <a:rPr sz="20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v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) =</a:t>
            </a:r>
            <a:r>
              <a:rPr sz="2000" spc="-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06FC0"/>
                </a:solidFill>
                <a:latin typeface="Symbol"/>
                <a:cs typeface="Symbol"/>
              </a:rPr>
              <a:t></a:t>
            </a:r>
            <a:r>
              <a:rPr sz="1950" spc="15" baseline="-21367" dirty="0">
                <a:solidFill>
                  <a:srgbClr val="006FC0"/>
                </a:solidFill>
                <a:latin typeface="Symbol"/>
                <a:cs typeface="Symbol"/>
              </a:rPr>
              <a:t></a:t>
            </a:r>
            <a:r>
              <a:rPr sz="1950" i="1" spc="15" baseline="-21367" dirty="0">
                <a:solidFill>
                  <a:srgbClr val="006FC0"/>
                </a:solidFill>
                <a:latin typeface="Times New Roman"/>
                <a:cs typeface="Times New Roman"/>
              </a:rPr>
              <a:t>u</a:t>
            </a:r>
            <a:r>
              <a:rPr sz="1950" spc="15" baseline="-21367" dirty="0">
                <a:solidFill>
                  <a:srgbClr val="006FC0"/>
                </a:solidFill>
                <a:latin typeface="Times New Roman"/>
                <a:cs typeface="Times New Roman"/>
              </a:rPr>
              <a:t>:</a:t>
            </a:r>
            <a:r>
              <a:rPr sz="1950" i="1" spc="15" baseline="-21367" dirty="0">
                <a:solidFill>
                  <a:srgbClr val="006FC0"/>
                </a:solidFill>
                <a:latin typeface="Times New Roman"/>
                <a:cs typeface="Times New Roman"/>
              </a:rPr>
              <a:t>u</a:t>
            </a:r>
            <a:r>
              <a:rPr sz="1950" spc="15" baseline="-21367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1950" i="1" spc="15" baseline="-21367" dirty="0">
                <a:solidFill>
                  <a:srgbClr val="006FC0"/>
                </a:solidFill>
                <a:latin typeface="Times New Roman"/>
                <a:cs typeface="Times New Roman"/>
              </a:rPr>
              <a:t>v</a:t>
            </a:r>
            <a:endParaRPr sz="1950" baseline="-21367">
              <a:latin typeface="Times New Roman"/>
              <a:cs typeface="Times New Roman"/>
            </a:endParaRPr>
          </a:p>
          <a:p>
            <a:pPr marL="1403985" algn="ctr" fontAlgn="auto">
              <a:lnSpc>
                <a:spcPts val="21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out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(</a:t>
            </a:r>
            <a:r>
              <a:rPr sz="20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u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993" name="object 10"/>
          <p:cNvSpPr>
            <a:spLocks/>
          </p:cNvSpPr>
          <p:nvPr/>
        </p:nvSpPr>
        <p:spPr bwMode="auto">
          <a:xfrm>
            <a:off x="4191000" y="3810000"/>
            <a:ext cx="771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0572" y="0"/>
              </a:cxn>
            </a:cxnLst>
            <a:rect l="0" t="0" r="r" b="b"/>
            <a:pathLst>
              <a:path w="770889">
                <a:moveTo>
                  <a:pt x="0" y="0"/>
                </a:moveTo>
                <a:lnTo>
                  <a:pt x="770572" y="0"/>
                </a:lnTo>
              </a:path>
            </a:pathLst>
          </a:custGeom>
          <a:noFill/>
          <a:ln w="12700">
            <a:solidFill>
              <a:srgbClr val="006F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994" name="object 11"/>
          <p:cNvSpPr>
            <a:spLocks/>
          </p:cNvSpPr>
          <p:nvPr/>
        </p:nvSpPr>
        <p:spPr bwMode="auto">
          <a:xfrm>
            <a:off x="6500813" y="3429000"/>
            <a:ext cx="287337" cy="287338"/>
          </a:xfrm>
          <a:custGeom>
            <a:avLst/>
            <a:gdLst/>
            <a:ahLst/>
            <a:cxnLst>
              <a:cxn ang="0">
                <a:pos x="143675" y="0"/>
              </a:cxn>
              <a:cxn ang="0">
                <a:pos x="98262" y="7324"/>
              </a:cxn>
              <a:cxn ang="0">
                <a:pos x="58822" y="27720"/>
              </a:cxn>
              <a:cxn ang="0">
                <a:pos x="27720" y="58822"/>
              </a:cxn>
              <a:cxn ang="0">
                <a:pos x="7324" y="98262"/>
              </a:cxn>
              <a:cxn ang="0">
                <a:pos x="0" y="143675"/>
              </a:cxn>
              <a:cxn ang="0">
                <a:pos x="7324" y="189087"/>
              </a:cxn>
              <a:cxn ang="0">
                <a:pos x="27720" y="228527"/>
              </a:cxn>
              <a:cxn ang="0">
                <a:pos x="58822" y="259629"/>
              </a:cxn>
              <a:cxn ang="0">
                <a:pos x="98262" y="280025"/>
              </a:cxn>
              <a:cxn ang="0">
                <a:pos x="143675" y="287350"/>
              </a:cxn>
              <a:cxn ang="0">
                <a:pos x="189081" y="280025"/>
              </a:cxn>
              <a:cxn ang="0">
                <a:pos x="228517" y="259629"/>
              </a:cxn>
              <a:cxn ang="0">
                <a:pos x="259617" y="228527"/>
              </a:cxn>
              <a:cxn ang="0">
                <a:pos x="280012" y="189087"/>
              </a:cxn>
              <a:cxn ang="0">
                <a:pos x="287337" y="143675"/>
              </a:cxn>
              <a:cxn ang="0">
                <a:pos x="280012" y="98262"/>
              </a:cxn>
              <a:cxn ang="0">
                <a:pos x="259617" y="58822"/>
              </a:cxn>
              <a:cxn ang="0">
                <a:pos x="228517" y="27720"/>
              </a:cxn>
              <a:cxn ang="0">
                <a:pos x="189081" y="7324"/>
              </a:cxn>
              <a:cxn ang="0">
                <a:pos x="143675" y="0"/>
              </a:cxn>
            </a:cxnLst>
            <a:rect l="0" t="0" r="r" b="b"/>
            <a:pathLst>
              <a:path w="287654" h="287654">
                <a:moveTo>
                  <a:pt x="143675" y="0"/>
                </a:moveTo>
                <a:lnTo>
                  <a:pt x="98262" y="7324"/>
                </a:lnTo>
                <a:lnTo>
                  <a:pt x="58822" y="27720"/>
                </a:lnTo>
                <a:lnTo>
                  <a:pt x="27720" y="58822"/>
                </a:lnTo>
                <a:lnTo>
                  <a:pt x="7324" y="98262"/>
                </a:lnTo>
                <a:lnTo>
                  <a:pt x="0" y="143675"/>
                </a:lnTo>
                <a:lnTo>
                  <a:pt x="7324" y="189087"/>
                </a:lnTo>
                <a:lnTo>
                  <a:pt x="27720" y="228527"/>
                </a:lnTo>
                <a:lnTo>
                  <a:pt x="58822" y="259629"/>
                </a:lnTo>
                <a:lnTo>
                  <a:pt x="98262" y="280025"/>
                </a:lnTo>
                <a:lnTo>
                  <a:pt x="143675" y="287350"/>
                </a:lnTo>
                <a:lnTo>
                  <a:pt x="189081" y="280025"/>
                </a:lnTo>
                <a:lnTo>
                  <a:pt x="228517" y="259629"/>
                </a:lnTo>
                <a:lnTo>
                  <a:pt x="259617" y="228527"/>
                </a:lnTo>
                <a:lnTo>
                  <a:pt x="280012" y="189087"/>
                </a:lnTo>
                <a:lnTo>
                  <a:pt x="287337" y="143675"/>
                </a:lnTo>
                <a:lnTo>
                  <a:pt x="280012" y="98262"/>
                </a:lnTo>
                <a:lnTo>
                  <a:pt x="259617" y="58822"/>
                </a:lnTo>
                <a:lnTo>
                  <a:pt x="228517" y="27720"/>
                </a:lnTo>
                <a:lnTo>
                  <a:pt x="189081" y="7324"/>
                </a:lnTo>
                <a:lnTo>
                  <a:pt x="143675" y="0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995" name="object 12"/>
          <p:cNvSpPr>
            <a:spLocks/>
          </p:cNvSpPr>
          <p:nvPr/>
        </p:nvSpPr>
        <p:spPr bwMode="auto">
          <a:xfrm>
            <a:off x="6500813" y="3429000"/>
            <a:ext cx="287337" cy="287338"/>
          </a:xfrm>
          <a:custGeom>
            <a:avLst/>
            <a:gdLst/>
            <a:ahLst/>
            <a:cxnLst>
              <a:cxn ang="0">
                <a:pos x="0" y="143675"/>
              </a:cxn>
              <a:cxn ang="0">
                <a:pos x="7324" y="98262"/>
              </a:cxn>
              <a:cxn ang="0">
                <a:pos x="27720" y="58822"/>
              </a:cxn>
              <a:cxn ang="0">
                <a:pos x="58822" y="27720"/>
              </a:cxn>
              <a:cxn ang="0">
                <a:pos x="98262" y="7324"/>
              </a:cxn>
              <a:cxn ang="0">
                <a:pos x="143675" y="0"/>
              </a:cxn>
              <a:cxn ang="0">
                <a:pos x="189081" y="7324"/>
              </a:cxn>
              <a:cxn ang="0">
                <a:pos x="228517" y="27720"/>
              </a:cxn>
              <a:cxn ang="0">
                <a:pos x="259617" y="58822"/>
              </a:cxn>
              <a:cxn ang="0">
                <a:pos x="280012" y="98262"/>
              </a:cxn>
              <a:cxn ang="0">
                <a:pos x="287337" y="143675"/>
              </a:cxn>
              <a:cxn ang="0">
                <a:pos x="280012" y="189087"/>
              </a:cxn>
              <a:cxn ang="0">
                <a:pos x="259617" y="228527"/>
              </a:cxn>
              <a:cxn ang="0">
                <a:pos x="228517" y="259629"/>
              </a:cxn>
              <a:cxn ang="0">
                <a:pos x="189081" y="280025"/>
              </a:cxn>
              <a:cxn ang="0">
                <a:pos x="143675" y="287350"/>
              </a:cxn>
              <a:cxn ang="0">
                <a:pos x="98262" y="280025"/>
              </a:cxn>
              <a:cxn ang="0">
                <a:pos x="58822" y="259629"/>
              </a:cxn>
              <a:cxn ang="0">
                <a:pos x="27720" y="228527"/>
              </a:cxn>
              <a:cxn ang="0">
                <a:pos x="7324" y="189087"/>
              </a:cxn>
              <a:cxn ang="0">
                <a:pos x="0" y="143675"/>
              </a:cxn>
            </a:cxnLst>
            <a:rect l="0" t="0" r="r" b="b"/>
            <a:pathLst>
              <a:path w="287654" h="287654">
                <a:moveTo>
                  <a:pt x="0" y="143675"/>
                </a:moveTo>
                <a:lnTo>
                  <a:pt x="7324" y="98262"/>
                </a:lnTo>
                <a:lnTo>
                  <a:pt x="27720" y="58822"/>
                </a:lnTo>
                <a:lnTo>
                  <a:pt x="58822" y="27720"/>
                </a:lnTo>
                <a:lnTo>
                  <a:pt x="98262" y="7324"/>
                </a:lnTo>
                <a:lnTo>
                  <a:pt x="143675" y="0"/>
                </a:lnTo>
                <a:lnTo>
                  <a:pt x="189081" y="7324"/>
                </a:lnTo>
                <a:lnTo>
                  <a:pt x="228517" y="27720"/>
                </a:lnTo>
                <a:lnTo>
                  <a:pt x="259617" y="58822"/>
                </a:lnTo>
                <a:lnTo>
                  <a:pt x="280012" y="98262"/>
                </a:lnTo>
                <a:lnTo>
                  <a:pt x="287337" y="143675"/>
                </a:lnTo>
                <a:lnTo>
                  <a:pt x="280012" y="189087"/>
                </a:lnTo>
                <a:lnTo>
                  <a:pt x="259617" y="228527"/>
                </a:lnTo>
                <a:lnTo>
                  <a:pt x="228517" y="259629"/>
                </a:lnTo>
                <a:lnTo>
                  <a:pt x="189081" y="280025"/>
                </a:lnTo>
                <a:lnTo>
                  <a:pt x="143675" y="287350"/>
                </a:lnTo>
                <a:lnTo>
                  <a:pt x="98262" y="280025"/>
                </a:lnTo>
                <a:lnTo>
                  <a:pt x="58822" y="259629"/>
                </a:lnTo>
                <a:lnTo>
                  <a:pt x="27720" y="228527"/>
                </a:lnTo>
                <a:lnTo>
                  <a:pt x="7324" y="189087"/>
                </a:lnTo>
                <a:lnTo>
                  <a:pt x="0" y="143675"/>
                </a:lnTo>
                <a:close/>
              </a:path>
            </a:pathLst>
          </a:custGeom>
          <a:noFill/>
          <a:ln w="12700">
            <a:solidFill>
              <a:srgbClr val="006F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6546850" y="3429000"/>
            <a:ext cx="195263" cy="292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i="1" dirty="0">
                <a:latin typeface="Times New Roman"/>
                <a:cs typeface="Times New Roman"/>
              </a:rPr>
              <a:t>u</a:t>
            </a:r>
            <a:r>
              <a:rPr sz="1575" spc="7" baseline="-21164" dirty="0">
                <a:latin typeface="Times New Roman"/>
                <a:cs typeface="Times New Roman"/>
              </a:rPr>
              <a:t>1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41997" name="object 14"/>
          <p:cNvSpPr>
            <a:spLocks/>
          </p:cNvSpPr>
          <p:nvPr/>
        </p:nvSpPr>
        <p:spPr bwMode="auto">
          <a:xfrm>
            <a:off x="7643813" y="3429000"/>
            <a:ext cx="287337" cy="287338"/>
          </a:xfrm>
          <a:custGeom>
            <a:avLst/>
            <a:gdLst/>
            <a:ahLst/>
            <a:cxnLst>
              <a:cxn ang="0">
                <a:pos x="143675" y="0"/>
              </a:cxn>
              <a:cxn ang="0">
                <a:pos x="98262" y="7324"/>
              </a:cxn>
              <a:cxn ang="0">
                <a:pos x="58822" y="27720"/>
              </a:cxn>
              <a:cxn ang="0">
                <a:pos x="27720" y="58822"/>
              </a:cxn>
              <a:cxn ang="0">
                <a:pos x="7324" y="98262"/>
              </a:cxn>
              <a:cxn ang="0">
                <a:pos x="0" y="143675"/>
              </a:cxn>
              <a:cxn ang="0">
                <a:pos x="7324" y="189087"/>
              </a:cxn>
              <a:cxn ang="0">
                <a:pos x="27720" y="228527"/>
              </a:cxn>
              <a:cxn ang="0">
                <a:pos x="58822" y="259629"/>
              </a:cxn>
              <a:cxn ang="0">
                <a:pos x="98262" y="280025"/>
              </a:cxn>
              <a:cxn ang="0">
                <a:pos x="143675" y="287350"/>
              </a:cxn>
              <a:cxn ang="0">
                <a:pos x="189081" y="280025"/>
              </a:cxn>
              <a:cxn ang="0">
                <a:pos x="228517" y="259629"/>
              </a:cxn>
              <a:cxn ang="0">
                <a:pos x="259617" y="228527"/>
              </a:cxn>
              <a:cxn ang="0">
                <a:pos x="280012" y="189087"/>
              </a:cxn>
              <a:cxn ang="0">
                <a:pos x="287337" y="143675"/>
              </a:cxn>
              <a:cxn ang="0">
                <a:pos x="280012" y="98262"/>
              </a:cxn>
              <a:cxn ang="0">
                <a:pos x="259617" y="58822"/>
              </a:cxn>
              <a:cxn ang="0">
                <a:pos x="228517" y="27720"/>
              </a:cxn>
              <a:cxn ang="0">
                <a:pos x="189081" y="7324"/>
              </a:cxn>
              <a:cxn ang="0">
                <a:pos x="143675" y="0"/>
              </a:cxn>
            </a:cxnLst>
            <a:rect l="0" t="0" r="r" b="b"/>
            <a:pathLst>
              <a:path w="287654" h="287654">
                <a:moveTo>
                  <a:pt x="143675" y="0"/>
                </a:moveTo>
                <a:lnTo>
                  <a:pt x="98262" y="7324"/>
                </a:lnTo>
                <a:lnTo>
                  <a:pt x="58822" y="27720"/>
                </a:lnTo>
                <a:lnTo>
                  <a:pt x="27720" y="58822"/>
                </a:lnTo>
                <a:lnTo>
                  <a:pt x="7324" y="98262"/>
                </a:lnTo>
                <a:lnTo>
                  <a:pt x="0" y="143675"/>
                </a:lnTo>
                <a:lnTo>
                  <a:pt x="7324" y="189087"/>
                </a:lnTo>
                <a:lnTo>
                  <a:pt x="27720" y="228527"/>
                </a:lnTo>
                <a:lnTo>
                  <a:pt x="58822" y="259629"/>
                </a:lnTo>
                <a:lnTo>
                  <a:pt x="98262" y="280025"/>
                </a:lnTo>
                <a:lnTo>
                  <a:pt x="143675" y="287350"/>
                </a:lnTo>
                <a:lnTo>
                  <a:pt x="189081" y="280025"/>
                </a:lnTo>
                <a:lnTo>
                  <a:pt x="228517" y="259629"/>
                </a:lnTo>
                <a:lnTo>
                  <a:pt x="259617" y="228527"/>
                </a:lnTo>
                <a:lnTo>
                  <a:pt x="280012" y="189087"/>
                </a:lnTo>
                <a:lnTo>
                  <a:pt x="287337" y="143675"/>
                </a:lnTo>
                <a:lnTo>
                  <a:pt x="280012" y="98262"/>
                </a:lnTo>
                <a:lnTo>
                  <a:pt x="259617" y="58822"/>
                </a:lnTo>
                <a:lnTo>
                  <a:pt x="228517" y="27720"/>
                </a:lnTo>
                <a:lnTo>
                  <a:pt x="189081" y="7324"/>
                </a:lnTo>
                <a:lnTo>
                  <a:pt x="143675" y="0"/>
                </a:lnTo>
                <a:close/>
              </a:path>
            </a:pathLst>
          </a:custGeom>
          <a:solidFill>
            <a:srgbClr val="FFCC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998" name="object 15"/>
          <p:cNvSpPr>
            <a:spLocks/>
          </p:cNvSpPr>
          <p:nvPr/>
        </p:nvSpPr>
        <p:spPr bwMode="auto">
          <a:xfrm>
            <a:off x="7643813" y="3429000"/>
            <a:ext cx="287337" cy="287338"/>
          </a:xfrm>
          <a:custGeom>
            <a:avLst/>
            <a:gdLst/>
            <a:ahLst/>
            <a:cxnLst>
              <a:cxn ang="0">
                <a:pos x="0" y="143675"/>
              </a:cxn>
              <a:cxn ang="0">
                <a:pos x="7324" y="98262"/>
              </a:cxn>
              <a:cxn ang="0">
                <a:pos x="27720" y="58822"/>
              </a:cxn>
              <a:cxn ang="0">
                <a:pos x="58822" y="27720"/>
              </a:cxn>
              <a:cxn ang="0">
                <a:pos x="98262" y="7324"/>
              </a:cxn>
              <a:cxn ang="0">
                <a:pos x="143675" y="0"/>
              </a:cxn>
              <a:cxn ang="0">
                <a:pos x="189081" y="7324"/>
              </a:cxn>
              <a:cxn ang="0">
                <a:pos x="228517" y="27720"/>
              </a:cxn>
              <a:cxn ang="0">
                <a:pos x="259617" y="58822"/>
              </a:cxn>
              <a:cxn ang="0">
                <a:pos x="280012" y="98262"/>
              </a:cxn>
              <a:cxn ang="0">
                <a:pos x="287337" y="143675"/>
              </a:cxn>
              <a:cxn ang="0">
                <a:pos x="280012" y="189087"/>
              </a:cxn>
              <a:cxn ang="0">
                <a:pos x="259617" y="228527"/>
              </a:cxn>
              <a:cxn ang="0">
                <a:pos x="228517" y="259629"/>
              </a:cxn>
              <a:cxn ang="0">
                <a:pos x="189081" y="280025"/>
              </a:cxn>
              <a:cxn ang="0">
                <a:pos x="143675" y="287350"/>
              </a:cxn>
              <a:cxn ang="0">
                <a:pos x="98262" y="280025"/>
              </a:cxn>
              <a:cxn ang="0">
                <a:pos x="58822" y="259629"/>
              </a:cxn>
              <a:cxn ang="0">
                <a:pos x="27720" y="228527"/>
              </a:cxn>
              <a:cxn ang="0">
                <a:pos x="7324" y="189087"/>
              </a:cxn>
              <a:cxn ang="0">
                <a:pos x="0" y="143675"/>
              </a:cxn>
            </a:cxnLst>
            <a:rect l="0" t="0" r="r" b="b"/>
            <a:pathLst>
              <a:path w="287654" h="287654">
                <a:moveTo>
                  <a:pt x="0" y="143675"/>
                </a:moveTo>
                <a:lnTo>
                  <a:pt x="7324" y="98262"/>
                </a:lnTo>
                <a:lnTo>
                  <a:pt x="27720" y="58822"/>
                </a:lnTo>
                <a:lnTo>
                  <a:pt x="58822" y="27720"/>
                </a:lnTo>
                <a:lnTo>
                  <a:pt x="98262" y="7324"/>
                </a:lnTo>
                <a:lnTo>
                  <a:pt x="143675" y="0"/>
                </a:lnTo>
                <a:lnTo>
                  <a:pt x="189081" y="7324"/>
                </a:lnTo>
                <a:lnTo>
                  <a:pt x="228517" y="27720"/>
                </a:lnTo>
                <a:lnTo>
                  <a:pt x="259617" y="58822"/>
                </a:lnTo>
                <a:lnTo>
                  <a:pt x="280012" y="98262"/>
                </a:lnTo>
                <a:lnTo>
                  <a:pt x="287337" y="143675"/>
                </a:lnTo>
                <a:lnTo>
                  <a:pt x="280012" y="189087"/>
                </a:lnTo>
                <a:lnTo>
                  <a:pt x="259617" y="228527"/>
                </a:lnTo>
                <a:lnTo>
                  <a:pt x="228517" y="259629"/>
                </a:lnTo>
                <a:lnTo>
                  <a:pt x="189081" y="280025"/>
                </a:lnTo>
                <a:lnTo>
                  <a:pt x="143675" y="287350"/>
                </a:lnTo>
                <a:lnTo>
                  <a:pt x="98262" y="280025"/>
                </a:lnTo>
                <a:lnTo>
                  <a:pt x="58822" y="259629"/>
                </a:lnTo>
                <a:lnTo>
                  <a:pt x="27720" y="228527"/>
                </a:lnTo>
                <a:lnTo>
                  <a:pt x="7324" y="189087"/>
                </a:lnTo>
                <a:lnTo>
                  <a:pt x="0" y="143675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999" name="object 16"/>
          <p:cNvSpPr txBox="1">
            <a:spLocks noChangeArrowheads="1"/>
          </p:cNvSpPr>
          <p:nvPr/>
        </p:nvSpPr>
        <p:spPr bwMode="auto">
          <a:xfrm>
            <a:off x="7729538" y="3429000"/>
            <a:ext cx="115887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 i="1">
                <a:latin typeface="Times New Roman" pitchFamily="18" charset="0"/>
                <a:cs typeface="Times New Roman" pitchFamily="18" charset="0"/>
              </a:rPr>
              <a:t>v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000" name="object 17"/>
          <p:cNvSpPr>
            <a:spLocks/>
          </p:cNvSpPr>
          <p:nvPr/>
        </p:nvSpPr>
        <p:spPr bwMode="auto">
          <a:xfrm>
            <a:off x="6746875" y="3176588"/>
            <a:ext cx="485775" cy="295275"/>
          </a:xfrm>
          <a:custGeom>
            <a:avLst/>
            <a:gdLst/>
            <a:ahLst/>
            <a:cxnLst>
              <a:cxn ang="0">
                <a:pos x="0" y="294906"/>
              </a:cxn>
              <a:cxn ang="0">
                <a:pos x="486270" y="0"/>
              </a:cxn>
            </a:cxnLst>
            <a:rect l="0" t="0" r="r" b="b"/>
            <a:pathLst>
              <a:path w="486409" h="295275">
                <a:moveTo>
                  <a:pt x="0" y="294906"/>
                </a:moveTo>
                <a:lnTo>
                  <a:pt x="48627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01" name="object 18"/>
          <p:cNvSpPr>
            <a:spLocks/>
          </p:cNvSpPr>
          <p:nvPr/>
        </p:nvSpPr>
        <p:spPr bwMode="auto">
          <a:xfrm>
            <a:off x="7202488" y="3143250"/>
            <a:ext cx="84137" cy="73025"/>
          </a:xfrm>
          <a:custGeom>
            <a:avLst/>
            <a:gdLst/>
            <a:ahLst/>
            <a:cxnLst>
              <a:cxn ang="0">
                <a:pos x="84912" y="0"/>
              </a:cxn>
              <a:cxn ang="0">
                <a:pos x="0" y="6934"/>
              </a:cxn>
              <a:cxn ang="0">
                <a:pos x="39509" y="72085"/>
              </a:cxn>
              <a:cxn ang="0">
                <a:pos x="84912" y="0"/>
              </a:cxn>
            </a:cxnLst>
            <a:rect l="0" t="0" r="r" b="b"/>
            <a:pathLst>
              <a:path w="85090" h="72389">
                <a:moveTo>
                  <a:pt x="84912" y="0"/>
                </a:moveTo>
                <a:lnTo>
                  <a:pt x="0" y="6934"/>
                </a:lnTo>
                <a:lnTo>
                  <a:pt x="39509" y="72085"/>
                </a:lnTo>
                <a:lnTo>
                  <a:pt x="8491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02" name="object 19"/>
          <p:cNvSpPr>
            <a:spLocks/>
          </p:cNvSpPr>
          <p:nvPr/>
        </p:nvSpPr>
        <p:spPr bwMode="auto">
          <a:xfrm>
            <a:off x="6788150" y="3573463"/>
            <a:ext cx="79216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92175" y="1473"/>
              </a:cxn>
            </a:cxnLst>
            <a:rect l="0" t="0" r="r" b="b"/>
            <a:pathLst>
              <a:path w="792479" h="1904">
                <a:moveTo>
                  <a:pt x="0" y="0"/>
                </a:moveTo>
                <a:lnTo>
                  <a:pt x="792175" y="1473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03" name="object 20"/>
          <p:cNvSpPr>
            <a:spLocks/>
          </p:cNvSpPr>
          <p:nvPr/>
        </p:nvSpPr>
        <p:spPr bwMode="auto">
          <a:xfrm>
            <a:off x="7567613" y="3535363"/>
            <a:ext cx="76200" cy="76200"/>
          </a:xfrm>
          <a:custGeom>
            <a:avLst/>
            <a:gdLst/>
            <a:ahLst/>
            <a:cxnLst>
              <a:cxn ang="0">
                <a:pos x="139" y="0"/>
              </a:cxn>
              <a:cxn ang="0">
                <a:pos x="0" y="76200"/>
              </a:cxn>
              <a:cxn ang="0">
                <a:pos x="76263" y="38239"/>
              </a:cxn>
              <a:cxn ang="0">
                <a:pos x="139" y="0"/>
              </a:cxn>
            </a:cxnLst>
            <a:rect l="0" t="0" r="r" b="b"/>
            <a:pathLst>
              <a:path w="76834" h="76200">
                <a:moveTo>
                  <a:pt x="139" y="0"/>
                </a:moveTo>
                <a:lnTo>
                  <a:pt x="0" y="76200"/>
                </a:lnTo>
                <a:lnTo>
                  <a:pt x="76263" y="38239"/>
                </a:lnTo>
                <a:lnTo>
                  <a:pt x="13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04" name="object 21"/>
          <p:cNvSpPr>
            <a:spLocks/>
          </p:cNvSpPr>
          <p:nvPr/>
        </p:nvSpPr>
        <p:spPr bwMode="auto">
          <a:xfrm>
            <a:off x="6746875" y="3673475"/>
            <a:ext cx="339725" cy="157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0017" y="156781"/>
              </a:cxn>
            </a:cxnLst>
            <a:rect l="0" t="0" r="r" b="b"/>
            <a:pathLst>
              <a:path w="340359" h="156845">
                <a:moveTo>
                  <a:pt x="0" y="0"/>
                </a:moveTo>
                <a:lnTo>
                  <a:pt x="340017" y="156781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05" name="object 22"/>
          <p:cNvSpPr>
            <a:spLocks/>
          </p:cNvSpPr>
          <p:nvPr/>
        </p:nvSpPr>
        <p:spPr bwMode="auto">
          <a:xfrm>
            <a:off x="7058025" y="3790950"/>
            <a:ext cx="85725" cy="69850"/>
          </a:xfrm>
          <a:custGeom>
            <a:avLst/>
            <a:gdLst/>
            <a:ahLst/>
            <a:cxnLst>
              <a:cxn ang="0">
                <a:pos x="31915" y="0"/>
              </a:cxn>
              <a:cxn ang="0">
                <a:pos x="0" y="69202"/>
              </a:cxn>
              <a:cxn ang="0">
                <a:pos x="85153" y="66509"/>
              </a:cxn>
              <a:cxn ang="0">
                <a:pos x="31915" y="0"/>
              </a:cxn>
            </a:cxnLst>
            <a:rect l="0" t="0" r="r" b="b"/>
            <a:pathLst>
              <a:path w="85725" h="69214">
                <a:moveTo>
                  <a:pt x="31915" y="0"/>
                </a:moveTo>
                <a:lnTo>
                  <a:pt x="0" y="69202"/>
                </a:lnTo>
                <a:lnTo>
                  <a:pt x="85153" y="66509"/>
                </a:lnTo>
                <a:lnTo>
                  <a:pt x="3191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06" name="object 23"/>
          <p:cNvSpPr>
            <a:spLocks/>
          </p:cNvSpPr>
          <p:nvPr/>
        </p:nvSpPr>
        <p:spPr bwMode="auto">
          <a:xfrm>
            <a:off x="6713538" y="4070350"/>
            <a:ext cx="287337" cy="287338"/>
          </a:xfrm>
          <a:custGeom>
            <a:avLst/>
            <a:gdLst/>
            <a:ahLst/>
            <a:cxnLst>
              <a:cxn ang="0">
                <a:pos x="143675" y="0"/>
              </a:cxn>
              <a:cxn ang="0">
                <a:pos x="98262" y="7324"/>
              </a:cxn>
              <a:cxn ang="0">
                <a:pos x="58822" y="27720"/>
              </a:cxn>
              <a:cxn ang="0">
                <a:pos x="27720" y="58822"/>
              </a:cxn>
              <a:cxn ang="0">
                <a:pos x="7324" y="98262"/>
              </a:cxn>
              <a:cxn ang="0">
                <a:pos x="0" y="143675"/>
              </a:cxn>
              <a:cxn ang="0">
                <a:pos x="7324" y="189087"/>
              </a:cxn>
              <a:cxn ang="0">
                <a:pos x="27720" y="228527"/>
              </a:cxn>
              <a:cxn ang="0">
                <a:pos x="58822" y="259629"/>
              </a:cxn>
              <a:cxn ang="0">
                <a:pos x="98262" y="280025"/>
              </a:cxn>
              <a:cxn ang="0">
                <a:pos x="143675" y="287350"/>
              </a:cxn>
              <a:cxn ang="0">
                <a:pos x="189081" y="280025"/>
              </a:cxn>
              <a:cxn ang="0">
                <a:pos x="228517" y="259629"/>
              </a:cxn>
              <a:cxn ang="0">
                <a:pos x="259617" y="228527"/>
              </a:cxn>
              <a:cxn ang="0">
                <a:pos x="280012" y="189087"/>
              </a:cxn>
              <a:cxn ang="0">
                <a:pos x="287337" y="143675"/>
              </a:cxn>
              <a:cxn ang="0">
                <a:pos x="280012" y="98262"/>
              </a:cxn>
              <a:cxn ang="0">
                <a:pos x="259617" y="58822"/>
              </a:cxn>
              <a:cxn ang="0">
                <a:pos x="228517" y="27720"/>
              </a:cxn>
              <a:cxn ang="0">
                <a:pos x="189081" y="7324"/>
              </a:cxn>
              <a:cxn ang="0">
                <a:pos x="143675" y="0"/>
              </a:cxn>
            </a:cxnLst>
            <a:rect l="0" t="0" r="r" b="b"/>
            <a:pathLst>
              <a:path w="287654" h="287654">
                <a:moveTo>
                  <a:pt x="143675" y="0"/>
                </a:moveTo>
                <a:lnTo>
                  <a:pt x="98262" y="7324"/>
                </a:lnTo>
                <a:lnTo>
                  <a:pt x="58822" y="27720"/>
                </a:lnTo>
                <a:lnTo>
                  <a:pt x="27720" y="58822"/>
                </a:lnTo>
                <a:lnTo>
                  <a:pt x="7324" y="98262"/>
                </a:lnTo>
                <a:lnTo>
                  <a:pt x="0" y="143675"/>
                </a:lnTo>
                <a:lnTo>
                  <a:pt x="7324" y="189087"/>
                </a:lnTo>
                <a:lnTo>
                  <a:pt x="27720" y="228527"/>
                </a:lnTo>
                <a:lnTo>
                  <a:pt x="58822" y="259629"/>
                </a:lnTo>
                <a:lnTo>
                  <a:pt x="98262" y="280025"/>
                </a:lnTo>
                <a:lnTo>
                  <a:pt x="143675" y="287350"/>
                </a:lnTo>
                <a:lnTo>
                  <a:pt x="189081" y="280025"/>
                </a:lnTo>
                <a:lnTo>
                  <a:pt x="228517" y="259629"/>
                </a:lnTo>
                <a:lnTo>
                  <a:pt x="259617" y="228527"/>
                </a:lnTo>
                <a:lnTo>
                  <a:pt x="280012" y="189087"/>
                </a:lnTo>
                <a:lnTo>
                  <a:pt x="287337" y="143675"/>
                </a:lnTo>
                <a:lnTo>
                  <a:pt x="280012" y="98262"/>
                </a:lnTo>
                <a:lnTo>
                  <a:pt x="259617" y="58822"/>
                </a:lnTo>
                <a:lnTo>
                  <a:pt x="228517" y="27720"/>
                </a:lnTo>
                <a:lnTo>
                  <a:pt x="189081" y="7324"/>
                </a:lnTo>
                <a:lnTo>
                  <a:pt x="143675" y="0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07" name="object 24"/>
          <p:cNvSpPr>
            <a:spLocks/>
          </p:cNvSpPr>
          <p:nvPr/>
        </p:nvSpPr>
        <p:spPr bwMode="auto">
          <a:xfrm>
            <a:off x="6713538" y="4070350"/>
            <a:ext cx="287337" cy="287338"/>
          </a:xfrm>
          <a:custGeom>
            <a:avLst/>
            <a:gdLst/>
            <a:ahLst/>
            <a:cxnLst>
              <a:cxn ang="0">
                <a:pos x="0" y="143675"/>
              </a:cxn>
              <a:cxn ang="0">
                <a:pos x="7324" y="98262"/>
              </a:cxn>
              <a:cxn ang="0">
                <a:pos x="27720" y="58822"/>
              </a:cxn>
              <a:cxn ang="0">
                <a:pos x="58822" y="27720"/>
              </a:cxn>
              <a:cxn ang="0">
                <a:pos x="98262" y="7324"/>
              </a:cxn>
              <a:cxn ang="0">
                <a:pos x="143675" y="0"/>
              </a:cxn>
              <a:cxn ang="0">
                <a:pos x="189081" y="7324"/>
              </a:cxn>
              <a:cxn ang="0">
                <a:pos x="228517" y="27720"/>
              </a:cxn>
              <a:cxn ang="0">
                <a:pos x="259617" y="58822"/>
              </a:cxn>
              <a:cxn ang="0">
                <a:pos x="280012" y="98262"/>
              </a:cxn>
              <a:cxn ang="0">
                <a:pos x="287337" y="143675"/>
              </a:cxn>
              <a:cxn ang="0">
                <a:pos x="280012" y="189087"/>
              </a:cxn>
              <a:cxn ang="0">
                <a:pos x="259617" y="228527"/>
              </a:cxn>
              <a:cxn ang="0">
                <a:pos x="228517" y="259629"/>
              </a:cxn>
              <a:cxn ang="0">
                <a:pos x="189081" y="280025"/>
              </a:cxn>
              <a:cxn ang="0">
                <a:pos x="143675" y="287350"/>
              </a:cxn>
              <a:cxn ang="0">
                <a:pos x="98262" y="280025"/>
              </a:cxn>
              <a:cxn ang="0">
                <a:pos x="58822" y="259629"/>
              </a:cxn>
              <a:cxn ang="0">
                <a:pos x="27720" y="228527"/>
              </a:cxn>
              <a:cxn ang="0">
                <a:pos x="7324" y="189087"/>
              </a:cxn>
              <a:cxn ang="0">
                <a:pos x="0" y="143675"/>
              </a:cxn>
            </a:cxnLst>
            <a:rect l="0" t="0" r="r" b="b"/>
            <a:pathLst>
              <a:path w="287654" h="287654">
                <a:moveTo>
                  <a:pt x="0" y="143675"/>
                </a:moveTo>
                <a:lnTo>
                  <a:pt x="7324" y="98262"/>
                </a:lnTo>
                <a:lnTo>
                  <a:pt x="27720" y="58822"/>
                </a:lnTo>
                <a:lnTo>
                  <a:pt x="58822" y="27720"/>
                </a:lnTo>
                <a:lnTo>
                  <a:pt x="98262" y="7324"/>
                </a:lnTo>
                <a:lnTo>
                  <a:pt x="143675" y="0"/>
                </a:lnTo>
                <a:lnTo>
                  <a:pt x="189081" y="7324"/>
                </a:lnTo>
                <a:lnTo>
                  <a:pt x="228517" y="27720"/>
                </a:lnTo>
                <a:lnTo>
                  <a:pt x="259617" y="58822"/>
                </a:lnTo>
                <a:lnTo>
                  <a:pt x="280012" y="98262"/>
                </a:lnTo>
                <a:lnTo>
                  <a:pt x="287337" y="143675"/>
                </a:lnTo>
                <a:lnTo>
                  <a:pt x="280012" y="189087"/>
                </a:lnTo>
                <a:lnTo>
                  <a:pt x="259617" y="228527"/>
                </a:lnTo>
                <a:lnTo>
                  <a:pt x="228517" y="259629"/>
                </a:lnTo>
                <a:lnTo>
                  <a:pt x="189081" y="280025"/>
                </a:lnTo>
                <a:lnTo>
                  <a:pt x="143675" y="287350"/>
                </a:lnTo>
                <a:lnTo>
                  <a:pt x="98262" y="280025"/>
                </a:lnTo>
                <a:lnTo>
                  <a:pt x="58822" y="259629"/>
                </a:lnTo>
                <a:lnTo>
                  <a:pt x="27720" y="228527"/>
                </a:lnTo>
                <a:lnTo>
                  <a:pt x="7324" y="189087"/>
                </a:lnTo>
                <a:lnTo>
                  <a:pt x="0" y="143675"/>
                </a:lnTo>
                <a:close/>
              </a:path>
            </a:pathLst>
          </a:custGeom>
          <a:noFill/>
          <a:ln w="12700">
            <a:solidFill>
              <a:srgbClr val="006F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" name="object 25"/>
          <p:cNvSpPr txBox="1"/>
          <p:nvPr/>
        </p:nvSpPr>
        <p:spPr>
          <a:xfrm>
            <a:off x="6759575" y="4070350"/>
            <a:ext cx="195263" cy="292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i="1" dirty="0">
                <a:latin typeface="Times New Roman"/>
                <a:cs typeface="Times New Roman"/>
              </a:rPr>
              <a:t>u</a:t>
            </a:r>
            <a:r>
              <a:rPr sz="1575" spc="7" baseline="-21164" dirty="0">
                <a:latin typeface="Times New Roman"/>
                <a:cs typeface="Times New Roman"/>
              </a:rPr>
              <a:t>2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42009" name="object 26"/>
          <p:cNvSpPr>
            <a:spLocks/>
          </p:cNvSpPr>
          <p:nvPr/>
        </p:nvSpPr>
        <p:spPr bwMode="auto">
          <a:xfrm>
            <a:off x="6959600" y="3706813"/>
            <a:ext cx="673100" cy="406400"/>
          </a:xfrm>
          <a:custGeom>
            <a:avLst/>
            <a:gdLst/>
            <a:ahLst/>
            <a:cxnLst>
              <a:cxn ang="0">
                <a:pos x="0" y="405396"/>
              </a:cxn>
              <a:cxn ang="0">
                <a:pos x="672719" y="0"/>
              </a:cxn>
            </a:cxnLst>
            <a:rect l="0" t="0" r="r" b="b"/>
            <a:pathLst>
              <a:path w="673100" h="405764">
                <a:moveTo>
                  <a:pt x="0" y="405396"/>
                </a:moveTo>
                <a:lnTo>
                  <a:pt x="672719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10" name="object 27"/>
          <p:cNvSpPr>
            <a:spLocks/>
          </p:cNvSpPr>
          <p:nvPr/>
        </p:nvSpPr>
        <p:spPr bwMode="auto">
          <a:xfrm>
            <a:off x="7600950" y="3673475"/>
            <a:ext cx="85725" cy="73025"/>
          </a:xfrm>
          <a:custGeom>
            <a:avLst/>
            <a:gdLst/>
            <a:ahLst/>
            <a:cxnLst>
              <a:cxn ang="0">
                <a:pos x="84924" y="0"/>
              </a:cxn>
              <a:cxn ang="0">
                <a:pos x="0" y="6692"/>
              </a:cxn>
              <a:cxn ang="0">
                <a:pos x="39331" y="71958"/>
              </a:cxn>
              <a:cxn ang="0">
                <a:pos x="84924" y="0"/>
              </a:cxn>
            </a:cxnLst>
            <a:rect l="0" t="0" r="r" b="b"/>
            <a:pathLst>
              <a:path w="85090" h="72389">
                <a:moveTo>
                  <a:pt x="84924" y="0"/>
                </a:moveTo>
                <a:lnTo>
                  <a:pt x="0" y="6692"/>
                </a:lnTo>
                <a:lnTo>
                  <a:pt x="39331" y="71958"/>
                </a:lnTo>
                <a:lnTo>
                  <a:pt x="849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11" name="object 28"/>
          <p:cNvSpPr>
            <a:spLocks/>
          </p:cNvSpPr>
          <p:nvPr/>
        </p:nvSpPr>
        <p:spPr bwMode="auto">
          <a:xfrm>
            <a:off x="6959600" y="4314825"/>
            <a:ext cx="374650" cy="69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5729" y="69443"/>
              </a:cxn>
            </a:cxnLst>
            <a:rect l="0" t="0" r="r" b="b"/>
            <a:pathLst>
              <a:path w="375920" h="69850">
                <a:moveTo>
                  <a:pt x="0" y="0"/>
                </a:moveTo>
                <a:lnTo>
                  <a:pt x="375729" y="69443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012" name="object 29"/>
          <p:cNvSpPr>
            <a:spLocks/>
          </p:cNvSpPr>
          <p:nvPr/>
        </p:nvSpPr>
        <p:spPr bwMode="auto">
          <a:xfrm>
            <a:off x="7315200" y="4344988"/>
            <a:ext cx="82550" cy="74612"/>
          </a:xfrm>
          <a:custGeom>
            <a:avLst/>
            <a:gdLst/>
            <a:ahLst/>
            <a:cxnLst>
              <a:cxn ang="0">
                <a:pos x="13855" y="0"/>
              </a:cxn>
              <a:cxn ang="0">
                <a:pos x="0" y="74929"/>
              </a:cxn>
              <a:cxn ang="0">
                <a:pos x="81864" y="51320"/>
              </a:cxn>
              <a:cxn ang="0">
                <a:pos x="13855" y="0"/>
              </a:cxn>
            </a:cxnLst>
            <a:rect l="0" t="0" r="r" b="b"/>
            <a:pathLst>
              <a:path w="81915" h="74929">
                <a:moveTo>
                  <a:pt x="13855" y="0"/>
                </a:moveTo>
                <a:lnTo>
                  <a:pt x="0" y="74929"/>
                </a:lnTo>
                <a:lnTo>
                  <a:pt x="81864" y="51320"/>
                </a:lnTo>
                <a:lnTo>
                  <a:pt x="1385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" name="object 30"/>
          <p:cNvSpPr txBox="1"/>
          <p:nvPr/>
        </p:nvSpPr>
        <p:spPr>
          <a:xfrm>
            <a:off x="6151563" y="4754563"/>
            <a:ext cx="590550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C00000"/>
                </a:solidFill>
                <a:latin typeface="Times New Roman"/>
                <a:cs typeface="Times New Roman"/>
              </a:rPr>
              <a:t>(</a:t>
            </a:r>
            <a:r>
              <a:rPr sz="16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v</a:t>
            </a:r>
            <a:r>
              <a:rPr sz="1600" spc="-5" dirty="0">
                <a:solidFill>
                  <a:srgbClr val="C00000"/>
                </a:solidFill>
                <a:latin typeface="Times New Roman"/>
                <a:cs typeface="Times New Roman"/>
              </a:rPr>
              <a:t>)</a:t>
            </a:r>
            <a:r>
              <a:rPr sz="1600" spc="3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014" name="object 31"/>
          <p:cNvSpPr txBox="1">
            <a:spLocks noChangeArrowheads="1"/>
          </p:cNvSpPr>
          <p:nvPr/>
        </p:nvSpPr>
        <p:spPr bwMode="auto">
          <a:xfrm>
            <a:off x="7377113" y="4754563"/>
            <a:ext cx="139700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29425" y="4583113"/>
            <a:ext cx="455613" cy="2936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(</a:t>
            </a:r>
            <a:r>
              <a:rPr sz="1600" i="1" spc="5" dirty="0">
                <a:solidFill>
                  <a:srgbClr val="C00000"/>
                </a:solidFill>
                <a:latin typeface="Times New Roman"/>
                <a:cs typeface="Times New Roman"/>
              </a:rPr>
              <a:t>u</a:t>
            </a:r>
            <a:r>
              <a:rPr sz="1575" spc="7" baseline="-21164" dirty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016" name="object 33"/>
          <p:cNvSpPr txBox="1">
            <a:spLocks noChangeArrowheads="1"/>
          </p:cNvSpPr>
          <p:nvPr/>
        </p:nvSpPr>
        <p:spPr bwMode="auto">
          <a:xfrm>
            <a:off x="6992938" y="4887913"/>
            <a:ext cx="127000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017" name="object 34"/>
          <p:cNvSpPr>
            <a:spLocks/>
          </p:cNvSpPr>
          <p:nvPr/>
        </p:nvSpPr>
        <p:spPr bwMode="auto">
          <a:xfrm>
            <a:off x="6804025" y="4894263"/>
            <a:ext cx="5064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7111" y="0"/>
              </a:cxn>
            </a:cxnLst>
            <a:rect l="0" t="0" r="r" b="b"/>
            <a:pathLst>
              <a:path w="507365">
                <a:moveTo>
                  <a:pt x="0" y="0"/>
                </a:moveTo>
                <a:lnTo>
                  <a:pt x="507111" y="0"/>
                </a:lnTo>
              </a:path>
            </a:pathLst>
          </a:custGeom>
          <a:noFill/>
          <a:ln w="12700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" name="object 35"/>
          <p:cNvSpPr txBox="1"/>
          <p:nvPr/>
        </p:nvSpPr>
        <p:spPr>
          <a:xfrm>
            <a:off x="7591425" y="4583113"/>
            <a:ext cx="455613" cy="2936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(</a:t>
            </a:r>
            <a:r>
              <a:rPr sz="1600" i="1" dirty="0">
                <a:solidFill>
                  <a:srgbClr val="C00000"/>
                </a:solidFill>
                <a:latin typeface="Times New Roman"/>
                <a:cs typeface="Times New Roman"/>
              </a:rPr>
              <a:t>u</a:t>
            </a:r>
            <a:r>
              <a:rPr sz="1575" spc="7" baseline="-21164" dirty="0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  <a:r>
              <a:rPr sz="1600" dirty="0">
                <a:solidFill>
                  <a:srgbClr val="C00000"/>
                </a:solidFill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019" name="object 36"/>
          <p:cNvSpPr txBox="1">
            <a:spLocks noChangeArrowheads="1"/>
          </p:cNvSpPr>
          <p:nvPr/>
        </p:nvSpPr>
        <p:spPr bwMode="auto">
          <a:xfrm>
            <a:off x="7754938" y="4887913"/>
            <a:ext cx="127000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020" name="object 37"/>
          <p:cNvSpPr>
            <a:spLocks/>
          </p:cNvSpPr>
          <p:nvPr/>
        </p:nvSpPr>
        <p:spPr bwMode="auto">
          <a:xfrm>
            <a:off x="7566025" y="4894263"/>
            <a:ext cx="5064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7111" y="0"/>
              </a:cxn>
            </a:cxnLst>
            <a:rect l="0" t="0" r="r" b="b"/>
            <a:pathLst>
              <a:path w="507365">
                <a:moveTo>
                  <a:pt x="0" y="0"/>
                </a:moveTo>
                <a:lnTo>
                  <a:pt x="507111" y="0"/>
                </a:lnTo>
              </a:path>
            </a:pathLst>
          </a:custGeom>
          <a:noFill/>
          <a:ln w="12700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" name="object 38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7: Centrality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Analysis</a:t>
            </a:r>
          </a:p>
        </p:txBody>
      </p:sp>
      <p:sp>
        <p:nvSpPr>
          <p:cNvPr id="42022" name="object 3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ED30CC96-8F29-4F07-A43D-096A0E3DFEE6}" type="slidenum">
              <a:rPr lang="th-TH"/>
              <a:pPr marL="25400"/>
              <a:t>35</a:t>
            </a:fld>
            <a:endParaRPr lang="th-TH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7407275" cy="735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Can view it as a process of PageRank “flowing” from  nodes to the nodes they link</a:t>
            </a:r>
          </a:p>
        </p:txBody>
      </p:sp>
      <p:sp>
        <p:nvSpPr>
          <p:cNvPr id="43010" name="object 3"/>
          <p:cNvSpPr>
            <a:spLocks noChangeArrowheads="1"/>
          </p:cNvSpPr>
          <p:nvPr/>
        </p:nvSpPr>
        <p:spPr bwMode="auto">
          <a:xfrm>
            <a:off x="258763" y="254000"/>
            <a:ext cx="2141537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11" name="object 4"/>
          <p:cNvSpPr>
            <a:spLocks noChangeArrowheads="1"/>
          </p:cNvSpPr>
          <p:nvPr/>
        </p:nvSpPr>
        <p:spPr bwMode="auto">
          <a:xfrm>
            <a:off x="1782763" y="254000"/>
            <a:ext cx="2924175" cy="7540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12" name="object 5"/>
          <p:cNvSpPr>
            <a:spLocks noChangeArrowheads="1"/>
          </p:cNvSpPr>
          <p:nvPr/>
        </p:nvSpPr>
        <p:spPr bwMode="auto">
          <a:xfrm>
            <a:off x="4221163" y="254000"/>
            <a:ext cx="1670050" cy="7540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Initial PageRank</a:t>
            </a:r>
            <a:r>
              <a:rPr spc="-85" dirty="0"/>
              <a:t> </a:t>
            </a:r>
            <a:r>
              <a:rPr spc="-5" dirty="0"/>
              <a:t>Idea</a:t>
            </a:r>
          </a:p>
        </p:txBody>
      </p:sp>
      <p:sp>
        <p:nvSpPr>
          <p:cNvPr id="43014" name="object 7"/>
          <p:cNvSpPr>
            <a:spLocks noChangeArrowheads="1"/>
          </p:cNvSpPr>
          <p:nvPr/>
        </p:nvSpPr>
        <p:spPr bwMode="auto">
          <a:xfrm>
            <a:off x="2849563" y="2268538"/>
            <a:ext cx="781050" cy="10096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15" name="object 8"/>
          <p:cNvSpPr>
            <a:spLocks noChangeArrowheads="1"/>
          </p:cNvSpPr>
          <p:nvPr/>
        </p:nvSpPr>
        <p:spPr bwMode="auto">
          <a:xfrm>
            <a:off x="2895600" y="2295525"/>
            <a:ext cx="685800" cy="9144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16" name="object 9"/>
          <p:cNvSpPr>
            <a:spLocks/>
          </p:cNvSpPr>
          <p:nvPr/>
        </p:nvSpPr>
        <p:spPr bwMode="auto">
          <a:xfrm>
            <a:off x="2895600" y="2295525"/>
            <a:ext cx="6858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5800" y="0"/>
              </a:cxn>
              <a:cxn ang="0">
                <a:pos x="685800" y="914400"/>
              </a:cxn>
              <a:cxn ang="0">
                <a:pos x="0" y="914400"/>
              </a:cxn>
              <a:cxn ang="0">
                <a:pos x="0" y="0"/>
              </a:cxn>
            </a:cxnLst>
            <a:rect l="0" t="0" r="r" b="b"/>
            <a:pathLst>
              <a:path w="685800" h="914400">
                <a:moveTo>
                  <a:pt x="0" y="0"/>
                </a:moveTo>
                <a:lnTo>
                  <a:pt x="685800" y="0"/>
                </a:lnTo>
                <a:lnTo>
                  <a:pt x="6858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17" name="object 10"/>
          <p:cNvSpPr>
            <a:spLocks noChangeArrowheads="1"/>
          </p:cNvSpPr>
          <p:nvPr/>
        </p:nvSpPr>
        <p:spPr bwMode="auto">
          <a:xfrm>
            <a:off x="2849563" y="3868738"/>
            <a:ext cx="781050" cy="110172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18" name="object 11"/>
          <p:cNvSpPr>
            <a:spLocks noChangeArrowheads="1"/>
          </p:cNvSpPr>
          <p:nvPr/>
        </p:nvSpPr>
        <p:spPr bwMode="auto">
          <a:xfrm>
            <a:off x="2895600" y="3895725"/>
            <a:ext cx="685800" cy="1006475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19" name="object 12"/>
          <p:cNvSpPr>
            <a:spLocks/>
          </p:cNvSpPr>
          <p:nvPr/>
        </p:nvSpPr>
        <p:spPr bwMode="auto">
          <a:xfrm>
            <a:off x="2895600" y="3895725"/>
            <a:ext cx="685800" cy="1006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5800" y="0"/>
              </a:cxn>
              <a:cxn ang="0">
                <a:pos x="685800" y="1005839"/>
              </a:cxn>
              <a:cxn ang="0">
                <a:pos x="0" y="1005839"/>
              </a:cxn>
              <a:cxn ang="0">
                <a:pos x="0" y="0"/>
              </a:cxn>
            </a:cxnLst>
            <a:rect l="0" t="0" r="r" b="b"/>
            <a:pathLst>
              <a:path w="685800" h="1005839">
                <a:moveTo>
                  <a:pt x="0" y="0"/>
                </a:moveTo>
                <a:lnTo>
                  <a:pt x="685800" y="0"/>
                </a:lnTo>
                <a:lnTo>
                  <a:pt x="685800" y="1005839"/>
                </a:lnTo>
                <a:lnTo>
                  <a:pt x="0" y="1005839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20" name="object 13"/>
          <p:cNvSpPr>
            <a:spLocks noChangeArrowheads="1"/>
          </p:cNvSpPr>
          <p:nvPr/>
        </p:nvSpPr>
        <p:spPr bwMode="auto">
          <a:xfrm>
            <a:off x="4983163" y="2268538"/>
            <a:ext cx="781050" cy="10096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21" name="object 14"/>
          <p:cNvSpPr>
            <a:spLocks noChangeArrowheads="1"/>
          </p:cNvSpPr>
          <p:nvPr/>
        </p:nvSpPr>
        <p:spPr bwMode="auto">
          <a:xfrm>
            <a:off x="5029200" y="2295525"/>
            <a:ext cx="685800" cy="9144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22" name="object 15"/>
          <p:cNvSpPr>
            <a:spLocks/>
          </p:cNvSpPr>
          <p:nvPr/>
        </p:nvSpPr>
        <p:spPr bwMode="auto">
          <a:xfrm>
            <a:off x="5029200" y="2295525"/>
            <a:ext cx="6858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5800" y="0"/>
              </a:cxn>
              <a:cxn ang="0">
                <a:pos x="685800" y="914400"/>
              </a:cxn>
              <a:cxn ang="0">
                <a:pos x="0" y="914400"/>
              </a:cxn>
              <a:cxn ang="0">
                <a:pos x="0" y="0"/>
              </a:cxn>
            </a:cxnLst>
            <a:rect l="0" t="0" r="r" b="b"/>
            <a:pathLst>
              <a:path w="685800" h="914400">
                <a:moveTo>
                  <a:pt x="0" y="0"/>
                </a:moveTo>
                <a:lnTo>
                  <a:pt x="685800" y="0"/>
                </a:lnTo>
                <a:lnTo>
                  <a:pt x="6858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23" name="object 16"/>
          <p:cNvSpPr>
            <a:spLocks/>
          </p:cNvSpPr>
          <p:nvPr/>
        </p:nvSpPr>
        <p:spPr bwMode="auto">
          <a:xfrm>
            <a:off x="3257550" y="2828925"/>
            <a:ext cx="1905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500" y="0"/>
              </a:cxn>
            </a:cxnLst>
            <a:rect l="0" t="0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24" name="object 17"/>
          <p:cNvSpPr>
            <a:spLocks/>
          </p:cNvSpPr>
          <p:nvPr/>
        </p:nvSpPr>
        <p:spPr bwMode="auto">
          <a:xfrm>
            <a:off x="3257550" y="2981325"/>
            <a:ext cx="1905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500" y="0"/>
              </a:cxn>
            </a:cxnLst>
            <a:rect l="0" t="0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25" name="object 18"/>
          <p:cNvSpPr>
            <a:spLocks/>
          </p:cNvSpPr>
          <p:nvPr/>
        </p:nvSpPr>
        <p:spPr bwMode="auto">
          <a:xfrm>
            <a:off x="3219450" y="4200525"/>
            <a:ext cx="1905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500" y="0"/>
              </a:cxn>
            </a:cxnLst>
            <a:rect l="0" t="0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26" name="object 19"/>
          <p:cNvSpPr>
            <a:spLocks/>
          </p:cNvSpPr>
          <p:nvPr/>
        </p:nvSpPr>
        <p:spPr bwMode="auto">
          <a:xfrm>
            <a:off x="3219450" y="4657725"/>
            <a:ext cx="1905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500" y="0"/>
              </a:cxn>
            </a:cxnLst>
            <a:rect l="0" t="0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27" name="object 20"/>
          <p:cNvSpPr>
            <a:spLocks/>
          </p:cNvSpPr>
          <p:nvPr/>
        </p:nvSpPr>
        <p:spPr bwMode="auto">
          <a:xfrm>
            <a:off x="5334000" y="2600325"/>
            <a:ext cx="1905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500" y="0"/>
              </a:cxn>
            </a:cxnLst>
            <a:rect l="0" t="0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28" name="object 21"/>
          <p:cNvSpPr>
            <a:spLocks/>
          </p:cNvSpPr>
          <p:nvPr/>
        </p:nvSpPr>
        <p:spPr bwMode="auto">
          <a:xfrm>
            <a:off x="5334000" y="2828925"/>
            <a:ext cx="1905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500" y="0"/>
              </a:cxn>
            </a:cxnLst>
            <a:rect l="0" t="0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29" name="object 22"/>
          <p:cNvSpPr>
            <a:spLocks/>
          </p:cNvSpPr>
          <p:nvPr/>
        </p:nvSpPr>
        <p:spPr bwMode="auto">
          <a:xfrm>
            <a:off x="3406775" y="2568575"/>
            <a:ext cx="1579563" cy="265113"/>
          </a:xfrm>
          <a:custGeom>
            <a:avLst/>
            <a:gdLst/>
            <a:ahLst/>
            <a:cxnLst>
              <a:cxn ang="0">
                <a:pos x="0" y="265684"/>
              </a:cxn>
              <a:cxn ang="0">
                <a:pos x="1578851" y="0"/>
              </a:cxn>
            </a:cxnLst>
            <a:rect l="0" t="0" r="r" b="b"/>
            <a:pathLst>
              <a:path w="1579245" h="266064">
                <a:moveTo>
                  <a:pt x="0" y="265684"/>
                </a:moveTo>
                <a:lnTo>
                  <a:pt x="1578851" y="0"/>
                </a:lnTo>
              </a:path>
            </a:pathLst>
          </a:custGeom>
          <a:noFill/>
          <a:ln w="12700">
            <a:solidFill>
              <a:srgbClr val="006F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30" name="object 23"/>
          <p:cNvSpPr>
            <a:spLocks/>
          </p:cNvSpPr>
          <p:nvPr/>
        </p:nvSpPr>
        <p:spPr bwMode="auto">
          <a:xfrm>
            <a:off x="4967288" y="2532063"/>
            <a:ext cx="80962" cy="76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636" y="75145"/>
              </a:cxn>
              <a:cxn ang="0">
                <a:pos x="81470" y="24930"/>
              </a:cxn>
              <a:cxn ang="0">
                <a:pos x="0" y="0"/>
              </a:cxn>
            </a:cxnLst>
            <a:rect l="0" t="0" r="r" b="b"/>
            <a:pathLst>
              <a:path w="81914" h="75564">
                <a:moveTo>
                  <a:pt x="0" y="0"/>
                </a:moveTo>
                <a:lnTo>
                  <a:pt x="12636" y="75145"/>
                </a:lnTo>
                <a:lnTo>
                  <a:pt x="81470" y="24930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31" name="object 24"/>
          <p:cNvSpPr>
            <a:spLocks/>
          </p:cNvSpPr>
          <p:nvPr/>
        </p:nvSpPr>
        <p:spPr bwMode="auto">
          <a:xfrm>
            <a:off x="3394075" y="2982913"/>
            <a:ext cx="1582738" cy="1030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81924" y="1030554"/>
              </a:cxn>
            </a:cxnLst>
            <a:rect l="0" t="0" r="r" b="b"/>
            <a:pathLst>
              <a:path w="1582420" h="1030604">
                <a:moveTo>
                  <a:pt x="0" y="0"/>
                </a:moveTo>
                <a:lnTo>
                  <a:pt x="1581924" y="1030554"/>
                </a:lnTo>
              </a:path>
            </a:pathLst>
          </a:custGeom>
          <a:noFill/>
          <a:ln w="12700">
            <a:solidFill>
              <a:srgbClr val="006F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32" name="object 25"/>
          <p:cNvSpPr>
            <a:spLocks/>
          </p:cNvSpPr>
          <p:nvPr/>
        </p:nvSpPr>
        <p:spPr bwMode="auto">
          <a:xfrm>
            <a:off x="4945063" y="3975100"/>
            <a:ext cx="84137" cy="73025"/>
          </a:xfrm>
          <a:custGeom>
            <a:avLst/>
            <a:gdLst/>
            <a:ahLst/>
            <a:cxnLst>
              <a:cxn ang="0">
                <a:pos x="41592" y="0"/>
              </a:cxn>
              <a:cxn ang="0">
                <a:pos x="0" y="63842"/>
              </a:cxn>
              <a:cxn ang="0">
                <a:pos x="84632" y="73520"/>
              </a:cxn>
              <a:cxn ang="0">
                <a:pos x="41592" y="0"/>
              </a:cxn>
            </a:cxnLst>
            <a:rect l="0" t="0" r="r" b="b"/>
            <a:pathLst>
              <a:path w="85089" h="73660">
                <a:moveTo>
                  <a:pt x="41592" y="0"/>
                </a:moveTo>
                <a:lnTo>
                  <a:pt x="0" y="63842"/>
                </a:lnTo>
                <a:lnTo>
                  <a:pt x="84632" y="73520"/>
                </a:lnTo>
                <a:lnTo>
                  <a:pt x="41592" y="0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33" name="object 26"/>
          <p:cNvSpPr>
            <a:spLocks/>
          </p:cNvSpPr>
          <p:nvPr/>
        </p:nvSpPr>
        <p:spPr bwMode="auto">
          <a:xfrm>
            <a:off x="3357563" y="2868613"/>
            <a:ext cx="1622425" cy="1330325"/>
          </a:xfrm>
          <a:custGeom>
            <a:avLst/>
            <a:gdLst/>
            <a:ahLst/>
            <a:cxnLst>
              <a:cxn ang="0">
                <a:pos x="0" y="1329766"/>
              </a:cxn>
              <a:cxn ang="0">
                <a:pos x="1622526" y="0"/>
              </a:cxn>
            </a:cxnLst>
            <a:rect l="0" t="0" r="r" b="b"/>
            <a:pathLst>
              <a:path w="1623060" h="1330325">
                <a:moveTo>
                  <a:pt x="0" y="1329766"/>
                </a:moveTo>
                <a:lnTo>
                  <a:pt x="1622526" y="0"/>
                </a:lnTo>
              </a:path>
            </a:pathLst>
          </a:custGeom>
          <a:noFill/>
          <a:ln w="12699">
            <a:solidFill>
              <a:srgbClr val="00AF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34" name="object 27"/>
          <p:cNvSpPr>
            <a:spLocks/>
          </p:cNvSpPr>
          <p:nvPr/>
        </p:nvSpPr>
        <p:spPr bwMode="auto">
          <a:xfrm>
            <a:off x="4946650" y="2828925"/>
            <a:ext cx="82550" cy="77788"/>
          </a:xfrm>
          <a:custGeom>
            <a:avLst/>
            <a:gdLst/>
            <a:ahLst/>
            <a:cxnLst>
              <a:cxn ang="0">
                <a:pos x="83083" y="0"/>
              </a:cxn>
              <a:cxn ang="0">
                <a:pos x="0" y="18834"/>
              </a:cxn>
              <a:cxn ang="0">
                <a:pos x="48298" y="77774"/>
              </a:cxn>
              <a:cxn ang="0">
                <a:pos x="83083" y="0"/>
              </a:cxn>
            </a:cxnLst>
            <a:rect l="0" t="0" r="r" b="b"/>
            <a:pathLst>
              <a:path w="83185" h="78105">
                <a:moveTo>
                  <a:pt x="83083" y="0"/>
                </a:moveTo>
                <a:lnTo>
                  <a:pt x="0" y="18834"/>
                </a:lnTo>
                <a:lnTo>
                  <a:pt x="48298" y="77774"/>
                </a:lnTo>
                <a:lnTo>
                  <a:pt x="83083" y="0"/>
                </a:lnTo>
                <a:close/>
              </a:path>
            </a:pathLst>
          </a:custGeom>
          <a:solidFill>
            <a:srgbClr val="00AF5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35" name="object 28"/>
          <p:cNvSpPr>
            <a:spLocks/>
          </p:cNvSpPr>
          <p:nvPr/>
        </p:nvSpPr>
        <p:spPr bwMode="auto">
          <a:xfrm>
            <a:off x="3344863" y="4411663"/>
            <a:ext cx="1627187" cy="133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27403" y="132943"/>
              </a:cxn>
            </a:cxnLst>
            <a:rect l="0" t="0" r="r" b="b"/>
            <a:pathLst>
              <a:path w="1627504" h="133350">
                <a:moveTo>
                  <a:pt x="0" y="0"/>
                </a:moveTo>
                <a:lnTo>
                  <a:pt x="1627403" y="132943"/>
                </a:lnTo>
              </a:path>
            </a:pathLst>
          </a:custGeom>
          <a:noFill/>
          <a:ln w="12700">
            <a:solidFill>
              <a:srgbClr val="00AF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36" name="object 29"/>
          <p:cNvSpPr>
            <a:spLocks/>
          </p:cNvSpPr>
          <p:nvPr/>
        </p:nvSpPr>
        <p:spPr bwMode="auto">
          <a:xfrm>
            <a:off x="4956175" y="4505325"/>
            <a:ext cx="79375" cy="76200"/>
          </a:xfrm>
          <a:custGeom>
            <a:avLst/>
            <a:gdLst/>
            <a:ahLst/>
            <a:cxnLst>
              <a:cxn ang="0">
                <a:pos x="6210" y="0"/>
              </a:cxn>
              <a:cxn ang="0">
                <a:pos x="0" y="75946"/>
              </a:cxn>
              <a:cxn ang="0">
                <a:pos x="79057" y="44183"/>
              </a:cxn>
              <a:cxn ang="0">
                <a:pos x="6210" y="0"/>
              </a:cxn>
            </a:cxnLst>
            <a:rect l="0" t="0" r="r" b="b"/>
            <a:pathLst>
              <a:path w="79375" h="76200">
                <a:moveTo>
                  <a:pt x="6210" y="0"/>
                </a:moveTo>
                <a:lnTo>
                  <a:pt x="0" y="75946"/>
                </a:lnTo>
                <a:lnTo>
                  <a:pt x="79057" y="44183"/>
                </a:lnTo>
                <a:lnTo>
                  <a:pt x="6210" y="0"/>
                </a:lnTo>
                <a:close/>
              </a:path>
            </a:pathLst>
          </a:custGeom>
          <a:solidFill>
            <a:srgbClr val="00AF5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37" name="object 30"/>
          <p:cNvSpPr>
            <a:spLocks/>
          </p:cNvSpPr>
          <p:nvPr/>
        </p:nvSpPr>
        <p:spPr bwMode="auto">
          <a:xfrm>
            <a:off x="3357563" y="4662488"/>
            <a:ext cx="1595437" cy="749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5107" y="749287"/>
              </a:cxn>
            </a:cxnLst>
            <a:rect l="0" t="0" r="r" b="b"/>
            <a:pathLst>
              <a:path w="1595120" h="749300">
                <a:moveTo>
                  <a:pt x="0" y="0"/>
                </a:moveTo>
                <a:lnTo>
                  <a:pt x="1595107" y="749287"/>
                </a:lnTo>
              </a:path>
            </a:pathLst>
          </a:custGeom>
          <a:noFill/>
          <a:ln w="12700">
            <a:solidFill>
              <a:srgbClr val="00AF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38" name="object 31"/>
          <p:cNvSpPr>
            <a:spLocks/>
          </p:cNvSpPr>
          <p:nvPr/>
        </p:nvSpPr>
        <p:spPr bwMode="auto">
          <a:xfrm>
            <a:off x="4924425" y="5372100"/>
            <a:ext cx="85725" cy="68263"/>
          </a:xfrm>
          <a:custGeom>
            <a:avLst/>
            <a:gdLst/>
            <a:ahLst/>
            <a:cxnLst>
              <a:cxn ang="0">
                <a:pos x="32397" y="0"/>
              </a:cxn>
              <a:cxn ang="0">
                <a:pos x="0" y="68973"/>
              </a:cxn>
              <a:cxn ang="0">
                <a:pos x="85166" y="66890"/>
              </a:cxn>
              <a:cxn ang="0">
                <a:pos x="32397" y="0"/>
              </a:cxn>
            </a:cxnLst>
            <a:rect l="0" t="0" r="r" b="b"/>
            <a:pathLst>
              <a:path w="85725" h="69214">
                <a:moveTo>
                  <a:pt x="32397" y="0"/>
                </a:moveTo>
                <a:lnTo>
                  <a:pt x="0" y="68973"/>
                </a:lnTo>
                <a:lnTo>
                  <a:pt x="85166" y="66890"/>
                </a:lnTo>
                <a:lnTo>
                  <a:pt x="32397" y="0"/>
                </a:lnTo>
                <a:close/>
              </a:path>
            </a:pathLst>
          </a:custGeom>
          <a:solidFill>
            <a:srgbClr val="00AF5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39" name="object 32"/>
          <p:cNvSpPr>
            <a:spLocks noChangeArrowheads="1"/>
          </p:cNvSpPr>
          <p:nvPr/>
        </p:nvSpPr>
        <p:spPr bwMode="auto">
          <a:xfrm>
            <a:off x="4983163" y="3868738"/>
            <a:ext cx="781050" cy="919162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40" name="object 33"/>
          <p:cNvSpPr>
            <a:spLocks noChangeArrowheads="1"/>
          </p:cNvSpPr>
          <p:nvPr/>
        </p:nvSpPr>
        <p:spPr bwMode="auto">
          <a:xfrm>
            <a:off x="5029200" y="3895725"/>
            <a:ext cx="685800" cy="822325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41" name="object 34"/>
          <p:cNvSpPr>
            <a:spLocks/>
          </p:cNvSpPr>
          <p:nvPr/>
        </p:nvSpPr>
        <p:spPr bwMode="auto">
          <a:xfrm>
            <a:off x="5029200" y="3886200"/>
            <a:ext cx="685800" cy="822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5800" y="0"/>
              </a:cxn>
              <a:cxn ang="0">
                <a:pos x="685800" y="822959"/>
              </a:cxn>
              <a:cxn ang="0">
                <a:pos x="0" y="822959"/>
              </a:cxn>
              <a:cxn ang="0">
                <a:pos x="0" y="0"/>
              </a:cxn>
            </a:cxnLst>
            <a:rect l="0" t="0" r="r" b="b"/>
            <a:pathLst>
              <a:path w="685800" h="822960">
                <a:moveTo>
                  <a:pt x="0" y="0"/>
                </a:moveTo>
                <a:lnTo>
                  <a:pt x="685800" y="0"/>
                </a:lnTo>
                <a:lnTo>
                  <a:pt x="685800" y="822959"/>
                </a:lnTo>
                <a:lnTo>
                  <a:pt x="0" y="822959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42" name="object 35"/>
          <p:cNvSpPr>
            <a:spLocks/>
          </p:cNvSpPr>
          <p:nvPr/>
        </p:nvSpPr>
        <p:spPr bwMode="auto">
          <a:xfrm>
            <a:off x="5429250" y="4200525"/>
            <a:ext cx="1905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500" y="0"/>
              </a:cxn>
            </a:cxnLst>
            <a:rect l="0" t="0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43" name="object 36"/>
          <p:cNvSpPr>
            <a:spLocks noChangeArrowheads="1"/>
          </p:cNvSpPr>
          <p:nvPr/>
        </p:nvSpPr>
        <p:spPr bwMode="auto">
          <a:xfrm>
            <a:off x="4983163" y="5051425"/>
            <a:ext cx="781050" cy="919163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44" name="object 37"/>
          <p:cNvSpPr>
            <a:spLocks noChangeArrowheads="1"/>
          </p:cNvSpPr>
          <p:nvPr/>
        </p:nvSpPr>
        <p:spPr bwMode="auto">
          <a:xfrm>
            <a:off x="5029200" y="5078413"/>
            <a:ext cx="685800" cy="822325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45" name="object 38"/>
          <p:cNvSpPr>
            <a:spLocks/>
          </p:cNvSpPr>
          <p:nvPr/>
        </p:nvSpPr>
        <p:spPr bwMode="auto">
          <a:xfrm>
            <a:off x="5029200" y="5078413"/>
            <a:ext cx="685800" cy="822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5800" y="0"/>
              </a:cxn>
              <a:cxn ang="0">
                <a:pos x="685800" y="822959"/>
              </a:cxn>
              <a:cxn ang="0">
                <a:pos x="0" y="822959"/>
              </a:cxn>
              <a:cxn ang="0">
                <a:pos x="0" y="0"/>
              </a:cxn>
            </a:cxnLst>
            <a:rect l="0" t="0" r="r" b="b"/>
            <a:pathLst>
              <a:path w="685800" h="822960">
                <a:moveTo>
                  <a:pt x="0" y="0"/>
                </a:moveTo>
                <a:lnTo>
                  <a:pt x="685800" y="0"/>
                </a:lnTo>
                <a:lnTo>
                  <a:pt x="685800" y="822959"/>
                </a:lnTo>
                <a:lnTo>
                  <a:pt x="0" y="822959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46" name="object 39"/>
          <p:cNvSpPr>
            <a:spLocks/>
          </p:cNvSpPr>
          <p:nvPr/>
        </p:nvSpPr>
        <p:spPr bwMode="auto">
          <a:xfrm>
            <a:off x="5429250" y="5383213"/>
            <a:ext cx="1905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500" y="0"/>
              </a:cxn>
            </a:cxnLst>
            <a:rect l="0" t="0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47" name="object 40"/>
          <p:cNvSpPr>
            <a:spLocks/>
          </p:cNvSpPr>
          <p:nvPr/>
        </p:nvSpPr>
        <p:spPr bwMode="auto">
          <a:xfrm>
            <a:off x="5429250" y="5611813"/>
            <a:ext cx="1905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500" y="0"/>
              </a:cxn>
            </a:cxnLst>
            <a:rect l="0" t="0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48" name="object 41"/>
          <p:cNvSpPr>
            <a:spLocks/>
          </p:cNvSpPr>
          <p:nvPr/>
        </p:nvSpPr>
        <p:spPr bwMode="auto">
          <a:xfrm>
            <a:off x="5524500" y="2314575"/>
            <a:ext cx="892175" cy="285750"/>
          </a:xfrm>
          <a:custGeom>
            <a:avLst/>
            <a:gdLst/>
            <a:ahLst/>
            <a:cxnLst>
              <a:cxn ang="0">
                <a:pos x="0" y="285445"/>
              </a:cxn>
              <a:cxn ang="0">
                <a:pos x="892022" y="0"/>
              </a:cxn>
            </a:cxnLst>
            <a:rect l="0" t="0" r="r" b="b"/>
            <a:pathLst>
              <a:path w="892175" h="285750">
                <a:moveTo>
                  <a:pt x="0" y="285445"/>
                </a:moveTo>
                <a:lnTo>
                  <a:pt x="892022" y="0"/>
                </a:lnTo>
              </a:path>
            </a:pathLst>
          </a:custGeom>
          <a:noFill/>
          <a:ln w="12699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49" name="object 42"/>
          <p:cNvSpPr>
            <a:spLocks/>
          </p:cNvSpPr>
          <p:nvPr/>
        </p:nvSpPr>
        <p:spPr bwMode="auto">
          <a:xfrm>
            <a:off x="6392863" y="2282825"/>
            <a:ext cx="84137" cy="73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215" y="72580"/>
              </a:cxn>
              <a:cxn ang="0">
                <a:pos x="84188" y="13068"/>
              </a:cxn>
              <a:cxn ang="0">
                <a:pos x="0" y="0"/>
              </a:cxn>
            </a:cxnLst>
            <a:rect l="0" t="0" r="r" b="b"/>
            <a:pathLst>
              <a:path w="84454" h="73025">
                <a:moveTo>
                  <a:pt x="0" y="0"/>
                </a:moveTo>
                <a:lnTo>
                  <a:pt x="23215" y="72580"/>
                </a:lnTo>
                <a:lnTo>
                  <a:pt x="84188" y="13068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50" name="object 43"/>
          <p:cNvSpPr>
            <a:spLocks/>
          </p:cNvSpPr>
          <p:nvPr/>
        </p:nvSpPr>
        <p:spPr bwMode="auto">
          <a:xfrm>
            <a:off x="5524500" y="2833688"/>
            <a:ext cx="890588" cy="139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89762" y="139395"/>
              </a:cxn>
            </a:cxnLst>
            <a:rect l="0" t="0" r="r" b="b"/>
            <a:pathLst>
              <a:path w="890270" h="139700">
                <a:moveTo>
                  <a:pt x="0" y="0"/>
                </a:moveTo>
                <a:lnTo>
                  <a:pt x="889762" y="139395"/>
                </a:lnTo>
              </a:path>
            </a:pathLst>
          </a:custGeom>
          <a:noFill/>
          <a:ln w="12699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51" name="object 44"/>
          <p:cNvSpPr>
            <a:spLocks/>
          </p:cNvSpPr>
          <p:nvPr/>
        </p:nvSpPr>
        <p:spPr bwMode="auto">
          <a:xfrm>
            <a:off x="6396038" y="2933700"/>
            <a:ext cx="80962" cy="74613"/>
          </a:xfrm>
          <a:custGeom>
            <a:avLst/>
            <a:gdLst/>
            <a:ahLst/>
            <a:cxnLst>
              <a:cxn ang="0">
                <a:pos x="11798" y="0"/>
              </a:cxn>
              <a:cxn ang="0">
                <a:pos x="0" y="75285"/>
              </a:cxn>
              <a:cxn ang="0">
                <a:pos x="81178" y="49441"/>
              </a:cxn>
              <a:cxn ang="0">
                <a:pos x="11798" y="0"/>
              </a:cxn>
            </a:cxnLst>
            <a:rect l="0" t="0" r="r" b="b"/>
            <a:pathLst>
              <a:path w="81279" h="75564">
                <a:moveTo>
                  <a:pt x="11798" y="0"/>
                </a:moveTo>
                <a:lnTo>
                  <a:pt x="0" y="75285"/>
                </a:lnTo>
                <a:lnTo>
                  <a:pt x="81178" y="49441"/>
                </a:lnTo>
                <a:lnTo>
                  <a:pt x="11798" y="0"/>
                </a:ln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52" name="object 45"/>
          <p:cNvSpPr>
            <a:spLocks/>
          </p:cNvSpPr>
          <p:nvPr/>
        </p:nvSpPr>
        <p:spPr bwMode="auto">
          <a:xfrm>
            <a:off x="5524500" y="3765550"/>
            <a:ext cx="1196975" cy="433388"/>
          </a:xfrm>
          <a:custGeom>
            <a:avLst/>
            <a:gdLst/>
            <a:ahLst/>
            <a:cxnLst>
              <a:cxn ang="0">
                <a:pos x="0" y="433984"/>
              </a:cxn>
              <a:cxn ang="0">
                <a:pos x="1197597" y="0"/>
              </a:cxn>
            </a:cxnLst>
            <a:rect l="0" t="0" r="r" b="b"/>
            <a:pathLst>
              <a:path w="1197609" h="434339">
                <a:moveTo>
                  <a:pt x="0" y="433984"/>
                </a:moveTo>
                <a:lnTo>
                  <a:pt x="1197597" y="0"/>
                </a:lnTo>
              </a:path>
            </a:pathLst>
          </a:custGeom>
          <a:noFill/>
          <a:ln w="12700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53" name="object 46"/>
          <p:cNvSpPr>
            <a:spLocks/>
          </p:cNvSpPr>
          <p:nvPr/>
        </p:nvSpPr>
        <p:spPr bwMode="auto">
          <a:xfrm>
            <a:off x="6697663" y="3733800"/>
            <a:ext cx="84137" cy="714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58" y="71640"/>
              </a:cxn>
              <a:cxn ang="0">
                <a:pos x="84620" y="9867"/>
              </a:cxn>
              <a:cxn ang="0">
                <a:pos x="0" y="0"/>
              </a:cxn>
            </a:cxnLst>
            <a:rect l="0" t="0" r="r" b="b"/>
            <a:pathLst>
              <a:path w="85090" h="71754">
                <a:moveTo>
                  <a:pt x="0" y="0"/>
                </a:moveTo>
                <a:lnTo>
                  <a:pt x="25958" y="71640"/>
                </a:lnTo>
                <a:lnTo>
                  <a:pt x="84620" y="9867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54" name="object 47"/>
          <p:cNvSpPr>
            <a:spLocks/>
          </p:cNvSpPr>
          <p:nvPr/>
        </p:nvSpPr>
        <p:spPr bwMode="auto">
          <a:xfrm>
            <a:off x="5524500" y="4429125"/>
            <a:ext cx="893763" cy="3571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93546" y="357416"/>
              </a:cxn>
            </a:cxnLst>
            <a:rect l="0" t="0" r="r" b="b"/>
            <a:pathLst>
              <a:path w="894079" h="357504">
                <a:moveTo>
                  <a:pt x="0" y="0"/>
                </a:moveTo>
                <a:lnTo>
                  <a:pt x="893546" y="357416"/>
                </a:lnTo>
              </a:path>
            </a:pathLst>
          </a:custGeom>
          <a:noFill/>
          <a:ln w="12700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55" name="object 48"/>
          <p:cNvSpPr>
            <a:spLocks/>
          </p:cNvSpPr>
          <p:nvPr/>
        </p:nvSpPr>
        <p:spPr bwMode="auto">
          <a:xfrm>
            <a:off x="6392863" y="4746625"/>
            <a:ext cx="84137" cy="71438"/>
          </a:xfrm>
          <a:custGeom>
            <a:avLst/>
            <a:gdLst/>
            <a:ahLst/>
            <a:cxnLst>
              <a:cxn ang="0">
                <a:pos x="28308" y="0"/>
              </a:cxn>
              <a:cxn ang="0">
                <a:pos x="0" y="70751"/>
              </a:cxn>
              <a:cxn ang="0">
                <a:pos x="84899" y="63677"/>
              </a:cxn>
              <a:cxn ang="0">
                <a:pos x="28308" y="0"/>
              </a:cxn>
            </a:cxnLst>
            <a:rect l="0" t="0" r="r" b="b"/>
            <a:pathLst>
              <a:path w="85089" h="71120">
                <a:moveTo>
                  <a:pt x="28308" y="0"/>
                </a:moveTo>
                <a:lnTo>
                  <a:pt x="0" y="70751"/>
                </a:lnTo>
                <a:lnTo>
                  <a:pt x="84899" y="63677"/>
                </a:lnTo>
                <a:lnTo>
                  <a:pt x="28308" y="0"/>
                </a:ln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56" name="object 49"/>
          <p:cNvSpPr>
            <a:spLocks/>
          </p:cNvSpPr>
          <p:nvPr/>
        </p:nvSpPr>
        <p:spPr bwMode="auto">
          <a:xfrm>
            <a:off x="5524500" y="5100638"/>
            <a:ext cx="741363" cy="282575"/>
          </a:xfrm>
          <a:custGeom>
            <a:avLst/>
            <a:gdLst/>
            <a:ahLst/>
            <a:cxnLst>
              <a:cxn ang="0">
                <a:pos x="0" y="282194"/>
              </a:cxn>
              <a:cxn ang="0">
                <a:pos x="740765" y="0"/>
              </a:cxn>
            </a:cxnLst>
            <a:rect l="0" t="0" r="r" b="b"/>
            <a:pathLst>
              <a:path w="741045" h="282575">
                <a:moveTo>
                  <a:pt x="0" y="282194"/>
                </a:moveTo>
                <a:lnTo>
                  <a:pt x="740765" y="0"/>
                </a:lnTo>
              </a:path>
            </a:pathLst>
          </a:custGeom>
          <a:noFill/>
          <a:ln w="12700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57" name="object 50"/>
          <p:cNvSpPr>
            <a:spLocks/>
          </p:cNvSpPr>
          <p:nvPr/>
        </p:nvSpPr>
        <p:spPr bwMode="auto">
          <a:xfrm>
            <a:off x="6240463" y="5070475"/>
            <a:ext cx="84137" cy="714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127" y="71208"/>
              </a:cxn>
              <a:cxn ang="0">
                <a:pos x="84772" y="8483"/>
              </a:cxn>
              <a:cxn ang="0">
                <a:pos x="0" y="0"/>
              </a:cxn>
            </a:cxnLst>
            <a:rect l="0" t="0" r="r" b="b"/>
            <a:pathLst>
              <a:path w="85089" h="71754">
                <a:moveTo>
                  <a:pt x="0" y="0"/>
                </a:moveTo>
                <a:lnTo>
                  <a:pt x="27127" y="71208"/>
                </a:lnTo>
                <a:lnTo>
                  <a:pt x="84772" y="8483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58" name="object 51"/>
          <p:cNvSpPr>
            <a:spLocks/>
          </p:cNvSpPr>
          <p:nvPr/>
        </p:nvSpPr>
        <p:spPr bwMode="auto">
          <a:xfrm>
            <a:off x="5619750" y="5611813"/>
            <a:ext cx="795338" cy="174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95235" y="175247"/>
              </a:cxn>
            </a:cxnLst>
            <a:rect l="0" t="0" r="r" b="b"/>
            <a:pathLst>
              <a:path w="795654" h="175260">
                <a:moveTo>
                  <a:pt x="0" y="0"/>
                </a:moveTo>
                <a:lnTo>
                  <a:pt x="795235" y="175247"/>
                </a:lnTo>
              </a:path>
            </a:pathLst>
          </a:custGeom>
          <a:noFill/>
          <a:ln w="12700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59" name="object 52"/>
          <p:cNvSpPr>
            <a:spLocks/>
          </p:cNvSpPr>
          <p:nvPr/>
        </p:nvSpPr>
        <p:spPr bwMode="auto">
          <a:xfrm>
            <a:off x="6394450" y="5746750"/>
            <a:ext cx="82550" cy="74613"/>
          </a:xfrm>
          <a:custGeom>
            <a:avLst/>
            <a:gdLst/>
            <a:ahLst/>
            <a:cxnLst>
              <a:cxn ang="0">
                <a:pos x="16408" y="0"/>
              </a:cxn>
              <a:cxn ang="0">
                <a:pos x="0" y="74409"/>
              </a:cxn>
              <a:cxn ang="0">
                <a:pos x="82626" y="53606"/>
              </a:cxn>
              <a:cxn ang="0">
                <a:pos x="16408" y="0"/>
              </a:cxn>
            </a:cxnLst>
            <a:rect l="0" t="0" r="r" b="b"/>
            <a:pathLst>
              <a:path w="83185" h="74929">
                <a:moveTo>
                  <a:pt x="16408" y="0"/>
                </a:moveTo>
                <a:lnTo>
                  <a:pt x="0" y="74409"/>
                </a:lnTo>
                <a:lnTo>
                  <a:pt x="82626" y="53606"/>
                </a:lnTo>
                <a:lnTo>
                  <a:pt x="16408" y="0"/>
                </a:ln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60" name="object 53"/>
          <p:cNvSpPr>
            <a:spLocks/>
          </p:cNvSpPr>
          <p:nvPr/>
        </p:nvSpPr>
        <p:spPr bwMode="auto">
          <a:xfrm>
            <a:off x="1828800" y="2143125"/>
            <a:ext cx="1009650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8430" y="432181"/>
              </a:cxn>
            </a:cxnLst>
            <a:rect l="0" t="0" r="r" b="b"/>
            <a:pathLst>
              <a:path w="1009014" h="432435">
                <a:moveTo>
                  <a:pt x="0" y="0"/>
                </a:moveTo>
                <a:lnTo>
                  <a:pt x="1008430" y="432181"/>
                </a:lnTo>
              </a:path>
            </a:pathLst>
          </a:custGeom>
          <a:noFill/>
          <a:ln w="12700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61" name="object 54"/>
          <p:cNvSpPr>
            <a:spLocks/>
          </p:cNvSpPr>
          <p:nvPr/>
        </p:nvSpPr>
        <p:spPr bwMode="auto">
          <a:xfrm>
            <a:off x="2809875" y="2535238"/>
            <a:ext cx="85725" cy="69850"/>
          </a:xfrm>
          <a:custGeom>
            <a:avLst/>
            <a:gdLst/>
            <a:ahLst/>
            <a:cxnLst>
              <a:cxn ang="0">
                <a:pos x="30022" y="0"/>
              </a:cxn>
              <a:cxn ang="0">
                <a:pos x="0" y="70040"/>
              </a:cxn>
              <a:cxn ang="0">
                <a:pos x="85051" y="65036"/>
              </a:cxn>
              <a:cxn ang="0">
                <a:pos x="30022" y="0"/>
              </a:cxn>
            </a:cxnLst>
            <a:rect l="0" t="0" r="r" b="b"/>
            <a:pathLst>
              <a:path w="85089" h="70485">
                <a:moveTo>
                  <a:pt x="30022" y="0"/>
                </a:moveTo>
                <a:lnTo>
                  <a:pt x="0" y="70040"/>
                </a:lnTo>
                <a:lnTo>
                  <a:pt x="85051" y="65036"/>
                </a:lnTo>
                <a:lnTo>
                  <a:pt x="30022" y="0"/>
                </a:ln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62" name="object 55"/>
          <p:cNvSpPr>
            <a:spLocks/>
          </p:cNvSpPr>
          <p:nvPr/>
        </p:nvSpPr>
        <p:spPr bwMode="auto">
          <a:xfrm>
            <a:off x="1828800" y="2600325"/>
            <a:ext cx="1004888" cy="215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4709" y="215290"/>
              </a:cxn>
            </a:cxnLst>
            <a:rect l="0" t="0" r="r" b="b"/>
            <a:pathLst>
              <a:path w="1005205" h="215900">
                <a:moveTo>
                  <a:pt x="0" y="0"/>
                </a:moveTo>
                <a:lnTo>
                  <a:pt x="1004709" y="215290"/>
                </a:lnTo>
              </a:path>
            </a:pathLst>
          </a:custGeom>
          <a:noFill/>
          <a:ln w="12700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63" name="object 56"/>
          <p:cNvSpPr>
            <a:spLocks/>
          </p:cNvSpPr>
          <p:nvPr/>
        </p:nvSpPr>
        <p:spPr bwMode="auto">
          <a:xfrm>
            <a:off x="2813050" y="2774950"/>
            <a:ext cx="82550" cy="76200"/>
          </a:xfrm>
          <a:custGeom>
            <a:avLst/>
            <a:gdLst/>
            <a:ahLst/>
            <a:cxnLst>
              <a:cxn ang="0">
                <a:pos x="15963" y="0"/>
              </a:cxn>
              <a:cxn ang="0">
                <a:pos x="0" y="74510"/>
              </a:cxn>
              <a:cxn ang="0">
                <a:pos x="82486" y="53225"/>
              </a:cxn>
              <a:cxn ang="0">
                <a:pos x="15963" y="0"/>
              </a:cxn>
            </a:cxnLst>
            <a:rect l="0" t="0" r="r" b="b"/>
            <a:pathLst>
              <a:path w="82550" h="74930">
                <a:moveTo>
                  <a:pt x="15963" y="0"/>
                </a:moveTo>
                <a:lnTo>
                  <a:pt x="0" y="74510"/>
                </a:lnTo>
                <a:lnTo>
                  <a:pt x="82486" y="53225"/>
                </a:lnTo>
                <a:lnTo>
                  <a:pt x="15963" y="0"/>
                </a:ln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64" name="object 57"/>
          <p:cNvSpPr>
            <a:spLocks/>
          </p:cNvSpPr>
          <p:nvPr/>
        </p:nvSpPr>
        <p:spPr bwMode="auto">
          <a:xfrm>
            <a:off x="1828800" y="2995613"/>
            <a:ext cx="1004888" cy="214312"/>
          </a:xfrm>
          <a:custGeom>
            <a:avLst/>
            <a:gdLst/>
            <a:ahLst/>
            <a:cxnLst>
              <a:cxn ang="0">
                <a:pos x="0" y="213791"/>
              </a:cxn>
              <a:cxn ang="0">
                <a:pos x="1004697" y="0"/>
              </a:cxn>
            </a:cxnLst>
            <a:rect l="0" t="0" r="r" b="b"/>
            <a:pathLst>
              <a:path w="1005205" h="213994">
                <a:moveTo>
                  <a:pt x="0" y="213791"/>
                </a:moveTo>
                <a:lnTo>
                  <a:pt x="1004697" y="0"/>
                </a:lnTo>
              </a:path>
            </a:pathLst>
          </a:custGeom>
          <a:noFill/>
          <a:ln w="12700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65" name="object 58"/>
          <p:cNvSpPr>
            <a:spLocks/>
          </p:cNvSpPr>
          <p:nvPr/>
        </p:nvSpPr>
        <p:spPr bwMode="auto">
          <a:xfrm>
            <a:off x="2813050" y="2962275"/>
            <a:ext cx="82550" cy="746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862" y="74536"/>
              </a:cxn>
              <a:cxn ang="0">
                <a:pos x="82461" y="21412"/>
              </a:cxn>
              <a:cxn ang="0">
                <a:pos x="0" y="0"/>
              </a:cxn>
            </a:cxnLst>
            <a:rect l="0" t="0" r="r" b="b"/>
            <a:pathLst>
              <a:path w="82550" h="74930">
                <a:moveTo>
                  <a:pt x="0" y="0"/>
                </a:moveTo>
                <a:lnTo>
                  <a:pt x="15862" y="74536"/>
                </a:lnTo>
                <a:lnTo>
                  <a:pt x="82461" y="21412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66" name="object 59"/>
          <p:cNvSpPr>
            <a:spLocks/>
          </p:cNvSpPr>
          <p:nvPr/>
        </p:nvSpPr>
        <p:spPr bwMode="auto">
          <a:xfrm>
            <a:off x="1828800" y="3895725"/>
            <a:ext cx="1003300" cy="142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3935" y="143421"/>
              </a:cxn>
            </a:cxnLst>
            <a:rect l="0" t="0" r="r" b="b"/>
            <a:pathLst>
              <a:path w="1003935" h="143510">
                <a:moveTo>
                  <a:pt x="0" y="0"/>
                </a:moveTo>
                <a:lnTo>
                  <a:pt x="1003935" y="143421"/>
                </a:lnTo>
              </a:path>
            </a:pathLst>
          </a:custGeom>
          <a:noFill/>
          <a:ln w="12700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67" name="object 60"/>
          <p:cNvSpPr>
            <a:spLocks/>
          </p:cNvSpPr>
          <p:nvPr/>
        </p:nvSpPr>
        <p:spPr bwMode="auto">
          <a:xfrm>
            <a:off x="2814638" y="3998913"/>
            <a:ext cx="80962" cy="76200"/>
          </a:xfrm>
          <a:custGeom>
            <a:avLst/>
            <a:gdLst/>
            <a:ahLst/>
            <a:cxnLst>
              <a:cxn ang="0">
                <a:pos x="10782" y="0"/>
              </a:cxn>
              <a:cxn ang="0">
                <a:pos x="0" y="75437"/>
              </a:cxn>
              <a:cxn ang="0">
                <a:pos x="80822" y="48501"/>
              </a:cxn>
              <a:cxn ang="0">
                <a:pos x="10782" y="0"/>
              </a:cxn>
            </a:cxnLst>
            <a:rect l="0" t="0" r="r" b="b"/>
            <a:pathLst>
              <a:path w="81280" h="75564">
                <a:moveTo>
                  <a:pt x="10782" y="0"/>
                </a:moveTo>
                <a:lnTo>
                  <a:pt x="0" y="75437"/>
                </a:lnTo>
                <a:lnTo>
                  <a:pt x="80822" y="48501"/>
                </a:lnTo>
                <a:lnTo>
                  <a:pt x="10782" y="0"/>
                </a:ln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68" name="object 61"/>
          <p:cNvSpPr>
            <a:spLocks/>
          </p:cNvSpPr>
          <p:nvPr/>
        </p:nvSpPr>
        <p:spPr bwMode="auto">
          <a:xfrm>
            <a:off x="1828800" y="4411663"/>
            <a:ext cx="10033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3300" y="0"/>
              </a:cxn>
            </a:cxnLst>
            <a:rect l="0" t="0" r="r" b="b"/>
            <a:pathLst>
              <a:path w="1003300">
                <a:moveTo>
                  <a:pt x="0" y="0"/>
                </a:moveTo>
                <a:lnTo>
                  <a:pt x="1003300" y="0"/>
                </a:lnTo>
              </a:path>
            </a:pathLst>
          </a:custGeom>
          <a:noFill/>
          <a:ln w="12700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69" name="object 62"/>
          <p:cNvSpPr>
            <a:spLocks/>
          </p:cNvSpPr>
          <p:nvPr/>
        </p:nvSpPr>
        <p:spPr bwMode="auto">
          <a:xfrm>
            <a:off x="2819400" y="4373563"/>
            <a:ext cx="76200" cy="76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6199"/>
              </a:cxn>
              <a:cxn ang="0">
                <a:pos x="76200" y="38099"/>
              </a:cxn>
              <a:cxn ang="0">
                <a:pos x="0" y="0"/>
              </a:cxn>
            </a:cxnLst>
            <a:rect l="0" t="0" r="r" b="b"/>
            <a:pathLst>
              <a:path w="76200" h="76200">
                <a:moveTo>
                  <a:pt x="0" y="0"/>
                </a:moveTo>
                <a:lnTo>
                  <a:pt x="0" y="76199"/>
                </a:lnTo>
                <a:lnTo>
                  <a:pt x="7620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70" name="object 63"/>
          <p:cNvSpPr>
            <a:spLocks/>
          </p:cNvSpPr>
          <p:nvPr/>
        </p:nvSpPr>
        <p:spPr bwMode="auto">
          <a:xfrm>
            <a:off x="1828800" y="4686300"/>
            <a:ext cx="1008063" cy="392113"/>
          </a:xfrm>
          <a:custGeom>
            <a:avLst/>
            <a:gdLst/>
            <a:ahLst/>
            <a:cxnLst>
              <a:cxn ang="0">
                <a:pos x="0" y="392861"/>
              </a:cxn>
              <a:cxn ang="0">
                <a:pos x="1007643" y="0"/>
              </a:cxn>
            </a:cxnLst>
            <a:rect l="0" t="0" r="r" b="b"/>
            <a:pathLst>
              <a:path w="1007744" h="393064">
                <a:moveTo>
                  <a:pt x="0" y="392861"/>
                </a:moveTo>
                <a:lnTo>
                  <a:pt x="1007643" y="0"/>
                </a:lnTo>
              </a:path>
            </a:pathLst>
          </a:custGeom>
          <a:noFill/>
          <a:ln w="12700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71" name="object 64"/>
          <p:cNvSpPr>
            <a:spLocks/>
          </p:cNvSpPr>
          <p:nvPr/>
        </p:nvSpPr>
        <p:spPr bwMode="auto">
          <a:xfrm>
            <a:off x="2811463" y="4654550"/>
            <a:ext cx="84137" cy="714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73" y="70992"/>
              </a:cxn>
              <a:cxn ang="0">
                <a:pos x="84836" y="7823"/>
              </a:cxn>
              <a:cxn ang="0">
                <a:pos x="0" y="0"/>
              </a:cxn>
            </a:cxnLst>
            <a:rect l="0" t="0" r="r" b="b"/>
            <a:pathLst>
              <a:path w="85089" h="71120">
                <a:moveTo>
                  <a:pt x="0" y="0"/>
                </a:moveTo>
                <a:lnTo>
                  <a:pt x="27673" y="70992"/>
                </a:lnTo>
                <a:lnTo>
                  <a:pt x="84836" y="7823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" name="object 65"/>
          <p:cNvSpPr txBox="1"/>
          <p:nvPr/>
        </p:nvSpPr>
        <p:spPr>
          <a:xfrm>
            <a:off x="2935288" y="2265363"/>
            <a:ext cx="179387" cy="266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Calibri"/>
                <a:cs typeface="Calibri"/>
              </a:rPr>
              <a:t>.</a:t>
            </a:r>
            <a:r>
              <a:rPr sz="1600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4" name="object 7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7: Centrality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Analysis</a:t>
            </a:r>
          </a:p>
        </p:txBody>
      </p:sp>
      <p:sp>
        <p:nvSpPr>
          <p:cNvPr id="43074" name="object 7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ADBC745F-209A-4B90-8F32-5F69A481E135}" type="slidenum">
              <a:rPr lang="th-TH"/>
              <a:pPr marL="25400"/>
              <a:t>36</a:t>
            </a:fld>
            <a:endParaRPr lang="th-TH"/>
          </a:p>
        </p:txBody>
      </p:sp>
      <p:sp>
        <p:nvSpPr>
          <p:cNvPr id="66" name="object 66"/>
          <p:cNvSpPr txBox="1"/>
          <p:nvPr/>
        </p:nvSpPr>
        <p:spPr>
          <a:xfrm>
            <a:off x="2932113" y="3883025"/>
            <a:ext cx="282575" cy="2682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Calibri"/>
                <a:cs typeface="Calibri"/>
              </a:rPr>
              <a:t>.09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790950" y="2465388"/>
            <a:ext cx="282575" cy="2682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Calibri"/>
                <a:cs typeface="Calibri"/>
              </a:rPr>
              <a:t>.05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790950" y="3014663"/>
            <a:ext cx="282575" cy="2682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Calibri"/>
                <a:cs typeface="Calibri"/>
              </a:rPr>
              <a:t>.05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3078" name="object 69"/>
          <p:cNvSpPr txBox="1">
            <a:spLocks noChangeArrowheads="1"/>
          </p:cNvSpPr>
          <p:nvPr/>
        </p:nvSpPr>
        <p:spPr bwMode="auto">
          <a:xfrm>
            <a:off x="5416550" y="4194175"/>
            <a:ext cx="2159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tabLst>
                <a:tab pos="201613" algn="l"/>
              </a:tabLst>
            </a:pPr>
            <a:r>
              <a:rPr lang="th-TH" sz="1600" u="sng">
                <a:latin typeface="Calibri" pitchFamily="34" charset="0"/>
                <a:cs typeface="Cordia New" pitchFamily="34" charset="-34"/>
              </a:rPr>
              <a:t> 	</a:t>
            </a:r>
            <a:endParaRPr lang="th-TH" sz="16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206750" y="3819525"/>
            <a:ext cx="803275" cy="12303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25463"/>
            <a:r>
              <a:rPr lang="th-TH" sz="1600">
                <a:latin typeface="Calibri" pitchFamily="34" charset="0"/>
                <a:cs typeface="Cordia New" pitchFamily="34" charset="-34"/>
              </a:rPr>
              <a:t>.03</a:t>
            </a:r>
          </a:p>
          <a:p>
            <a:pPr marL="525463">
              <a:spcBef>
                <a:spcPts val="1013"/>
              </a:spcBef>
            </a:pPr>
            <a:r>
              <a:rPr lang="th-TH" sz="1600" u="sng">
                <a:latin typeface="Calibri" pitchFamily="34" charset="0"/>
                <a:cs typeface="Cordia New" pitchFamily="34" charset="-34"/>
              </a:rPr>
              <a:t> </a:t>
            </a:r>
            <a:r>
              <a:rPr lang="th-TH" sz="1600">
                <a:latin typeface="Calibri" pitchFamily="34" charset="0"/>
                <a:cs typeface="Cordia New" pitchFamily="34" charset="-34"/>
              </a:rPr>
              <a:t>.03</a:t>
            </a:r>
          </a:p>
          <a:p>
            <a:pPr marL="525463">
              <a:spcBef>
                <a:spcPts val="975"/>
              </a:spcBef>
            </a:pPr>
            <a:r>
              <a:rPr lang="th-TH" sz="1600">
                <a:latin typeface="Calibri" pitchFamily="34" charset="0"/>
                <a:cs typeface="Cordia New" pitchFamily="34" charset="-34"/>
              </a:rPr>
              <a:t>.03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5060950" y="2263775"/>
            <a:ext cx="282575" cy="2682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Calibri"/>
                <a:cs typeface="Calibri"/>
              </a:rPr>
              <a:t>.08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060950" y="3865563"/>
            <a:ext cx="282575" cy="2682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Calibri"/>
                <a:cs typeface="Calibri"/>
              </a:rPr>
              <a:t>.08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060950" y="5049838"/>
            <a:ext cx="282575" cy="2682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Calibri"/>
                <a:cs typeface="Calibri"/>
              </a:rPr>
              <a:t>.03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object 2"/>
          <p:cNvSpPr>
            <a:spLocks noChangeArrowheads="1"/>
          </p:cNvSpPr>
          <p:nvPr/>
        </p:nvSpPr>
        <p:spPr bwMode="auto">
          <a:xfrm>
            <a:off x="258763" y="254000"/>
            <a:ext cx="4416425" cy="7540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Initial</a:t>
            </a:r>
            <a:r>
              <a:rPr spc="-75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3556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pc="-10" dirty="0"/>
              <a:t>Iterate </a:t>
            </a:r>
            <a:r>
              <a:rPr spc="-20" dirty="0"/>
              <a:t>rank-flowing </a:t>
            </a:r>
            <a:r>
              <a:rPr spc="-5" dirty="0"/>
              <a:t>process until</a:t>
            </a:r>
            <a:r>
              <a:rPr spc="55" dirty="0"/>
              <a:t> </a:t>
            </a:r>
            <a:r>
              <a:rPr spc="-10" dirty="0"/>
              <a:t>convergence</a:t>
            </a:r>
          </a:p>
          <a:p>
            <a:pPr marL="355600" indent="-342900" eaLnBrk="1" fontAlgn="auto" hangingPunct="1">
              <a:spcBef>
                <a:spcPts val="52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pc="-10" dirty="0"/>
              <a:t>Given </a:t>
            </a:r>
            <a:r>
              <a:rPr dirty="0"/>
              <a:t>a </a:t>
            </a:r>
            <a:r>
              <a:rPr spc="-5" dirty="0"/>
              <a:t>web </a:t>
            </a:r>
            <a:r>
              <a:rPr spc="-15" dirty="0"/>
              <a:t>graph </a:t>
            </a:r>
            <a:r>
              <a:rPr i="1" dirty="0">
                <a:latin typeface="Times New Roman"/>
                <a:cs typeface="Times New Roman"/>
              </a:rPr>
              <a:t>G </a:t>
            </a:r>
            <a:r>
              <a:rPr dirty="0">
                <a:latin typeface="Times New Roman"/>
                <a:cs typeface="Times New Roman"/>
              </a:rPr>
              <a:t>= </a:t>
            </a:r>
            <a:r>
              <a:rPr spc="-5" dirty="0">
                <a:latin typeface="Times New Roman"/>
                <a:cs typeface="Times New Roman"/>
              </a:rPr>
              <a:t>(</a:t>
            </a:r>
            <a:r>
              <a:rPr i="1" spc="-5" dirty="0">
                <a:latin typeface="Times New Roman"/>
                <a:cs typeface="Times New Roman"/>
              </a:rPr>
              <a:t>V</a:t>
            </a:r>
            <a:r>
              <a:rPr spc="-5" dirty="0">
                <a:latin typeface="Times New Roman"/>
                <a:cs typeface="Times New Roman"/>
              </a:rPr>
              <a:t>,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i="1" spc="-5" dirty="0">
                <a:latin typeface="Times New Roman"/>
                <a:cs typeface="Times New Roman"/>
              </a:rPr>
              <a:t>E</a:t>
            </a:r>
            <a:r>
              <a:rPr spc="-5" dirty="0">
                <a:latin typeface="Times New Roman"/>
                <a:cs typeface="Times New Roman"/>
              </a:rPr>
              <a:t>)</a:t>
            </a:r>
          </a:p>
          <a:p>
            <a:pPr eaLnBrk="1" fontAlgn="auto" hangingPunct="1">
              <a:spcBef>
                <a:spcPts val="15"/>
              </a:spcBef>
              <a:spcAft>
                <a:spcPts val="0"/>
              </a:spcAft>
              <a:defRPr/>
            </a:pPr>
            <a:endParaRPr sz="3250">
              <a:latin typeface="Times New Roman"/>
              <a:cs typeface="Times New Roman"/>
            </a:endParaRPr>
          </a:p>
          <a:p>
            <a:pPr marL="1459865" eaLnBrk="1" fontAlgn="auto" hangingPunct="1">
              <a:spcBef>
                <a:spcPts val="0"/>
              </a:spcBef>
              <a:spcAft>
                <a:spcPts val="0"/>
              </a:spcAft>
              <a:tabLst>
                <a:tab pos="5592445" algn="l"/>
              </a:tabLst>
              <a:defRPr/>
            </a:pPr>
            <a:r>
              <a:rPr sz="1800" spc="-10" dirty="0">
                <a:latin typeface="Calibri"/>
                <a:cs typeface="Calibri"/>
              </a:rPr>
              <a:t>Page</a:t>
            </a:r>
            <a:r>
              <a:rPr sz="1800" u="sng" spc="-10" dirty="0">
                <a:latin typeface="Calibri"/>
                <a:cs typeface="Calibri"/>
              </a:rPr>
              <a:t>Rank(</a:t>
            </a:r>
            <a:r>
              <a:rPr sz="1800" i="1" u="sng" spc="-10" dirty="0">
                <a:latin typeface="Times New Roman"/>
                <a:cs typeface="Times New Roman"/>
              </a:rPr>
              <a:t>G</a:t>
            </a:r>
            <a:r>
              <a:rPr sz="1800" u="sng" spc="-10" dirty="0">
                <a:latin typeface="Calibri"/>
                <a:cs typeface="Calibri"/>
              </a:rPr>
              <a:t>)	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7563" y="2663825"/>
            <a:ext cx="3390900" cy="2219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46710" algn="l"/>
              </a:tabLst>
              <a:defRPr/>
            </a:pPr>
            <a:r>
              <a:rPr sz="1800" dirty="0">
                <a:latin typeface="Calibri"/>
                <a:cs typeface="Calibri"/>
              </a:rPr>
              <a:t>1:	</a:t>
            </a:r>
            <a:r>
              <a:rPr sz="1800" b="1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each </a:t>
            </a:r>
            <a:r>
              <a:rPr sz="1800" i="1" dirty="0">
                <a:latin typeface="Times New Roman"/>
                <a:cs typeface="Times New Roman"/>
              </a:rPr>
              <a:t>v </a:t>
            </a:r>
            <a:r>
              <a:rPr sz="1800" b="1" dirty="0">
                <a:latin typeface="Calibri"/>
                <a:cs typeface="Calibri"/>
              </a:rPr>
              <a:t>in </a:t>
            </a:r>
            <a:r>
              <a:rPr sz="1800" i="1" dirty="0">
                <a:latin typeface="Times New Roman"/>
                <a:cs typeface="Times New Roman"/>
              </a:rPr>
              <a:t>V </a:t>
            </a:r>
            <a:r>
              <a:rPr sz="1800" b="1" dirty="0">
                <a:latin typeface="Calibri"/>
                <a:cs typeface="Calibri"/>
              </a:rPr>
              <a:t>do </a:t>
            </a:r>
            <a:r>
              <a:rPr sz="1800" i="1" spc="-5" dirty="0">
                <a:latin typeface="Times New Roman"/>
                <a:cs typeface="Times New Roman"/>
              </a:rPr>
              <a:t>R</a:t>
            </a:r>
            <a:r>
              <a:rPr sz="1800" spc="-7" baseline="25462" dirty="0">
                <a:latin typeface="Times New Roman"/>
                <a:cs typeface="Times New Roman"/>
              </a:rPr>
              <a:t>(0)</a:t>
            </a:r>
            <a:r>
              <a:rPr sz="1800" spc="-5" dirty="0">
                <a:latin typeface="Times New Roman"/>
                <a:cs typeface="Times New Roman"/>
              </a:rPr>
              <a:t>[</a:t>
            </a:r>
            <a:r>
              <a:rPr sz="1800" i="1" spc="-5" dirty="0">
                <a:latin typeface="Times New Roman"/>
                <a:cs typeface="Times New Roman"/>
              </a:rPr>
              <a:t>v</a:t>
            </a:r>
            <a:r>
              <a:rPr sz="1800" spc="-5" dirty="0">
                <a:latin typeface="Times New Roman"/>
                <a:cs typeface="Times New Roman"/>
              </a:rPr>
              <a:t>] </a:t>
            </a:r>
            <a:r>
              <a:rPr sz="1800" dirty="0">
                <a:latin typeface="Times New Roman"/>
                <a:cs typeface="Times New Roman"/>
              </a:rPr>
              <a:t>= 1 /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|</a:t>
            </a:r>
            <a:r>
              <a:rPr sz="1800" i="1" spc="-5" dirty="0">
                <a:latin typeface="Times New Roman"/>
                <a:cs typeface="Times New Roman"/>
              </a:rPr>
              <a:t>V</a:t>
            </a:r>
            <a:r>
              <a:rPr sz="1800" spc="-5" dirty="0">
                <a:latin typeface="Times New Roman"/>
                <a:cs typeface="Times New Roman"/>
              </a:rPr>
              <a:t>|</a:t>
            </a:r>
            <a:endParaRPr sz="1800">
              <a:latin typeface="Times New Roman"/>
              <a:cs typeface="Times New Roman"/>
            </a:endParaRPr>
          </a:p>
          <a:p>
            <a:pPr marL="12700" fontAlgn="auto">
              <a:lnSpc>
                <a:spcPts val="21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Calibri"/>
                <a:cs typeface="Calibri"/>
              </a:rPr>
              <a:t>2:</a:t>
            </a:r>
            <a:endParaRPr sz="1800">
              <a:latin typeface="Calibri"/>
              <a:cs typeface="Calibri"/>
            </a:endParaRPr>
          </a:p>
          <a:p>
            <a:pPr marL="12700" fontAlgn="auto">
              <a:lnSpc>
                <a:spcPts val="21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Calibri"/>
                <a:cs typeface="Calibri"/>
              </a:rPr>
              <a:t>3:</a:t>
            </a:r>
            <a:endParaRPr sz="1800">
              <a:latin typeface="Calibri"/>
              <a:cs typeface="Calibri"/>
            </a:endParaRPr>
          </a:p>
          <a:p>
            <a:pPr marL="12700" fontAlgn="auto">
              <a:spcBef>
                <a:spcPts val="10"/>
              </a:spcBef>
              <a:spcAft>
                <a:spcPts val="0"/>
              </a:spcAft>
              <a:defRPr/>
            </a:pPr>
            <a:r>
              <a:rPr sz="1800" dirty="0">
                <a:latin typeface="Calibri"/>
                <a:cs typeface="Calibri"/>
              </a:rPr>
              <a:t>4:</a:t>
            </a:r>
            <a:endParaRPr sz="1800">
              <a:latin typeface="Calibri"/>
              <a:cs typeface="Calibri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Calibri"/>
                <a:cs typeface="Calibri"/>
              </a:rPr>
              <a:t>5:</a:t>
            </a:r>
            <a:endParaRPr sz="1800">
              <a:latin typeface="Calibri"/>
              <a:cs typeface="Calibri"/>
            </a:endParaRPr>
          </a:p>
          <a:p>
            <a:pPr marL="12700" fontAlgn="auto">
              <a:spcBef>
                <a:spcPts val="5"/>
              </a:spcBef>
              <a:spcAft>
                <a:spcPts val="0"/>
              </a:spcAft>
              <a:defRPr/>
            </a:pPr>
            <a:r>
              <a:rPr sz="1800" dirty="0">
                <a:latin typeface="Calibri"/>
                <a:cs typeface="Calibri"/>
              </a:rPr>
              <a:t>6:</a:t>
            </a:r>
            <a:endParaRPr sz="1800">
              <a:latin typeface="Calibri"/>
              <a:cs typeface="Calibri"/>
            </a:endParaRPr>
          </a:p>
          <a:p>
            <a:pPr marL="12700" fontAlgn="auto">
              <a:lnSpc>
                <a:spcPts val="21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Calibri"/>
                <a:cs typeface="Calibri"/>
              </a:rPr>
              <a:t>7:</a:t>
            </a:r>
            <a:endParaRPr sz="1800">
              <a:latin typeface="Calibri"/>
              <a:cs typeface="Calibri"/>
            </a:endParaRPr>
          </a:p>
          <a:p>
            <a:pPr marL="12700" fontAlgn="auto">
              <a:lnSpc>
                <a:spcPts val="21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Calibri"/>
                <a:cs typeface="Calibri"/>
              </a:rPr>
              <a:t>8: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2525" y="2938463"/>
            <a:ext cx="3671888" cy="19446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1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i="1" dirty="0">
                <a:latin typeface="Times New Roman"/>
                <a:cs typeface="Times New Roman"/>
              </a:rPr>
              <a:t>t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12700" fontAlgn="auto">
              <a:lnSpc>
                <a:spcPts val="21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10" dirty="0">
                <a:latin typeface="Calibri"/>
                <a:cs typeface="Calibri"/>
              </a:rPr>
              <a:t>repeat</a:t>
            </a:r>
            <a:endParaRPr sz="1800">
              <a:latin typeface="Calibri"/>
              <a:cs typeface="Calibri"/>
            </a:endParaRPr>
          </a:p>
          <a:p>
            <a:pPr marL="274955" fontAlgn="auto">
              <a:spcBef>
                <a:spcPts val="10"/>
              </a:spcBef>
              <a:spcAft>
                <a:spcPts val="0"/>
              </a:spcAft>
              <a:defRPr/>
            </a:pPr>
            <a:r>
              <a:rPr sz="1800" i="1" dirty="0">
                <a:latin typeface="Times New Roman"/>
                <a:cs typeface="Times New Roman"/>
              </a:rPr>
              <a:t>t </a:t>
            </a:r>
            <a:r>
              <a:rPr sz="1800" dirty="0">
                <a:latin typeface="Times New Roman"/>
                <a:cs typeface="Times New Roman"/>
              </a:rPr>
              <a:t>= </a:t>
            </a:r>
            <a:r>
              <a:rPr sz="1800" i="1" dirty="0">
                <a:latin typeface="Times New Roman"/>
                <a:cs typeface="Times New Roman"/>
              </a:rPr>
              <a:t>t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2749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each </a:t>
            </a:r>
            <a:r>
              <a:rPr sz="1800" i="1" dirty="0">
                <a:latin typeface="Times New Roman"/>
                <a:cs typeface="Times New Roman"/>
              </a:rPr>
              <a:t>v </a:t>
            </a:r>
            <a:r>
              <a:rPr sz="1800" b="1" dirty="0">
                <a:latin typeface="Calibri"/>
                <a:cs typeface="Calibri"/>
              </a:rPr>
              <a:t>in </a:t>
            </a:r>
            <a:r>
              <a:rPr sz="1800" i="1" dirty="0">
                <a:latin typeface="Times New Roman"/>
                <a:cs typeface="Times New Roman"/>
              </a:rPr>
              <a:t>V</a:t>
            </a:r>
            <a:r>
              <a:rPr sz="1800" i="1" spc="-1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do</a:t>
            </a:r>
            <a:endParaRPr sz="1800">
              <a:latin typeface="Calibri"/>
              <a:cs typeface="Calibri"/>
            </a:endParaRPr>
          </a:p>
          <a:p>
            <a:pPr marL="484505" fontAlgn="auto">
              <a:lnSpc>
                <a:spcPts val="2110"/>
              </a:lnSpc>
              <a:spcBef>
                <a:spcPts val="5"/>
              </a:spcBef>
              <a:spcAft>
                <a:spcPts val="0"/>
              </a:spcAft>
              <a:defRPr/>
            </a:pPr>
            <a:r>
              <a:rPr sz="1800" i="1" spc="-5" dirty="0">
                <a:latin typeface="Times New Roman"/>
                <a:cs typeface="Times New Roman"/>
              </a:rPr>
              <a:t>R</a:t>
            </a:r>
            <a:r>
              <a:rPr sz="1800" spc="-7" baseline="25462" dirty="0">
                <a:latin typeface="Times New Roman"/>
                <a:cs typeface="Times New Roman"/>
              </a:rPr>
              <a:t>(</a:t>
            </a:r>
            <a:r>
              <a:rPr sz="1800" i="1" spc="-7" baseline="25462" dirty="0">
                <a:latin typeface="Times New Roman"/>
                <a:cs typeface="Times New Roman"/>
              </a:rPr>
              <a:t>t</a:t>
            </a:r>
            <a:r>
              <a:rPr sz="1800" spc="-7" baseline="25462" dirty="0">
                <a:latin typeface="Times New Roman"/>
                <a:cs typeface="Times New Roman"/>
              </a:rPr>
              <a:t>)</a:t>
            </a:r>
            <a:r>
              <a:rPr sz="1800" spc="-5" dirty="0">
                <a:latin typeface="Times New Roman"/>
                <a:cs typeface="Times New Roman"/>
              </a:rPr>
              <a:t>[</a:t>
            </a:r>
            <a:r>
              <a:rPr sz="1800" i="1" spc="-5" dirty="0">
                <a:latin typeface="Times New Roman"/>
                <a:cs typeface="Times New Roman"/>
              </a:rPr>
              <a:t>v</a:t>
            </a:r>
            <a:r>
              <a:rPr sz="1800" spc="-5" dirty="0">
                <a:latin typeface="Times New Roman"/>
                <a:cs typeface="Times New Roman"/>
              </a:rPr>
              <a:t>] </a:t>
            </a:r>
            <a:r>
              <a:rPr sz="1800" dirty="0">
                <a:latin typeface="Times New Roman"/>
                <a:cs typeface="Times New Roman"/>
              </a:rPr>
              <a:t>= </a:t>
            </a:r>
            <a:r>
              <a:rPr sz="1800" dirty="0">
                <a:latin typeface="Symbol"/>
                <a:cs typeface="Symbol"/>
              </a:rPr>
              <a:t></a:t>
            </a:r>
            <a:r>
              <a:rPr sz="1800" baseline="-20833" dirty="0">
                <a:latin typeface="Symbol"/>
                <a:cs typeface="Symbol"/>
              </a:rPr>
              <a:t></a:t>
            </a:r>
            <a:r>
              <a:rPr sz="1800" i="1" baseline="-20833" dirty="0">
                <a:latin typeface="Times New Roman"/>
                <a:cs typeface="Times New Roman"/>
              </a:rPr>
              <a:t>u</a:t>
            </a:r>
            <a:r>
              <a:rPr sz="1800" baseline="-20833" dirty="0">
                <a:latin typeface="Times New Roman"/>
                <a:cs typeface="Times New Roman"/>
              </a:rPr>
              <a:t>:</a:t>
            </a:r>
            <a:r>
              <a:rPr sz="1800" i="1" baseline="-20833" dirty="0">
                <a:latin typeface="Times New Roman"/>
                <a:cs typeface="Times New Roman"/>
              </a:rPr>
              <a:t>e</a:t>
            </a:r>
            <a:r>
              <a:rPr sz="1800" baseline="-20833" dirty="0">
                <a:latin typeface="Times New Roman"/>
                <a:cs typeface="Times New Roman"/>
              </a:rPr>
              <a:t>(</a:t>
            </a:r>
            <a:r>
              <a:rPr sz="1800" i="1" baseline="-20833" dirty="0">
                <a:latin typeface="Times New Roman"/>
                <a:cs typeface="Times New Roman"/>
              </a:rPr>
              <a:t>u</a:t>
            </a:r>
            <a:r>
              <a:rPr sz="1800" baseline="-20833" dirty="0">
                <a:latin typeface="Times New Roman"/>
                <a:cs typeface="Times New Roman"/>
              </a:rPr>
              <a:t>,</a:t>
            </a:r>
            <a:r>
              <a:rPr sz="1800" i="1" baseline="-20833" dirty="0">
                <a:latin typeface="Times New Roman"/>
                <a:cs typeface="Times New Roman"/>
              </a:rPr>
              <a:t>v</a:t>
            </a:r>
            <a:r>
              <a:rPr sz="1800" baseline="-20833" dirty="0">
                <a:latin typeface="Times New Roman"/>
                <a:cs typeface="Times New Roman"/>
              </a:rPr>
              <a:t>)</a:t>
            </a:r>
            <a:r>
              <a:rPr sz="1800" baseline="-20833" dirty="0">
                <a:latin typeface="Symbol"/>
                <a:cs typeface="Symbol"/>
              </a:rPr>
              <a:t></a:t>
            </a:r>
            <a:r>
              <a:rPr sz="1800" i="1" baseline="-20833" dirty="0">
                <a:latin typeface="Times New Roman"/>
                <a:cs typeface="Times New Roman"/>
              </a:rPr>
              <a:t>E </a:t>
            </a:r>
            <a:r>
              <a:rPr sz="1800" i="1" spc="-5" dirty="0">
                <a:latin typeface="Times New Roman"/>
                <a:cs typeface="Times New Roman"/>
              </a:rPr>
              <a:t>R</a:t>
            </a:r>
            <a:r>
              <a:rPr sz="1800" spc="-7" baseline="25462" dirty="0">
                <a:latin typeface="Times New Roman"/>
                <a:cs typeface="Times New Roman"/>
              </a:rPr>
              <a:t>(</a:t>
            </a:r>
            <a:r>
              <a:rPr sz="1800" i="1" spc="-7" baseline="25462" dirty="0">
                <a:latin typeface="Times New Roman"/>
                <a:cs typeface="Times New Roman"/>
              </a:rPr>
              <a:t>t</a:t>
            </a:r>
            <a:r>
              <a:rPr sz="1800" spc="-7" baseline="25462" dirty="0">
                <a:latin typeface="Times New Roman"/>
                <a:cs typeface="Times New Roman"/>
              </a:rPr>
              <a:t>–1)</a:t>
            </a:r>
            <a:r>
              <a:rPr sz="1800" spc="-5" dirty="0">
                <a:latin typeface="Times New Roman"/>
                <a:cs typeface="Times New Roman"/>
              </a:rPr>
              <a:t>[</a:t>
            </a:r>
            <a:r>
              <a:rPr sz="1800" i="1" spc="-5" dirty="0">
                <a:latin typeface="Times New Roman"/>
                <a:cs typeface="Times New Roman"/>
              </a:rPr>
              <a:t>u</a:t>
            </a:r>
            <a:r>
              <a:rPr sz="1800" spc="-5" dirty="0">
                <a:latin typeface="Times New Roman"/>
                <a:cs typeface="Times New Roman"/>
              </a:rPr>
              <a:t>] </a:t>
            </a:r>
            <a:r>
              <a:rPr sz="1800" dirty="0">
                <a:latin typeface="Times New Roman"/>
                <a:cs typeface="Times New Roman"/>
              </a:rPr>
              <a:t>/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out</a:t>
            </a:r>
            <a:r>
              <a:rPr sz="1800" spc="-5" dirty="0">
                <a:latin typeface="Times New Roman"/>
                <a:cs typeface="Times New Roman"/>
              </a:rPr>
              <a:t>[</a:t>
            </a:r>
            <a:r>
              <a:rPr sz="1800" i="1" spc="-5" dirty="0">
                <a:latin typeface="Times New Roman"/>
                <a:cs typeface="Times New Roman"/>
              </a:rPr>
              <a:t>u</a:t>
            </a:r>
            <a:r>
              <a:rPr sz="1800" spc="-5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  <a:p>
            <a:pPr marL="12700" fontAlgn="auto">
              <a:lnSpc>
                <a:spcPts val="22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Calibri"/>
                <a:cs typeface="Calibri"/>
              </a:rPr>
              <a:t>until  </a:t>
            </a:r>
            <a:r>
              <a:rPr sz="1800" spc="-5" dirty="0">
                <a:latin typeface="Times New Roman"/>
                <a:cs typeface="Times New Roman"/>
              </a:rPr>
              <a:t>|| </a:t>
            </a:r>
            <a:r>
              <a:rPr sz="1800" i="1" dirty="0">
                <a:latin typeface="Times New Roman"/>
                <a:cs typeface="Times New Roman"/>
              </a:rPr>
              <a:t>R</a:t>
            </a:r>
            <a:r>
              <a:rPr sz="1800" baseline="25462" dirty="0">
                <a:latin typeface="Times New Roman"/>
                <a:cs typeface="Times New Roman"/>
              </a:rPr>
              <a:t>(</a:t>
            </a:r>
            <a:r>
              <a:rPr sz="1800" i="1" baseline="25462" dirty="0">
                <a:latin typeface="Times New Roman"/>
                <a:cs typeface="Times New Roman"/>
              </a:rPr>
              <a:t>t</a:t>
            </a:r>
            <a:r>
              <a:rPr sz="1800" baseline="25462" dirty="0">
                <a:latin typeface="Times New Roman"/>
                <a:cs typeface="Times New Roman"/>
              </a:rPr>
              <a:t>) </a:t>
            </a:r>
            <a:r>
              <a:rPr sz="1800" dirty="0">
                <a:latin typeface="Times New Roman"/>
                <a:cs typeface="Times New Roman"/>
              </a:rPr>
              <a:t>– </a:t>
            </a:r>
            <a:r>
              <a:rPr sz="1800" i="1" spc="-5" dirty="0">
                <a:latin typeface="Times New Roman"/>
                <a:cs typeface="Times New Roman"/>
              </a:rPr>
              <a:t>R</a:t>
            </a:r>
            <a:r>
              <a:rPr sz="1800" spc="-7" baseline="25462" dirty="0">
                <a:latin typeface="Times New Roman"/>
                <a:cs typeface="Times New Roman"/>
              </a:rPr>
              <a:t>(</a:t>
            </a:r>
            <a:r>
              <a:rPr sz="1800" i="1" spc="-7" baseline="25462" dirty="0">
                <a:latin typeface="Times New Roman"/>
                <a:cs typeface="Times New Roman"/>
              </a:rPr>
              <a:t>t</a:t>
            </a:r>
            <a:r>
              <a:rPr sz="1800" spc="-7" baseline="25462" dirty="0">
                <a:latin typeface="Times New Roman"/>
                <a:cs typeface="Times New Roman"/>
              </a:rPr>
              <a:t>–1) </a:t>
            </a:r>
            <a:r>
              <a:rPr sz="1800" spc="-5" dirty="0">
                <a:latin typeface="Times New Roman"/>
                <a:cs typeface="Times New Roman"/>
              </a:rPr>
              <a:t>||</a:t>
            </a:r>
            <a:r>
              <a:rPr sz="1800" spc="-7" baseline="-20833" dirty="0">
                <a:latin typeface="Times New Roman"/>
                <a:cs typeface="Times New Roman"/>
              </a:rPr>
              <a:t>1 </a:t>
            </a:r>
            <a:r>
              <a:rPr sz="1800" dirty="0">
                <a:latin typeface="Times New Roman"/>
                <a:cs typeface="Times New Roman"/>
              </a:rPr>
              <a:t>&lt;</a:t>
            </a:r>
            <a:r>
              <a:rPr sz="1800" spc="-145" dirty="0">
                <a:latin typeface="Times New Roman"/>
                <a:cs typeface="Times New Roman"/>
              </a:rPr>
              <a:t> </a:t>
            </a:r>
            <a:r>
              <a:rPr sz="1900" i="1" spc="-45" dirty="0">
                <a:latin typeface="Symbol"/>
                <a:cs typeface="Symbol"/>
              </a:rPr>
              <a:t></a:t>
            </a:r>
            <a:endParaRPr sz="1900">
              <a:latin typeface="Symbol"/>
              <a:cs typeface="Symbol"/>
            </a:endParaRPr>
          </a:p>
          <a:p>
            <a:pPr marL="12700" fontAlgn="auto">
              <a:lnSpc>
                <a:spcPts val="21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10" dirty="0">
                <a:latin typeface="Calibri"/>
                <a:cs typeface="Calibri"/>
              </a:rPr>
              <a:t>return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R</a:t>
            </a:r>
            <a:r>
              <a:rPr sz="1800" spc="-7" baseline="25462" dirty="0">
                <a:latin typeface="Times New Roman"/>
                <a:cs typeface="Times New Roman"/>
              </a:rPr>
              <a:t>(</a:t>
            </a:r>
            <a:r>
              <a:rPr sz="1800" i="1" spc="-7" baseline="25462" dirty="0">
                <a:latin typeface="Times New Roman"/>
                <a:cs typeface="Times New Roman"/>
              </a:rPr>
              <a:t>t</a:t>
            </a:r>
            <a:r>
              <a:rPr sz="1800" spc="-7" baseline="25462" dirty="0">
                <a:latin typeface="Times New Roman"/>
                <a:cs typeface="Times New Roman"/>
              </a:rPr>
              <a:t>)</a:t>
            </a:r>
            <a:endParaRPr sz="1800" baseline="2546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30938" y="2649538"/>
            <a:ext cx="1287462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Initialization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4039" name="object 8"/>
          <p:cNvSpPr>
            <a:spLocks/>
          </p:cNvSpPr>
          <p:nvPr/>
        </p:nvSpPr>
        <p:spPr bwMode="auto">
          <a:xfrm>
            <a:off x="2608263" y="3789363"/>
            <a:ext cx="3530600" cy="533400"/>
          </a:xfrm>
          <a:custGeom>
            <a:avLst/>
            <a:gdLst/>
            <a:ahLst/>
            <a:cxnLst>
              <a:cxn ang="0">
                <a:pos x="0" y="65531"/>
              </a:cxn>
              <a:cxn ang="0">
                <a:pos x="5149" y="40022"/>
              </a:cxn>
              <a:cxn ang="0">
                <a:pos x="19192" y="19192"/>
              </a:cxn>
              <a:cxn ang="0">
                <a:pos x="40022" y="5149"/>
              </a:cxn>
              <a:cxn ang="0">
                <a:pos x="65532" y="0"/>
              </a:cxn>
              <a:cxn ang="0">
                <a:pos x="3465017" y="0"/>
              </a:cxn>
              <a:cxn ang="0">
                <a:pos x="3490526" y="5149"/>
              </a:cxn>
              <a:cxn ang="0">
                <a:pos x="3511356" y="19192"/>
              </a:cxn>
              <a:cxn ang="0">
                <a:pos x="3525399" y="40022"/>
              </a:cxn>
              <a:cxn ang="0">
                <a:pos x="3530549" y="65531"/>
              </a:cxn>
              <a:cxn ang="0">
                <a:pos x="3530549" y="468312"/>
              </a:cxn>
              <a:cxn ang="0">
                <a:pos x="3525399" y="493823"/>
              </a:cxn>
              <a:cxn ang="0">
                <a:pos x="3511356" y="514657"/>
              </a:cxn>
              <a:cxn ang="0">
                <a:pos x="3490526" y="528705"/>
              </a:cxn>
              <a:cxn ang="0">
                <a:pos x="3465017" y="533857"/>
              </a:cxn>
              <a:cxn ang="0">
                <a:pos x="65532" y="533857"/>
              </a:cxn>
              <a:cxn ang="0">
                <a:pos x="40022" y="528705"/>
              </a:cxn>
              <a:cxn ang="0">
                <a:pos x="19192" y="514657"/>
              </a:cxn>
              <a:cxn ang="0">
                <a:pos x="5149" y="493823"/>
              </a:cxn>
              <a:cxn ang="0">
                <a:pos x="0" y="468312"/>
              </a:cxn>
              <a:cxn ang="0">
                <a:pos x="0" y="65531"/>
              </a:cxn>
            </a:cxnLst>
            <a:rect l="0" t="0" r="r" b="b"/>
            <a:pathLst>
              <a:path w="3530600" h="534035">
                <a:moveTo>
                  <a:pt x="0" y="65531"/>
                </a:moveTo>
                <a:lnTo>
                  <a:pt x="5149" y="40022"/>
                </a:lnTo>
                <a:lnTo>
                  <a:pt x="19192" y="19192"/>
                </a:lnTo>
                <a:lnTo>
                  <a:pt x="40022" y="5149"/>
                </a:lnTo>
                <a:lnTo>
                  <a:pt x="65532" y="0"/>
                </a:lnTo>
                <a:lnTo>
                  <a:pt x="3465017" y="0"/>
                </a:lnTo>
                <a:lnTo>
                  <a:pt x="3490526" y="5149"/>
                </a:lnTo>
                <a:lnTo>
                  <a:pt x="3511356" y="19192"/>
                </a:lnTo>
                <a:lnTo>
                  <a:pt x="3525399" y="40022"/>
                </a:lnTo>
                <a:lnTo>
                  <a:pt x="3530549" y="65531"/>
                </a:lnTo>
                <a:lnTo>
                  <a:pt x="3530549" y="468312"/>
                </a:lnTo>
                <a:lnTo>
                  <a:pt x="3525399" y="493823"/>
                </a:lnTo>
                <a:lnTo>
                  <a:pt x="3511356" y="514657"/>
                </a:lnTo>
                <a:lnTo>
                  <a:pt x="3490526" y="528705"/>
                </a:lnTo>
                <a:lnTo>
                  <a:pt x="3465017" y="533857"/>
                </a:lnTo>
                <a:lnTo>
                  <a:pt x="65532" y="533857"/>
                </a:lnTo>
                <a:lnTo>
                  <a:pt x="40022" y="528705"/>
                </a:lnTo>
                <a:lnTo>
                  <a:pt x="19192" y="514657"/>
                </a:lnTo>
                <a:lnTo>
                  <a:pt x="5149" y="493823"/>
                </a:lnTo>
                <a:lnTo>
                  <a:pt x="0" y="468312"/>
                </a:lnTo>
                <a:lnTo>
                  <a:pt x="0" y="65531"/>
                </a:lnTo>
                <a:close/>
              </a:path>
            </a:pathLst>
          </a:custGeom>
          <a:noFill/>
          <a:ln w="12699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0" name="object 9"/>
          <p:cNvSpPr>
            <a:spLocks/>
          </p:cNvSpPr>
          <p:nvPr/>
        </p:nvSpPr>
        <p:spPr bwMode="auto">
          <a:xfrm>
            <a:off x="2894013" y="4333875"/>
            <a:ext cx="3230562" cy="285750"/>
          </a:xfrm>
          <a:custGeom>
            <a:avLst/>
            <a:gdLst/>
            <a:ahLst/>
            <a:cxnLst>
              <a:cxn ang="0">
                <a:pos x="0" y="71386"/>
              </a:cxn>
              <a:cxn ang="0">
                <a:pos x="5610" y="43596"/>
              </a:cxn>
              <a:cxn ang="0">
                <a:pos x="20910" y="20905"/>
              </a:cxn>
              <a:cxn ang="0">
                <a:pos x="43601" y="5608"/>
              </a:cxn>
              <a:cxn ang="0">
                <a:pos x="71386" y="0"/>
              </a:cxn>
              <a:cxn ang="0">
                <a:pos x="3158705" y="0"/>
              </a:cxn>
              <a:cxn ang="0">
                <a:pos x="3186490" y="5608"/>
              </a:cxn>
              <a:cxn ang="0">
                <a:pos x="3209182" y="20905"/>
              </a:cxn>
              <a:cxn ang="0">
                <a:pos x="3224481" y="43596"/>
              </a:cxn>
              <a:cxn ang="0">
                <a:pos x="3230092" y="71386"/>
              </a:cxn>
              <a:cxn ang="0">
                <a:pos x="3230092" y="214350"/>
              </a:cxn>
              <a:cxn ang="0">
                <a:pos x="3224481" y="242142"/>
              </a:cxn>
              <a:cxn ang="0">
                <a:pos x="3209182" y="264837"/>
              </a:cxn>
              <a:cxn ang="0">
                <a:pos x="3186490" y="280139"/>
              </a:cxn>
              <a:cxn ang="0">
                <a:pos x="3158705" y="285750"/>
              </a:cxn>
              <a:cxn ang="0">
                <a:pos x="71386" y="285750"/>
              </a:cxn>
              <a:cxn ang="0">
                <a:pos x="43601" y="280139"/>
              </a:cxn>
              <a:cxn ang="0">
                <a:pos x="20910" y="264837"/>
              </a:cxn>
              <a:cxn ang="0">
                <a:pos x="5610" y="242142"/>
              </a:cxn>
              <a:cxn ang="0">
                <a:pos x="0" y="214350"/>
              </a:cxn>
              <a:cxn ang="0">
                <a:pos x="0" y="71386"/>
              </a:cxn>
            </a:cxnLst>
            <a:rect l="0" t="0" r="r" b="b"/>
            <a:pathLst>
              <a:path w="3230245" h="285750">
                <a:moveTo>
                  <a:pt x="0" y="71386"/>
                </a:moveTo>
                <a:lnTo>
                  <a:pt x="5610" y="43596"/>
                </a:lnTo>
                <a:lnTo>
                  <a:pt x="20910" y="20905"/>
                </a:lnTo>
                <a:lnTo>
                  <a:pt x="43601" y="5608"/>
                </a:lnTo>
                <a:lnTo>
                  <a:pt x="71386" y="0"/>
                </a:lnTo>
                <a:lnTo>
                  <a:pt x="3158705" y="0"/>
                </a:lnTo>
                <a:lnTo>
                  <a:pt x="3186490" y="5608"/>
                </a:lnTo>
                <a:lnTo>
                  <a:pt x="3209182" y="20905"/>
                </a:lnTo>
                <a:lnTo>
                  <a:pt x="3224481" y="43596"/>
                </a:lnTo>
                <a:lnTo>
                  <a:pt x="3230092" y="71386"/>
                </a:lnTo>
                <a:lnTo>
                  <a:pt x="3230092" y="214350"/>
                </a:lnTo>
                <a:lnTo>
                  <a:pt x="3224481" y="242142"/>
                </a:lnTo>
                <a:lnTo>
                  <a:pt x="3209182" y="264837"/>
                </a:lnTo>
                <a:lnTo>
                  <a:pt x="3186490" y="280139"/>
                </a:lnTo>
                <a:lnTo>
                  <a:pt x="3158705" y="285750"/>
                </a:lnTo>
                <a:lnTo>
                  <a:pt x="71386" y="285750"/>
                </a:lnTo>
                <a:lnTo>
                  <a:pt x="43601" y="280139"/>
                </a:lnTo>
                <a:lnTo>
                  <a:pt x="20910" y="264837"/>
                </a:lnTo>
                <a:lnTo>
                  <a:pt x="5610" y="242142"/>
                </a:lnTo>
                <a:lnTo>
                  <a:pt x="0" y="214350"/>
                </a:lnTo>
                <a:lnTo>
                  <a:pt x="0" y="71386"/>
                </a:lnTo>
                <a:close/>
              </a:path>
            </a:pathLst>
          </a:custGeom>
          <a:noFill/>
          <a:ln w="12700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6213475" y="3775075"/>
            <a:ext cx="1528763" cy="847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15875">
              <a:lnSpc>
                <a:spcPct val="135000"/>
              </a:lnSpc>
            </a:pPr>
            <a:r>
              <a:rPr lang="th-TH" sz="2000">
                <a:solidFill>
                  <a:srgbClr val="006FC0"/>
                </a:solidFill>
                <a:latin typeface="Calibri" pitchFamily="34" charset="0"/>
                <a:cs typeface="Cordia New" pitchFamily="34" charset="-34"/>
              </a:rPr>
              <a:t>Computation  Error Checking</a:t>
            </a:r>
            <a:endParaRPr lang="th-TH" sz="20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" name="object 11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7: Centrality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Analysis</a:t>
            </a:r>
          </a:p>
        </p:txBody>
      </p:sp>
      <p:sp>
        <p:nvSpPr>
          <p:cNvPr id="44043" name="object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ADCBB82E-0AB6-46FB-9738-6E507EE8C3A5}" type="slidenum">
              <a:rPr lang="th-TH"/>
              <a:pPr marL="25400"/>
              <a:t>37</a:t>
            </a:fld>
            <a:endParaRPr lang="th-TH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object 2"/>
          <p:cNvSpPr>
            <a:spLocks noChangeArrowheads="1"/>
          </p:cNvSpPr>
          <p:nvPr/>
        </p:nvSpPr>
        <p:spPr bwMode="auto">
          <a:xfrm>
            <a:off x="258763" y="254000"/>
            <a:ext cx="4029075" cy="7540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58" name="object 3"/>
          <p:cNvSpPr>
            <a:spLocks noChangeArrowheads="1"/>
          </p:cNvSpPr>
          <p:nvPr/>
        </p:nvSpPr>
        <p:spPr bwMode="auto">
          <a:xfrm>
            <a:off x="3671888" y="254000"/>
            <a:ext cx="2487612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Sample Stable</a:t>
            </a:r>
            <a:r>
              <a:rPr spc="-75" dirty="0"/>
              <a:t> </a:t>
            </a:r>
            <a:r>
              <a:rPr spc="-5" dirty="0"/>
              <a:t>Fixpoint</a:t>
            </a:r>
          </a:p>
        </p:txBody>
      </p:sp>
      <p:sp>
        <p:nvSpPr>
          <p:cNvPr id="45060" name="object 5"/>
          <p:cNvSpPr>
            <a:spLocks noChangeArrowheads="1"/>
          </p:cNvSpPr>
          <p:nvPr/>
        </p:nvSpPr>
        <p:spPr bwMode="auto">
          <a:xfrm>
            <a:off x="2974975" y="2260600"/>
            <a:ext cx="781050" cy="10096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61" name="object 6"/>
          <p:cNvSpPr>
            <a:spLocks noChangeArrowheads="1"/>
          </p:cNvSpPr>
          <p:nvPr/>
        </p:nvSpPr>
        <p:spPr bwMode="auto">
          <a:xfrm>
            <a:off x="3021013" y="2286000"/>
            <a:ext cx="685800" cy="9144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62" name="object 7"/>
          <p:cNvSpPr>
            <a:spLocks/>
          </p:cNvSpPr>
          <p:nvPr/>
        </p:nvSpPr>
        <p:spPr bwMode="auto">
          <a:xfrm>
            <a:off x="3021013" y="2286000"/>
            <a:ext cx="6858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5800" y="0"/>
              </a:cxn>
              <a:cxn ang="0">
                <a:pos x="685800" y="914400"/>
              </a:cxn>
              <a:cxn ang="0">
                <a:pos x="0" y="914400"/>
              </a:cxn>
              <a:cxn ang="0">
                <a:pos x="0" y="0"/>
              </a:cxn>
            </a:cxnLst>
            <a:rect l="0" t="0" r="r" b="b"/>
            <a:pathLst>
              <a:path w="685800" h="914400">
                <a:moveTo>
                  <a:pt x="0" y="0"/>
                </a:moveTo>
                <a:lnTo>
                  <a:pt x="685800" y="0"/>
                </a:lnTo>
                <a:lnTo>
                  <a:pt x="6858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3" name="object 8"/>
          <p:cNvSpPr>
            <a:spLocks noChangeArrowheads="1"/>
          </p:cNvSpPr>
          <p:nvPr/>
        </p:nvSpPr>
        <p:spPr bwMode="auto">
          <a:xfrm>
            <a:off x="4117975" y="3708400"/>
            <a:ext cx="781050" cy="10096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64" name="object 9"/>
          <p:cNvSpPr>
            <a:spLocks noChangeArrowheads="1"/>
          </p:cNvSpPr>
          <p:nvPr/>
        </p:nvSpPr>
        <p:spPr bwMode="auto">
          <a:xfrm>
            <a:off x="4164013" y="3733800"/>
            <a:ext cx="685800" cy="9144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65" name="object 10"/>
          <p:cNvSpPr>
            <a:spLocks/>
          </p:cNvSpPr>
          <p:nvPr/>
        </p:nvSpPr>
        <p:spPr bwMode="auto">
          <a:xfrm>
            <a:off x="4164013" y="3733800"/>
            <a:ext cx="6858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5800" y="0"/>
              </a:cxn>
              <a:cxn ang="0">
                <a:pos x="685800" y="914400"/>
              </a:cxn>
              <a:cxn ang="0">
                <a:pos x="0" y="914400"/>
              </a:cxn>
              <a:cxn ang="0">
                <a:pos x="0" y="0"/>
              </a:cxn>
            </a:cxnLst>
            <a:rect l="0" t="0" r="r" b="b"/>
            <a:pathLst>
              <a:path w="685800" h="914400">
                <a:moveTo>
                  <a:pt x="0" y="0"/>
                </a:moveTo>
                <a:lnTo>
                  <a:pt x="685800" y="0"/>
                </a:lnTo>
                <a:lnTo>
                  <a:pt x="6858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6" name="object 11"/>
          <p:cNvSpPr>
            <a:spLocks noChangeArrowheads="1"/>
          </p:cNvSpPr>
          <p:nvPr/>
        </p:nvSpPr>
        <p:spPr bwMode="auto">
          <a:xfrm>
            <a:off x="5413375" y="2260600"/>
            <a:ext cx="781050" cy="10096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67" name="object 12"/>
          <p:cNvSpPr>
            <a:spLocks noChangeArrowheads="1"/>
          </p:cNvSpPr>
          <p:nvPr/>
        </p:nvSpPr>
        <p:spPr bwMode="auto">
          <a:xfrm>
            <a:off x="5459413" y="2286000"/>
            <a:ext cx="685800" cy="9144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68" name="object 13"/>
          <p:cNvSpPr>
            <a:spLocks/>
          </p:cNvSpPr>
          <p:nvPr/>
        </p:nvSpPr>
        <p:spPr bwMode="auto">
          <a:xfrm>
            <a:off x="5459413" y="2286000"/>
            <a:ext cx="6858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5800" y="0"/>
              </a:cxn>
              <a:cxn ang="0">
                <a:pos x="685800" y="914400"/>
              </a:cxn>
              <a:cxn ang="0">
                <a:pos x="0" y="914400"/>
              </a:cxn>
              <a:cxn ang="0">
                <a:pos x="0" y="0"/>
              </a:cxn>
            </a:cxnLst>
            <a:rect l="0" t="0" r="r" b="b"/>
            <a:pathLst>
              <a:path w="685800" h="914400">
                <a:moveTo>
                  <a:pt x="0" y="0"/>
                </a:moveTo>
                <a:lnTo>
                  <a:pt x="685800" y="0"/>
                </a:lnTo>
                <a:lnTo>
                  <a:pt x="6858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9" name="object 14"/>
          <p:cNvSpPr>
            <a:spLocks/>
          </p:cNvSpPr>
          <p:nvPr/>
        </p:nvSpPr>
        <p:spPr bwMode="auto">
          <a:xfrm>
            <a:off x="3249613" y="2743200"/>
            <a:ext cx="1905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500" y="0"/>
              </a:cxn>
            </a:cxnLst>
            <a:rect l="0" t="0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0" name="object 15"/>
          <p:cNvSpPr>
            <a:spLocks/>
          </p:cNvSpPr>
          <p:nvPr/>
        </p:nvSpPr>
        <p:spPr bwMode="auto">
          <a:xfrm>
            <a:off x="3249613" y="2895600"/>
            <a:ext cx="1905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500" y="0"/>
              </a:cxn>
            </a:cxnLst>
            <a:rect l="0" t="0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1" name="object 16"/>
          <p:cNvSpPr>
            <a:spLocks/>
          </p:cNvSpPr>
          <p:nvPr/>
        </p:nvSpPr>
        <p:spPr bwMode="auto">
          <a:xfrm>
            <a:off x="5688013" y="2895600"/>
            <a:ext cx="1905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500" y="0"/>
              </a:cxn>
            </a:cxnLst>
            <a:rect l="0" t="0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2" name="object 17"/>
          <p:cNvSpPr>
            <a:spLocks/>
          </p:cNvSpPr>
          <p:nvPr/>
        </p:nvSpPr>
        <p:spPr bwMode="auto">
          <a:xfrm>
            <a:off x="4392613" y="4267200"/>
            <a:ext cx="1905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500" y="0"/>
              </a:cxn>
            </a:cxnLst>
            <a:rect l="0" t="0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3" name="object 18"/>
          <p:cNvSpPr>
            <a:spLocks/>
          </p:cNvSpPr>
          <p:nvPr/>
        </p:nvSpPr>
        <p:spPr bwMode="auto">
          <a:xfrm>
            <a:off x="3432175" y="2747963"/>
            <a:ext cx="19653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65325" y="0"/>
              </a:cxn>
            </a:cxnLst>
            <a:rect l="0" t="0" r="r" b="b"/>
            <a:pathLst>
              <a:path w="1965325">
                <a:moveTo>
                  <a:pt x="0" y="0"/>
                </a:moveTo>
                <a:lnTo>
                  <a:pt x="1965325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4" name="object 19"/>
          <p:cNvSpPr>
            <a:spLocks/>
          </p:cNvSpPr>
          <p:nvPr/>
        </p:nvSpPr>
        <p:spPr bwMode="auto">
          <a:xfrm>
            <a:off x="5384800" y="2709863"/>
            <a:ext cx="76200" cy="76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6200"/>
              </a:cxn>
              <a:cxn ang="0">
                <a:pos x="76200" y="38100"/>
              </a:cxn>
              <a:cxn ang="0">
                <a:pos x="0" y="0"/>
              </a:cxn>
            </a:cxnLst>
            <a:rect l="0" t="0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5" name="object 20"/>
          <p:cNvSpPr>
            <a:spLocks/>
          </p:cNvSpPr>
          <p:nvPr/>
        </p:nvSpPr>
        <p:spPr bwMode="auto">
          <a:xfrm>
            <a:off x="3432175" y="2911475"/>
            <a:ext cx="1039813" cy="788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0015" y="788720"/>
              </a:cxn>
            </a:cxnLst>
            <a:rect l="0" t="0" r="r" b="b"/>
            <a:pathLst>
              <a:path w="1040129" h="789304">
                <a:moveTo>
                  <a:pt x="0" y="0"/>
                </a:moveTo>
                <a:lnTo>
                  <a:pt x="1040015" y="78872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6" name="object 21"/>
          <p:cNvSpPr>
            <a:spLocks/>
          </p:cNvSpPr>
          <p:nvPr/>
        </p:nvSpPr>
        <p:spPr bwMode="auto">
          <a:xfrm>
            <a:off x="4438650" y="3662363"/>
            <a:ext cx="84138" cy="76200"/>
          </a:xfrm>
          <a:custGeom>
            <a:avLst/>
            <a:gdLst/>
            <a:ahLst/>
            <a:cxnLst>
              <a:cxn ang="0">
                <a:pos x="46050" y="0"/>
              </a:cxn>
              <a:cxn ang="0">
                <a:pos x="0" y="60718"/>
              </a:cxn>
              <a:cxn ang="0">
                <a:pos x="83743" y="76403"/>
              </a:cxn>
              <a:cxn ang="0">
                <a:pos x="46050" y="0"/>
              </a:cxn>
            </a:cxnLst>
            <a:rect l="0" t="0" r="r" b="b"/>
            <a:pathLst>
              <a:path w="83820" h="76835">
                <a:moveTo>
                  <a:pt x="46050" y="0"/>
                </a:moveTo>
                <a:lnTo>
                  <a:pt x="0" y="60718"/>
                </a:lnTo>
                <a:lnTo>
                  <a:pt x="83743" y="76403"/>
                </a:lnTo>
                <a:lnTo>
                  <a:pt x="4605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7" name="object 22"/>
          <p:cNvSpPr>
            <a:spLocks/>
          </p:cNvSpPr>
          <p:nvPr/>
        </p:nvSpPr>
        <p:spPr bwMode="auto">
          <a:xfrm>
            <a:off x="3414713" y="3244850"/>
            <a:ext cx="982662" cy="1019175"/>
          </a:xfrm>
          <a:custGeom>
            <a:avLst/>
            <a:gdLst/>
            <a:ahLst/>
            <a:cxnLst>
              <a:cxn ang="0">
                <a:pos x="983030" y="1019505"/>
              </a:cxn>
              <a:cxn ang="0">
                <a:pos x="0" y="0"/>
              </a:cxn>
            </a:cxnLst>
            <a:rect l="0" t="0" r="r" b="b"/>
            <a:pathLst>
              <a:path w="983614" h="1019810">
                <a:moveTo>
                  <a:pt x="983030" y="1019505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8" name="object 23"/>
          <p:cNvSpPr>
            <a:spLocks/>
          </p:cNvSpPr>
          <p:nvPr/>
        </p:nvSpPr>
        <p:spPr bwMode="auto">
          <a:xfrm>
            <a:off x="3370263" y="3198813"/>
            <a:ext cx="80962" cy="82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463" y="81292"/>
              </a:cxn>
              <a:cxn ang="0">
                <a:pos x="80314" y="28397"/>
              </a:cxn>
              <a:cxn ang="0">
                <a:pos x="0" y="0"/>
              </a:cxn>
            </a:cxnLst>
            <a:rect l="0" t="0" r="r" b="b"/>
            <a:pathLst>
              <a:path w="80645" h="81914">
                <a:moveTo>
                  <a:pt x="0" y="0"/>
                </a:moveTo>
                <a:lnTo>
                  <a:pt x="25463" y="81292"/>
                </a:lnTo>
                <a:lnTo>
                  <a:pt x="80314" y="2839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9" name="object 24"/>
          <p:cNvSpPr>
            <a:spLocks/>
          </p:cNvSpPr>
          <p:nvPr/>
        </p:nvSpPr>
        <p:spPr bwMode="auto">
          <a:xfrm>
            <a:off x="4906963" y="2898775"/>
            <a:ext cx="817562" cy="784225"/>
          </a:xfrm>
          <a:custGeom>
            <a:avLst/>
            <a:gdLst/>
            <a:ahLst/>
            <a:cxnLst>
              <a:cxn ang="0">
                <a:pos x="817740" y="0"/>
              </a:cxn>
              <a:cxn ang="0">
                <a:pos x="0" y="783170"/>
              </a:cxn>
            </a:cxnLst>
            <a:rect l="0" t="0" r="r" b="b"/>
            <a:pathLst>
              <a:path w="817879" h="783589">
                <a:moveTo>
                  <a:pt x="817740" y="0"/>
                </a:moveTo>
                <a:lnTo>
                  <a:pt x="0" y="78317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80" name="object 25"/>
          <p:cNvSpPr>
            <a:spLocks/>
          </p:cNvSpPr>
          <p:nvPr/>
        </p:nvSpPr>
        <p:spPr bwMode="auto">
          <a:xfrm>
            <a:off x="4860925" y="3644900"/>
            <a:ext cx="82550" cy="80963"/>
          </a:xfrm>
          <a:custGeom>
            <a:avLst/>
            <a:gdLst/>
            <a:ahLst/>
            <a:cxnLst>
              <a:cxn ang="0">
                <a:pos x="28676" y="0"/>
              </a:cxn>
              <a:cxn ang="0">
                <a:pos x="0" y="80225"/>
              </a:cxn>
              <a:cxn ang="0">
                <a:pos x="81381" y="55029"/>
              </a:cxn>
              <a:cxn ang="0">
                <a:pos x="28676" y="0"/>
              </a:cxn>
            </a:cxnLst>
            <a:rect l="0" t="0" r="r" b="b"/>
            <a:pathLst>
              <a:path w="81914" h="80645">
                <a:moveTo>
                  <a:pt x="28676" y="0"/>
                </a:moveTo>
                <a:lnTo>
                  <a:pt x="0" y="80225"/>
                </a:lnTo>
                <a:lnTo>
                  <a:pt x="81381" y="55029"/>
                </a:lnTo>
                <a:lnTo>
                  <a:pt x="2867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" name="object 26"/>
          <p:cNvSpPr txBox="1"/>
          <p:nvPr/>
        </p:nvSpPr>
        <p:spPr>
          <a:xfrm>
            <a:off x="3078163" y="2333625"/>
            <a:ext cx="285750" cy="2682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0.</a:t>
            </a: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3" name="object 33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7: Centrality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Analysis</a:t>
            </a:r>
          </a:p>
        </p:txBody>
      </p:sp>
      <p:sp>
        <p:nvSpPr>
          <p:cNvPr id="45083" name="object 3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6A015770-8DCC-499C-BF0B-BF015EAD5861}" type="slidenum">
              <a:rPr lang="th-TH"/>
              <a:pPr marL="25400"/>
              <a:t>38</a:t>
            </a:fld>
            <a:endParaRPr lang="th-TH"/>
          </a:p>
        </p:txBody>
      </p:sp>
      <p:sp>
        <p:nvSpPr>
          <p:cNvPr id="27" name="object 27"/>
          <p:cNvSpPr txBox="1"/>
          <p:nvPr/>
        </p:nvSpPr>
        <p:spPr>
          <a:xfrm>
            <a:off x="4221163" y="3748088"/>
            <a:ext cx="285750" cy="2682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0.</a:t>
            </a: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16563" y="2319338"/>
            <a:ext cx="285750" cy="2682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0.</a:t>
            </a: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67325" y="3308350"/>
            <a:ext cx="282575" cy="2682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Calibri"/>
                <a:cs typeface="Calibri"/>
              </a:rPr>
              <a:t>0.</a:t>
            </a:r>
            <a:r>
              <a:rPr sz="1600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25925" y="2455863"/>
            <a:ext cx="282575" cy="2682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Calibri"/>
                <a:cs typeface="Calibri"/>
              </a:rPr>
              <a:t>0.</a:t>
            </a:r>
            <a:r>
              <a:rPr sz="1600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71925" y="3109913"/>
            <a:ext cx="282575" cy="2682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Calibri"/>
                <a:cs typeface="Calibri"/>
              </a:rPr>
              <a:t>0.</a:t>
            </a:r>
            <a:r>
              <a:rPr sz="1600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48050" y="3659188"/>
            <a:ext cx="282575" cy="2682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Calibri"/>
                <a:cs typeface="Calibri"/>
              </a:rPr>
              <a:t>0.</a:t>
            </a:r>
            <a:r>
              <a:rPr sz="1600" dirty="0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object 2"/>
          <p:cNvSpPr>
            <a:spLocks noChangeArrowheads="1"/>
          </p:cNvSpPr>
          <p:nvPr/>
        </p:nvSpPr>
        <p:spPr bwMode="auto">
          <a:xfrm>
            <a:off x="258763" y="254000"/>
            <a:ext cx="7024687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Web Graph</a:t>
            </a:r>
            <a:r>
              <a:rPr spc="-75" dirty="0"/>
              <a:t> </a:t>
            </a:r>
            <a:r>
              <a:rPr spc="-5" dirty="0"/>
              <a:t>Implementation</a:t>
            </a:r>
          </a:p>
        </p:txBody>
      </p:sp>
      <p:sp>
        <p:nvSpPr>
          <p:cNvPr id="46083" name="object 4"/>
          <p:cNvSpPr>
            <a:spLocks noChangeArrowheads="1"/>
          </p:cNvSpPr>
          <p:nvPr/>
        </p:nvSpPr>
        <p:spPr bwMode="auto">
          <a:xfrm>
            <a:off x="4216400" y="3868738"/>
            <a:ext cx="811213" cy="3810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8113" y="3860800"/>
            <a:ext cx="450850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P</a:t>
            </a:r>
            <a:r>
              <a:rPr sz="2000" i="1" spc="4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2538" y="3629025"/>
            <a:ext cx="293687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80035" algn="l"/>
              </a:tabLst>
              <a:defRPr/>
            </a:pPr>
            <a:r>
              <a:rPr sz="1200" b="1" u="heavy" dirty="0">
                <a:latin typeface="Calibri"/>
                <a:cs typeface="Calibri"/>
              </a:rPr>
              <a:t>1	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3288" y="2935288"/>
            <a:ext cx="293687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80035" algn="l"/>
              </a:tabLst>
              <a:defRPr/>
            </a:pPr>
            <a:r>
              <a:rPr sz="1200" b="1" u="heavy" dirty="0">
                <a:latin typeface="Calibri"/>
                <a:cs typeface="Calibri"/>
              </a:rPr>
              <a:t>2	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9113" y="4533900"/>
            <a:ext cx="295275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81305" algn="l"/>
              </a:tabLst>
              <a:defRPr/>
            </a:pPr>
            <a:r>
              <a:rPr sz="1200" b="1" u="heavy" dirty="0">
                <a:latin typeface="Calibri"/>
                <a:cs typeface="Calibri"/>
              </a:rPr>
              <a:t>3	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0388" y="4017963"/>
            <a:ext cx="295275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81305" algn="l"/>
              </a:tabLst>
              <a:defRPr/>
            </a:pPr>
            <a:r>
              <a:rPr sz="1200" b="1" u="heavy" dirty="0">
                <a:latin typeface="Calibri"/>
                <a:cs typeface="Calibri"/>
              </a:rPr>
              <a:t>4	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06775" y="3046413"/>
            <a:ext cx="295275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81305" algn="l"/>
              </a:tabLst>
              <a:defRPr/>
            </a:pPr>
            <a:r>
              <a:rPr sz="1200" b="1" u="heavy" dirty="0">
                <a:latin typeface="Calibri"/>
                <a:cs typeface="Calibri"/>
              </a:rPr>
              <a:t>6	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14625" y="4864100"/>
            <a:ext cx="303213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90195" algn="l"/>
              </a:tabLst>
              <a:defRPr/>
            </a:pPr>
            <a:r>
              <a:rPr sz="1200" b="1" u="heavy" dirty="0">
                <a:latin typeface="Calibri"/>
                <a:cs typeface="Calibri"/>
              </a:rPr>
              <a:t>5	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6091" name="object 12"/>
          <p:cNvSpPr txBox="1">
            <a:spLocks noChangeArrowheads="1"/>
          </p:cNvSpPr>
          <p:nvPr/>
        </p:nvSpPr>
        <p:spPr bwMode="auto">
          <a:xfrm>
            <a:off x="3200400" y="2133600"/>
            <a:ext cx="2254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2138"/>
              </a:lnSpc>
            </a:pPr>
            <a:r>
              <a:rPr lang="th-TH" sz="2700" i="1" baseline="14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th-TH" sz="12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endParaRPr lang="th-TH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092" name="object 13"/>
          <p:cNvSpPr txBox="1">
            <a:spLocks noChangeArrowheads="1"/>
          </p:cNvSpPr>
          <p:nvPr/>
        </p:nvSpPr>
        <p:spPr bwMode="auto">
          <a:xfrm>
            <a:off x="3429000" y="1981200"/>
            <a:ext cx="1555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79975" y="2030413"/>
            <a:ext cx="960438" cy="636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if</a:t>
            </a:r>
            <a:r>
              <a:rPr sz="1800" spc="-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(</a:t>
            </a:r>
            <a:r>
              <a:rPr sz="18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,</a:t>
            </a:r>
            <a:r>
              <a:rPr sz="18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j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)</a:t>
            </a:r>
            <a:r>
              <a:rPr sz="1800" spc="-5" dirty="0">
                <a:solidFill>
                  <a:srgbClr val="006FC0"/>
                </a:solidFill>
                <a:latin typeface="Symbol"/>
                <a:cs typeface="Symbol"/>
              </a:rPr>
              <a:t></a:t>
            </a:r>
            <a:r>
              <a:rPr sz="18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 marL="12700" fontAlgn="auto">
              <a:spcBef>
                <a:spcPts val="59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otherwise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6575" y="1109663"/>
            <a:ext cx="7273925" cy="1076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Let </a:t>
            </a:r>
            <a:r>
              <a:rPr lang="th-TH" sz="24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th-TH" sz="2400">
                <a:latin typeface="Tahoma" pitchFamily="34" charset="0"/>
                <a:cs typeface="Tahoma" pitchFamily="34" charset="0"/>
              </a:rPr>
              <a:t>be the stochastic transition matrix induced by  random walk on web graph </a:t>
            </a:r>
            <a:r>
              <a:rPr lang="th-TH" sz="2400" i="1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th-TH" sz="240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th-TH" sz="2400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th-TH" sz="24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h-TH" sz="2400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th-TH" sz="24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th-TH" sz="2400">
                <a:latin typeface="Tahoma" pitchFamily="34" charset="0"/>
                <a:cs typeface="Tahoma" pitchFamily="34" charset="0"/>
              </a:rPr>
              <a:t>.</a:t>
            </a:r>
          </a:p>
          <a:p>
            <a:pPr marL="355600" indent="-342900" algn="ctr">
              <a:spcBef>
                <a:spcPts val="950"/>
              </a:spcBef>
              <a:tabLst>
                <a:tab pos="354013" algn="l"/>
                <a:tab pos="355600" algn="l"/>
              </a:tabLst>
            </a:pPr>
            <a:r>
              <a:rPr lang="th-TH" sz="1400" u="sng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 	1	</a:t>
            </a:r>
            <a:endParaRPr lang="th-TH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75125" y="2184400"/>
            <a:ext cx="422275" cy="482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>
              <a:lnSpc>
                <a:spcPts val="1613"/>
              </a:lnSpc>
            </a:pPr>
            <a:r>
              <a:rPr lang="th-TH" sz="14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th-TH" sz="14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h-TH" sz="14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th-TH" sz="14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ts val="2088"/>
              </a:lnSpc>
            </a:pPr>
            <a:r>
              <a:rPr lang="th-TH" sz="18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830888" y="3184525"/>
          <a:ext cx="2373312" cy="1690688"/>
        </p:xfrm>
        <a:graphic>
          <a:graphicData uri="http://schemas.openxmlformats.org/drawingml/2006/table">
            <a:tbl>
              <a:tblPr/>
              <a:tblGrid>
                <a:gridCol w="336550"/>
                <a:gridCol w="285750"/>
                <a:gridCol w="285750"/>
                <a:gridCol w="285750"/>
                <a:gridCol w="285750"/>
                <a:gridCol w="327025"/>
                <a:gridCol w="566737"/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Wingdings" pitchFamily="2" charset="2"/>
                          <a:cs typeface="Cordia New" pitchFamily="34" charset="-34"/>
                        </a:rPr>
                        <a:t></a:t>
                      </a: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9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Wingdings" pitchFamily="2" charset="2"/>
                          <a:cs typeface="Cordia New" pitchFamily="34" charset="-34"/>
                        </a:rPr>
                        <a:t></a:t>
                      </a: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5080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9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Wingdings" pitchFamily="2" charset="2"/>
                          <a:cs typeface="Cordia New" pitchFamily="34" charset="-34"/>
                        </a:rPr>
                        <a:t></a:t>
                      </a: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9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Wingdings" pitchFamily="2" charset="2"/>
                          <a:cs typeface="Cordia New" pitchFamily="34" charset="-34"/>
                        </a:rPr>
                        <a:t></a:t>
                      </a: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¼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¼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¼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¼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9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Wingdings" pitchFamily="2" charset="2"/>
                          <a:cs typeface="Cordia New" pitchFamily="34" charset="-34"/>
                        </a:rPr>
                        <a:t></a:t>
                      </a: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9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Wingdings" pitchFamily="2" charset="2"/>
                          <a:cs typeface="Cordia New" pitchFamily="34" charset="-34"/>
                        </a:rPr>
                        <a:t></a:t>
                      </a: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39" name="object 18"/>
          <p:cNvSpPr>
            <a:spLocks noChangeArrowheads="1"/>
          </p:cNvSpPr>
          <p:nvPr/>
        </p:nvSpPr>
        <p:spPr bwMode="auto">
          <a:xfrm>
            <a:off x="1177925" y="3616325"/>
            <a:ext cx="457200" cy="5048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140" name="object 19"/>
          <p:cNvSpPr>
            <a:spLocks noChangeArrowheads="1"/>
          </p:cNvSpPr>
          <p:nvPr/>
        </p:nvSpPr>
        <p:spPr bwMode="auto">
          <a:xfrm>
            <a:off x="1223963" y="3641725"/>
            <a:ext cx="361950" cy="41116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141" name="object 20"/>
          <p:cNvSpPr>
            <a:spLocks noChangeArrowheads="1"/>
          </p:cNvSpPr>
          <p:nvPr/>
        </p:nvSpPr>
        <p:spPr bwMode="auto">
          <a:xfrm>
            <a:off x="1498600" y="3965575"/>
            <a:ext cx="87313" cy="8731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142" name="object 21"/>
          <p:cNvSpPr>
            <a:spLocks/>
          </p:cNvSpPr>
          <p:nvPr/>
        </p:nvSpPr>
        <p:spPr bwMode="auto">
          <a:xfrm>
            <a:off x="1223963" y="3641725"/>
            <a:ext cx="361950" cy="411163"/>
          </a:xfrm>
          <a:custGeom>
            <a:avLst/>
            <a:gdLst/>
            <a:ahLst/>
            <a:cxnLst>
              <a:cxn ang="0">
                <a:pos x="274307" y="410946"/>
              </a:cxn>
              <a:cxn ang="0">
                <a:pos x="291833" y="340829"/>
              </a:cxn>
              <a:cxn ang="0">
                <a:pos x="361950" y="323303"/>
              </a:cxn>
              <a:cxn ang="0">
                <a:pos x="274307" y="410946"/>
              </a:cxn>
              <a:cxn ang="0">
                <a:pos x="0" y="410946"/>
              </a:cxn>
              <a:cxn ang="0">
                <a:pos x="0" y="0"/>
              </a:cxn>
              <a:cxn ang="0">
                <a:pos x="361950" y="0"/>
              </a:cxn>
              <a:cxn ang="0">
                <a:pos x="361950" y="323303"/>
              </a:cxn>
            </a:cxnLst>
            <a:rect l="0" t="0" r="r" b="b"/>
            <a:pathLst>
              <a:path w="361950" h="411479">
                <a:moveTo>
                  <a:pt x="274307" y="410946"/>
                </a:moveTo>
                <a:lnTo>
                  <a:pt x="291833" y="340829"/>
                </a:lnTo>
                <a:lnTo>
                  <a:pt x="361950" y="323303"/>
                </a:lnTo>
                <a:lnTo>
                  <a:pt x="274307" y="410946"/>
                </a:lnTo>
                <a:lnTo>
                  <a:pt x="0" y="410946"/>
                </a:lnTo>
                <a:lnTo>
                  <a:pt x="0" y="0"/>
                </a:lnTo>
                <a:lnTo>
                  <a:pt x="361950" y="0"/>
                </a:lnTo>
                <a:lnTo>
                  <a:pt x="361950" y="323303"/>
                </a:lnTo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3" name="object 22"/>
          <p:cNvSpPr>
            <a:spLocks/>
          </p:cNvSpPr>
          <p:nvPr/>
        </p:nvSpPr>
        <p:spPr bwMode="auto">
          <a:xfrm>
            <a:off x="1404938" y="3763963"/>
            <a:ext cx="1285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8612" y="0"/>
              </a:cxn>
            </a:cxnLst>
            <a:rect l="0" t="0" r="r" b="b"/>
            <a:pathLst>
              <a:path w="128905">
                <a:moveTo>
                  <a:pt x="0" y="0"/>
                </a:moveTo>
                <a:lnTo>
                  <a:pt x="128612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4" name="object 23"/>
          <p:cNvSpPr>
            <a:spLocks/>
          </p:cNvSpPr>
          <p:nvPr/>
        </p:nvSpPr>
        <p:spPr bwMode="auto">
          <a:xfrm>
            <a:off x="1274763" y="3868738"/>
            <a:ext cx="2587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8368" y="0"/>
              </a:cxn>
            </a:cxnLst>
            <a:rect l="0" t="0" r="r" b="b"/>
            <a:pathLst>
              <a:path w="258444">
                <a:moveTo>
                  <a:pt x="0" y="0"/>
                </a:moveTo>
                <a:lnTo>
                  <a:pt x="258368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5" name="object 24"/>
          <p:cNvSpPr>
            <a:spLocks/>
          </p:cNvSpPr>
          <p:nvPr/>
        </p:nvSpPr>
        <p:spPr bwMode="auto">
          <a:xfrm>
            <a:off x="1274763" y="3919538"/>
            <a:ext cx="2587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8368" y="0"/>
              </a:cxn>
            </a:cxnLst>
            <a:rect l="0" t="0" r="r" b="b"/>
            <a:pathLst>
              <a:path w="258444">
                <a:moveTo>
                  <a:pt x="0" y="0"/>
                </a:moveTo>
                <a:lnTo>
                  <a:pt x="258368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6" name="object 25"/>
          <p:cNvSpPr>
            <a:spLocks noChangeArrowheads="1"/>
          </p:cNvSpPr>
          <p:nvPr/>
        </p:nvSpPr>
        <p:spPr bwMode="auto">
          <a:xfrm>
            <a:off x="2098675" y="2922588"/>
            <a:ext cx="457200" cy="506412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147" name="object 26"/>
          <p:cNvSpPr>
            <a:spLocks noChangeArrowheads="1"/>
          </p:cNvSpPr>
          <p:nvPr/>
        </p:nvSpPr>
        <p:spPr bwMode="auto">
          <a:xfrm>
            <a:off x="2144713" y="2947988"/>
            <a:ext cx="361950" cy="411162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148" name="object 27"/>
          <p:cNvSpPr>
            <a:spLocks noChangeArrowheads="1"/>
          </p:cNvSpPr>
          <p:nvPr/>
        </p:nvSpPr>
        <p:spPr bwMode="auto">
          <a:xfrm>
            <a:off x="2419350" y="3271838"/>
            <a:ext cx="87313" cy="8731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149" name="object 28"/>
          <p:cNvSpPr>
            <a:spLocks/>
          </p:cNvSpPr>
          <p:nvPr/>
        </p:nvSpPr>
        <p:spPr bwMode="auto">
          <a:xfrm>
            <a:off x="2144713" y="2947988"/>
            <a:ext cx="361950" cy="411162"/>
          </a:xfrm>
          <a:custGeom>
            <a:avLst/>
            <a:gdLst/>
            <a:ahLst/>
            <a:cxnLst>
              <a:cxn ang="0">
                <a:pos x="274307" y="410946"/>
              </a:cxn>
              <a:cxn ang="0">
                <a:pos x="291833" y="340829"/>
              </a:cxn>
              <a:cxn ang="0">
                <a:pos x="361949" y="323303"/>
              </a:cxn>
              <a:cxn ang="0">
                <a:pos x="274307" y="410946"/>
              </a:cxn>
              <a:cxn ang="0">
                <a:pos x="0" y="410946"/>
              </a:cxn>
              <a:cxn ang="0">
                <a:pos x="0" y="0"/>
              </a:cxn>
              <a:cxn ang="0">
                <a:pos x="361949" y="0"/>
              </a:cxn>
              <a:cxn ang="0">
                <a:pos x="361949" y="323303"/>
              </a:cxn>
            </a:cxnLst>
            <a:rect l="0" t="0" r="r" b="b"/>
            <a:pathLst>
              <a:path w="361950" h="411479">
                <a:moveTo>
                  <a:pt x="274307" y="410946"/>
                </a:moveTo>
                <a:lnTo>
                  <a:pt x="291833" y="340829"/>
                </a:lnTo>
                <a:lnTo>
                  <a:pt x="361949" y="323303"/>
                </a:lnTo>
                <a:lnTo>
                  <a:pt x="274307" y="410946"/>
                </a:lnTo>
                <a:lnTo>
                  <a:pt x="0" y="410946"/>
                </a:lnTo>
                <a:lnTo>
                  <a:pt x="0" y="0"/>
                </a:lnTo>
                <a:lnTo>
                  <a:pt x="361949" y="0"/>
                </a:lnTo>
                <a:lnTo>
                  <a:pt x="361949" y="323303"/>
                </a:lnTo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0" name="object 29"/>
          <p:cNvSpPr>
            <a:spLocks/>
          </p:cNvSpPr>
          <p:nvPr/>
        </p:nvSpPr>
        <p:spPr bwMode="auto">
          <a:xfrm>
            <a:off x="2325688" y="3070225"/>
            <a:ext cx="1285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8612" y="0"/>
              </a:cxn>
            </a:cxnLst>
            <a:rect l="0" t="0" r="r" b="b"/>
            <a:pathLst>
              <a:path w="128905">
                <a:moveTo>
                  <a:pt x="0" y="0"/>
                </a:moveTo>
                <a:lnTo>
                  <a:pt x="128612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1" name="object 30"/>
          <p:cNvSpPr>
            <a:spLocks/>
          </p:cNvSpPr>
          <p:nvPr/>
        </p:nvSpPr>
        <p:spPr bwMode="auto">
          <a:xfrm>
            <a:off x="2195513" y="3175000"/>
            <a:ext cx="2587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8368" y="0"/>
              </a:cxn>
            </a:cxnLst>
            <a:rect l="0" t="0" r="r" b="b"/>
            <a:pathLst>
              <a:path w="258444">
                <a:moveTo>
                  <a:pt x="0" y="0"/>
                </a:moveTo>
                <a:lnTo>
                  <a:pt x="258368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2" name="object 31"/>
          <p:cNvSpPr>
            <a:spLocks/>
          </p:cNvSpPr>
          <p:nvPr/>
        </p:nvSpPr>
        <p:spPr bwMode="auto">
          <a:xfrm>
            <a:off x="2195513" y="3225800"/>
            <a:ext cx="2587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8368" y="0"/>
              </a:cxn>
            </a:cxnLst>
            <a:rect l="0" t="0" r="r" b="b"/>
            <a:pathLst>
              <a:path w="258444">
                <a:moveTo>
                  <a:pt x="0" y="0"/>
                </a:moveTo>
                <a:lnTo>
                  <a:pt x="258368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3" name="object 32"/>
          <p:cNvSpPr>
            <a:spLocks noChangeArrowheads="1"/>
          </p:cNvSpPr>
          <p:nvPr/>
        </p:nvSpPr>
        <p:spPr bwMode="auto">
          <a:xfrm>
            <a:off x="1143000" y="4572000"/>
            <a:ext cx="458788" cy="50800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154" name="object 33"/>
          <p:cNvSpPr>
            <a:spLocks noChangeArrowheads="1"/>
          </p:cNvSpPr>
          <p:nvPr/>
        </p:nvSpPr>
        <p:spPr bwMode="auto">
          <a:xfrm>
            <a:off x="1676400" y="5257800"/>
            <a:ext cx="363538" cy="412750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155" name="object 34"/>
          <p:cNvSpPr>
            <a:spLocks noChangeArrowheads="1"/>
          </p:cNvSpPr>
          <p:nvPr/>
        </p:nvSpPr>
        <p:spPr bwMode="auto">
          <a:xfrm>
            <a:off x="2036763" y="4872038"/>
            <a:ext cx="87312" cy="87312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156" name="object 35"/>
          <p:cNvSpPr>
            <a:spLocks/>
          </p:cNvSpPr>
          <p:nvPr/>
        </p:nvSpPr>
        <p:spPr bwMode="auto">
          <a:xfrm>
            <a:off x="1676400" y="5638800"/>
            <a:ext cx="363538" cy="412750"/>
          </a:xfrm>
          <a:custGeom>
            <a:avLst/>
            <a:gdLst/>
            <a:ahLst/>
            <a:cxnLst>
              <a:cxn ang="0">
                <a:pos x="275513" y="412521"/>
              </a:cxn>
              <a:cxn ang="0">
                <a:pos x="293115" y="342099"/>
              </a:cxn>
              <a:cxn ang="0">
                <a:pos x="363537" y="324497"/>
              </a:cxn>
              <a:cxn ang="0">
                <a:pos x="275513" y="412521"/>
              </a:cxn>
              <a:cxn ang="0">
                <a:pos x="0" y="412521"/>
              </a:cxn>
              <a:cxn ang="0">
                <a:pos x="0" y="0"/>
              </a:cxn>
              <a:cxn ang="0">
                <a:pos x="363537" y="0"/>
              </a:cxn>
              <a:cxn ang="0">
                <a:pos x="363537" y="324497"/>
              </a:cxn>
            </a:cxnLst>
            <a:rect l="0" t="0" r="r" b="b"/>
            <a:pathLst>
              <a:path w="363855" h="412750">
                <a:moveTo>
                  <a:pt x="275513" y="412521"/>
                </a:moveTo>
                <a:lnTo>
                  <a:pt x="293115" y="342099"/>
                </a:lnTo>
                <a:lnTo>
                  <a:pt x="363537" y="324497"/>
                </a:lnTo>
                <a:lnTo>
                  <a:pt x="275513" y="412521"/>
                </a:lnTo>
                <a:lnTo>
                  <a:pt x="0" y="412521"/>
                </a:lnTo>
                <a:lnTo>
                  <a:pt x="0" y="0"/>
                </a:lnTo>
                <a:lnTo>
                  <a:pt x="363537" y="0"/>
                </a:lnTo>
                <a:lnTo>
                  <a:pt x="363537" y="324497"/>
                </a:lnTo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7" name="object 36"/>
          <p:cNvSpPr>
            <a:spLocks/>
          </p:cNvSpPr>
          <p:nvPr/>
        </p:nvSpPr>
        <p:spPr bwMode="auto">
          <a:xfrm>
            <a:off x="1941513" y="4668838"/>
            <a:ext cx="1301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9184" y="0"/>
              </a:cxn>
            </a:cxnLst>
            <a:rect l="0" t="0" r="r" b="b"/>
            <a:pathLst>
              <a:path w="129539">
                <a:moveTo>
                  <a:pt x="0" y="0"/>
                </a:moveTo>
                <a:lnTo>
                  <a:pt x="129184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8" name="object 37"/>
          <p:cNvSpPr>
            <a:spLocks/>
          </p:cNvSpPr>
          <p:nvPr/>
        </p:nvSpPr>
        <p:spPr bwMode="auto">
          <a:xfrm>
            <a:off x="1828800" y="4800600"/>
            <a:ext cx="2603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511" y="0"/>
              </a:cxn>
            </a:cxnLst>
            <a:rect l="0" t="0" r="r" b="b"/>
            <a:pathLst>
              <a:path w="259714">
                <a:moveTo>
                  <a:pt x="0" y="0"/>
                </a:moveTo>
                <a:lnTo>
                  <a:pt x="259511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9" name="object 38"/>
          <p:cNvSpPr>
            <a:spLocks/>
          </p:cNvSpPr>
          <p:nvPr/>
        </p:nvSpPr>
        <p:spPr bwMode="auto">
          <a:xfrm>
            <a:off x="1811338" y="4826000"/>
            <a:ext cx="2603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511" y="0"/>
              </a:cxn>
            </a:cxnLst>
            <a:rect l="0" t="0" r="r" b="b"/>
            <a:pathLst>
              <a:path w="259714">
                <a:moveTo>
                  <a:pt x="0" y="0"/>
                </a:moveTo>
                <a:lnTo>
                  <a:pt x="259511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0" name="object 39"/>
          <p:cNvSpPr>
            <a:spLocks/>
          </p:cNvSpPr>
          <p:nvPr/>
        </p:nvSpPr>
        <p:spPr bwMode="auto">
          <a:xfrm>
            <a:off x="1457325" y="3162300"/>
            <a:ext cx="573088" cy="423863"/>
          </a:xfrm>
          <a:custGeom>
            <a:avLst/>
            <a:gdLst/>
            <a:ahLst/>
            <a:cxnLst>
              <a:cxn ang="0">
                <a:pos x="0" y="424179"/>
              </a:cxn>
              <a:cxn ang="0">
                <a:pos x="572858" y="0"/>
              </a:cxn>
            </a:cxnLst>
            <a:rect l="0" t="0" r="r" b="b"/>
            <a:pathLst>
              <a:path w="573405" h="424179">
                <a:moveTo>
                  <a:pt x="0" y="424179"/>
                </a:moveTo>
                <a:lnTo>
                  <a:pt x="572858" y="0"/>
                </a:lnTo>
              </a:path>
            </a:pathLst>
          </a:custGeom>
          <a:noFill/>
          <a:ln w="12700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1" name="object 40"/>
          <p:cNvSpPr>
            <a:spLocks/>
          </p:cNvSpPr>
          <p:nvPr/>
        </p:nvSpPr>
        <p:spPr bwMode="auto">
          <a:xfrm>
            <a:off x="1997075" y="3124200"/>
            <a:ext cx="84138" cy="76200"/>
          </a:xfrm>
          <a:custGeom>
            <a:avLst/>
            <a:gdLst/>
            <a:ahLst/>
            <a:cxnLst>
              <a:cxn ang="0">
                <a:pos x="83908" y="0"/>
              </a:cxn>
              <a:cxn ang="0">
                <a:pos x="0" y="14719"/>
              </a:cxn>
              <a:cxn ang="0">
                <a:pos x="45339" y="75958"/>
              </a:cxn>
              <a:cxn ang="0">
                <a:pos x="83908" y="0"/>
              </a:cxn>
            </a:cxnLst>
            <a:rect l="0" t="0" r="r" b="b"/>
            <a:pathLst>
              <a:path w="84455" h="76200">
                <a:moveTo>
                  <a:pt x="83908" y="0"/>
                </a:moveTo>
                <a:lnTo>
                  <a:pt x="0" y="14719"/>
                </a:lnTo>
                <a:lnTo>
                  <a:pt x="45339" y="75958"/>
                </a:lnTo>
                <a:lnTo>
                  <a:pt x="83908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2" name="object 41"/>
          <p:cNvSpPr>
            <a:spLocks/>
          </p:cNvSpPr>
          <p:nvPr/>
        </p:nvSpPr>
        <p:spPr bwMode="auto">
          <a:xfrm>
            <a:off x="2554288" y="3124200"/>
            <a:ext cx="676275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5093" y="76949"/>
              </a:cxn>
            </a:cxnLst>
            <a:rect l="0" t="0" r="r" b="b"/>
            <a:pathLst>
              <a:path w="675639" h="77469">
                <a:moveTo>
                  <a:pt x="0" y="0"/>
                </a:moveTo>
                <a:lnTo>
                  <a:pt x="675093" y="76949"/>
                </a:lnTo>
              </a:path>
            </a:pathLst>
          </a:custGeom>
          <a:noFill/>
          <a:ln w="12700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3" name="object 42"/>
          <p:cNvSpPr>
            <a:spLocks/>
          </p:cNvSpPr>
          <p:nvPr/>
        </p:nvSpPr>
        <p:spPr bwMode="auto">
          <a:xfrm>
            <a:off x="3213100" y="3162300"/>
            <a:ext cx="79375" cy="76200"/>
          </a:xfrm>
          <a:custGeom>
            <a:avLst/>
            <a:gdLst/>
            <a:ahLst/>
            <a:cxnLst>
              <a:cxn ang="0">
                <a:pos x="8636" y="0"/>
              </a:cxn>
              <a:cxn ang="0">
                <a:pos x="0" y="75704"/>
              </a:cxn>
              <a:cxn ang="0">
                <a:pos x="80035" y="46482"/>
              </a:cxn>
              <a:cxn ang="0">
                <a:pos x="8636" y="0"/>
              </a:cxn>
            </a:cxnLst>
            <a:rect l="0" t="0" r="r" b="b"/>
            <a:pathLst>
              <a:path w="80645" h="76200">
                <a:moveTo>
                  <a:pt x="8636" y="0"/>
                </a:moveTo>
                <a:lnTo>
                  <a:pt x="0" y="75704"/>
                </a:lnTo>
                <a:lnTo>
                  <a:pt x="80035" y="46482"/>
                </a:lnTo>
                <a:lnTo>
                  <a:pt x="8636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4" name="object 43"/>
          <p:cNvSpPr>
            <a:spLocks/>
          </p:cNvSpPr>
          <p:nvPr/>
        </p:nvSpPr>
        <p:spPr bwMode="auto">
          <a:xfrm>
            <a:off x="3309938" y="3606800"/>
            <a:ext cx="130175" cy="358775"/>
          </a:xfrm>
          <a:custGeom>
            <a:avLst/>
            <a:gdLst/>
            <a:ahLst/>
            <a:cxnLst>
              <a:cxn ang="0">
                <a:pos x="0" y="359346"/>
              </a:cxn>
              <a:cxn ang="0">
                <a:pos x="129311" y="0"/>
              </a:cxn>
            </a:cxnLst>
            <a:rect l="0" t="0" r="r" b="b"/>
            <a:pathLst>
              <a:path w="129539" h="359410">
                <a:moveTo>
                  <a:pt x="0" y="359346"/>
                </a:moveTo>
                <a:lnTo>
                  <a:pt x="129311" y="0"/>
                </a:lnTo>
              </a:path>
            </a:pathLst>
          </a:custGeom>
          <a:noFill/>
          <a:ln w="12699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5" name="object 44"/>
          <p:cNvSpPr>
            <a:spLocks/>
          </p:cNvSpPr>
          <p:nvPr/>
        </p:nvSpPr>
        <p:spPr bwMode="auto">
          <a:xfrm>
            <a:off x="3398838" y="3546475"/>
            <a:ext cx="71437" cy="85725"/>
          </a:xfrm>
          <a:custGeom>
            <a:avLst/>
            <a:gdLst/>
            <a:ahLst/>
            <a:cxnLst>
              <a:cxn ang="0">
                <a:pos x="61658" y="0"/>
              </a:cxn>
              <a:cxn ang="0">
                <a:pos x="0" y="58800"/>
              </a:cxn>
              <a:cxn ang="0">
                <a:pos x="71704" y="84607"/>
              </a:cxn>
              <a:cxn ang="0">
                <a:pos x="61658" y="0"/>
              </a:cxn>
            </a:cxnLst>
            <a:rect l="0" t="0" r="r" b="b"/>
            <a:pathLst>
              <a:path w="71754" h="85089">
                <a:moveTo>
                  <a:pt x="61658" y="0"/>
                </a:moveTo>
                <a:lnTo>
                  <a:pt x="0" y="58800"/>
                </a:lnTo>
                <a:lnTo>
                  <a:pt x="71704" y="84607"/>
                </a:lnTo>
                <a:lnTo>
                  <a:pt x="61658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6" name="object 45"/>
          <p:cNvSpPr>
            <a:spLocks/>
          </p:cNvSpPr>
          <p:nvPr/>
        </p:nvSpPr>
        <p:spPr bwMode="auto">
          <a:xfrm>
            <a:off x="3159125" y="3532188"/>
            <a:ext cx="128588" cy="358775"/>
          </a:xfrm>
          <a:custGeom>
            <a:avLst/>
            <a:gdLst/>
            <a:ahLst/>
            <a:cxnLst>
              <a:cxn ang="0">
                <a:pos x="129235" y="0"/>
              </a:cxn>
              <a:cxn ang="0">
                <a:pos x="0" y="357784"/>
              </a:cxn>
            </a:cxnLst>
            <a:rect l="0" t="0" r="r" b="b"/>
            <a:pathLst>
              <a:path w="129539" h="358139">
                <a:moveTo>
                  <a:pt x="129235" y="0"/>
                </a:moveTo>
                <a:lnTo>
                  <a:pt x="0" y="357784"/>
                </a:lnTo>
              </a:path>
            </a:pathLst>
          </a:custGeom>
          <a:noFill/>
          <a:ln w="12700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7" name="object 46"/>
          <p:cNvSpPr>
            <a:spLocks/>
          </p:cNvSpPr>
          <p:nvPr/>
        </p:nvSpPr>
        <p:spPr bwMode="auto">
          <a:xfrm>
            <a:off x="3127375" y="3865563"/>
            <a:ext cx="71438" cy="84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944" y="84607"/>
              </a:cxn>
              <a:cxn ang="0">
                <a:pos x="71666" y="25882"/>
              </a:cxn>
              <a:cxn ang="0">
                <a:pos x="0" y="0"/>
              </a:cxn>
            </a:cxnLst>
            <a:rect l="0" t="0" r="r" b="b"/>
            <a:pathLst>
              <a:path w="71755" h="85089">
                <a:moveTo>
                  <a:pt x="0" y="0"/>
                </a:moveTo>
                <a:lnTo>
                  <a:pt x="9944" y="84607"/>
                </a:lnTo>
                <a:lnTo>
                  <a:pt x="71666" y="25882"/>
                </a:lnTo>
                <a:lnTo>
                  <a:pt x="0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8" name="object 47"/>
          <p:cNvSpPr>
            <a:spLocks/>
          </p:cNvSpPr>
          <p:nvPr/>
        </p:nvSpPr>
        <p:spPr bwMode="auto">
          <a:xfrm>
            <a:off x="1949450" y="3402013"/>
            <a:ext cx="307975" cy="1062037"/>
          </a:xfrm>
          <a:custGeom>
            <a:avLst/>
            <a:gdLst/>
            <a:ahLst/>
            <a:cxnLst>
              <a:cxn ang="0">
                <a:pos x="307759" y="0"/>
              </a:cxn>
              <a:cxn ang="0">
                <a:pos x="0" y="1061377"/>
              </a:cxn>
            </a:cxnLst>
            <a:rect l="0" t="0" r="r" b="b"/>
            <a:pathLst>
              <a:path w="307975" h="1061720">
                <a:moveTo>
                  <a:pt x="307759" y="0"/>
                </a:moveTo>
                <a:lnTo>
                  <a:pt x="0" y="1061377"/>
                </a:lnTo>
              </a:path>
            </a:pathLst>
          </a:custGeom>
          <a:noFill/>
          <a:ln w="12700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9" name="object 48"/>
          <p:cNvSpPr>
            <a:spLocks/>
          </p:cNvSpPr>
          <p:nvPr/>
        </p:nvSpPr>
        <p:spPr bwMode="auto">
          <a:xfrm>
            <a:off x="1916113" y="4440238"/>
            <a:ext cx="74612" cy="84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79" y="83794"/>
              </a:cxn>
              <a:cxn ang="0">
                <a:pos x="73190" y="21221"/>
              </a:cxn>
              <a:cxn ang="0">
                <a:pos x="0" y="0"/>
              </a:cxn>
            </a:cxnLst>
            <a:rect l="0" t="0" r="r" b="b"/>
            <a:pathLst>
              <a:path w="73660" h="83820">
                <a:moveTo>
                  <a:pt x="0" y="0"/>
                </a:moveTo>
                <a:lnTo>
                  <a:pt x="15379" y="83794"/>
                </a:lnTo>
                <a:lnTo>
                  <a:pt x="73190" y="21221"/>
                </a:lnTo>
                <a:lnTo>
                  <a:pt x="0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0" name="object 49"/>
          <p:cNvSpPr>
            <a:spLocks/>
          </p:cNvSpPr>
          <p:nvPr/>
        </p:nvSpPr>
        <p:spPr bwMode="auto">
          <a:xfrm>
            <a:off x="1503363" y="4179888"/>
            <a:ext cx="190500" cy="404812"/>
          </a:xfrm>
          <a:custGeom>
            <a:avLst/>
            <a:gdLst/>
            <a:ahLst/>
            <a:cxnLst>
              <a:cxn ang="0">
                <a:pos x="190436" y="404507"/>
              </a:cxn>
              <a:cxn ang="0">
                <a:pos x="0" y="0"/>
              </a:cxn>
            </a:cxnLst>
            <a:rect l="0" t="0" r="r" b="b"/>
            <a:pathLst>
              <a:path w="190500" h="404495">
                <a:moveTo>
                  <a:pt x="190436" y="40450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1" name="object 50"/>
          <p:cNvSpPr>
            <a:spLocks/>
          </p:cNvSpPr>
          <p:nvPr/>
        </p:nvSpPr>
        <p:spPr bwMode="auto">
          <a:xfrm>
            <a:off x="1474788" y="4122738"/>
            <a:ext cx="68262" cy="85725"/>
          </a:xfrm>
          <a:custGeom>
            <a:avLst/>
            <a:gdLst/>
            <a:ahLst/>
            <a:cxnLst>
              <a:cxn ang="0">
                <a:pos x="2006" y="0"/>
              </a:cxn>
              <a:cxn ang="0">
                <a:pos x="0" y="85166"/>
              </a:cxn>
              <a:cxn ang="0">
                <a:pos x="68935" y="52705"/>
              </a:cxn>
              <a:cxn ang="0">
                <a:pos x="2006" y="0"/>
              </a:cxn>
            </a:cxnLst>
            <a:rect l="0" t="0" r="r" b="b"/>
            <a:pathLst>
              <a:path w="69215" h="85725">
                <a:moveTo>
                  <a:pt x="2006" y="0"/>
                </a:moveTo>
                <a:lnTo>
                  <a:pt x="0" y="85166"/>
                </a:lnTo>
                <a:lnTo>
                  <a:pt x="68935" y="52705"/>
                </a:lnTo>
                <a:lnTo>
                  <a:pt x="2006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2" name="object 51"/>
          <p:cNvSpPr>
            <a:spLocks/>
          </p:cNvSpPr>
          <p:nvPr/>
        </p:nvSpPr>
        <p:spPr bwMode="auto">
          <a:xfrm>
            <a:off x="2376488" y="3454400"/>
            <a:ext cx="295275" cy="1357313"/>
          </a:xfrm>
          <a:custGeom>
            <a:avLst/>
            <a:gdLst/>
            <a:ahLst/>
            <a:cxnLst>
              <a:cxn ang="0">
                <a:pos x="296024" y="1357185"/>
              </a:cxn>
              <a:cxn ang="0">
                <a:pos x="0" y="0"/>
              </a:cxn>
            </a:cxnLst>
            <a:rect l="0" t="0" r="r" b="b"/>
            <a:pathLst>
              <a:path w="296544" h="1357629">
                <a:moveTo>
                  <a:pt x="296024" y="1357185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3" name="object 52"/>
          <p:cNvSpPr>
            <a:spLocks/>
          </p:cNvSpPr>
          <p:nvPr/>
        </p:nvSpPr>
        <p:spPr bwMode="auto">
          <a:xfrm>
            <a:off x="2341563" y="3392488"/>
            <a:ext cx="74612" cy="82550"/>
          </a:xfrm>
          <a:custGeom>
            <a:avLst/>
            <a:gdLst/>
            <a:ahLst/>
            <a:cxnLst>
              <a:cxn ang="0">
                <a:pos x="20980" y="0"/>
              </a:cxn>
              <a:cxn ang="0">
                <a:pos x="0" y="82575"/>
              </a:cxn>
              <a:cxn ang="0">
                <a:pos x="74447" y="66332"/>
              </a:cxn>
              <a:cxn ang="0">
                <a:pos x="20980" y="0"/>
              </a:cxn>
            </a:cxnLst>
            <a:rect l="0" t="0" r="r" b="b"/>
            <a:pathLst>
              <a:path w="74930" h="83185">
                <a:moveTo>
                  <a:pt x="20980" y="0"/>
                </a:moveTo>
                <a:lnTo>
                  <a:pt x="0" y="82575"/>
                </a:lnTo>
                <a:lnTo>
                  <a:pt x="74447" y="66332"/>
                </a:lnTo>
                <a:lnTo>
                  <a:pt x="20980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4" name="object 53"/>
          <p:cNvSpPr>
            <a:spLocks/>
          </p:cNvSpPr>
          <p:nvPr/>
        </p:nvSpPr>
        <p:spPr bwMode="auto">
          <a:xfrm>
            <a:off x="2190750" y="4824413"/>
            <a:ext cx="360363" cy="133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9498" y="132092"/>
              </a:cxn>
            </a:cxnLst>
            <a:rect l="0" t="0" r="r" b="b"/>
            <a:pathLst>
              <a:path w="360044" h="132714">
                <a:moveTo>
                  <a:pt x="0" y="0"/>
                </a:moveTo>
                <a:lnTo>
                  <a:pt x="359498" y="132092"/>
                </a:lnTo>
              </a:path>
            </a:pathLst>
          </a:custGeom>
          <a:noFill/>
          <a:ln w="12700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5" name="object 54"/>
          <p:cNvSpPr>
            <a:spLocks/>
          </p:cNvSpPr>
          <p:nvPr/>
        </p:nvSpPr>
        <p:spPr bwMode="auto">
          <a:xfrm>
            <a:off x="2525713" y="4916488"/>
            <a:ext cx="84137" cy="71437"/>
          </a:xfrm>
          <a:custGeom>
            <a:avLst/>
            <a:gdLst/>
            <a:ahLst/>
            <a:cxnLst>
              <a:cxn ang="0">
                <a:pos x="26288" y="0"/>
              </a:cxn>
              <a:cxn ang="0">
                <a:pos x="0" y="71526"/>
              </a:cxn>
              <a:cxn ang="0">
                <a:pos x="84670" y="62039"/>
              </a:cxn>
              <a:cxn ang="0">
                <a:pos x="26288" y="0"/>
              </a:cxn>
            </a:cxnLst>
            <a:rect l="0" t="0" r="r" b="b"/>
            <a:pathLst>
              <a:path w="85089" h="71754">
                <a:moveTo>
                  <a:pt x="26288" y="0"/>
                </a:moveTo>
                <a:lnTo>
                  <a:pt x="0" y="71526"/>
                </a:lnTo>
                <a:lnTo>
                  <a:pt x="84670" y="62039"/>
                </a:lnTo>
                <a:lnTo>
                  <a:pt x="26288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6" name="object 55"/>
          <p:cNvSpPr>
            <a:spLocks noChangeArrowheads="1"/>
          </p:cNvSpPr>
          <p:nvPr/>
        </p:nvSpPr>
        <p:spPr bwMode="auto">
          <a:xfrm>
            <a:off x="3025775" y="4005263"/>
            <a:ext cx="458788" cy="50800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177" name="object 56"/>
          <p:cNvSpPr>
            <a:spLocks noChangeArrowheads="1"/>
          </p:cNvSpPr>
          <p:nvPr/>
        </p:nvSpPr>
        <p:spPr bwMode="auto">
          <a:xfrm>
            <a:off x="3071813" y="4030663"/>
            <a:ext cx="363537" cy="412750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178" name="object 57"/>
          <p:cNvSpPr>
            <a:spLocks noChangeArrowheads="1"/>
          </p:cNvSpPr>
          <p:nvPr/>
        </p:nvSpPr>
        <p:spPr bwMode="auto">
          <a:xfrm>
            <a:off x="3348038" y="4356100"/>
            <a:ext cx="87312" cy="87313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179" name="object 58"/>
          <p:cNvSpPr>
            <a:spLocks/>
          </p:cNvSpPr>
          <p:nvPr/>
        </p:nvSpPr>
        <p:spPr bwMode="auto">
          <a:xfrm>
            <a:off x="3071813" y="4030663"/>
            <a:ext cx="363537" cy="412750"/>
          </a:xfrm>
          <a:custGeom>
            <a:avLst/>
            <a:gdLst/>
            <a:ahLst/>
            <a:cxnLst>
              <a:cxn ang="0">
                <a:pos x="275513" y="412521"/>
              </a:cxn>
              <a:cxn ang="0">
                <a:pos x="293115" y="342099"/>
              </a:cxn>
              <a:cxn ang="0">
                <a:pos x="363537" y="324497"/>
              </a:cxn>
              <a:cxn ang="0">
                <a:pos x="275513" y="412521"/>
              </a:cxn>
              <a:cxn ang="0">
                <a:pos x="0" y="412521"/>
              </a:cxn>
              <a:cxn ang="0">
                <a:pos x="0" y="0"/>
              </a:cxn>
              <a:cxn ang="0">
                <a:pos x="363537" y="0"/>
              </a:cxn>
              <a:cxn ang="0">
                <a:pos x="363537" y="324497"/>
              </a:cxn>
            </a:cxnLst>
            <a:rect l="0" t="0" r="r" b="b"/>
            <a:pathLst>
              <a:path w="363854" h="412750">
                <a:moveTo>
                  <a:pt x="275513" y="412521"/>
                </a:moveTo>
                <a:lnTo>
                  <a:pt x="293115" y="342099"/>
                </a:lnTo>
                <a:lnTo>
                  <a:pt x="363537" y="324497"/>
                </a:lnTo>
                <a:lnTo>
                  <a:pt x="275513" y="412521"/>
                </a:lnTo>
                <a:lnTo>
                  <a:pt x="0" y="412521"/>
                </a:lnTo>
                <a:lnTo>
                  <a:pt x="0" y="0"/>
                </a:lnTo>
                <a:lnTo>
                  <a:pt x="363537" y="0"/>
                </a:lnTo>
                <a:lnTo>
                  <a:pt x="363537" y="324497"/>
                </a:lnTo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0" name="object 59"/>
          <p:cNvSpPr>
            <a:spLocks/>
          </p:cNvSpPr>
          <p:nvPr/>
        </p:nvSpPr>
        <p:spPr bwMode="auto">
          <a:xfrm>
            <a:off x="3252788" y="4152900"/>
            <a:ext cx="1301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9184" y="0"/>
              </a:cxn>
            </a:cxnLst>
            <a:rect l="0" t="0" r="r" b="b"/>
            <a:pathLst>
              <a:path w="129539">
                <a:moveTo>
                  <a:pt x="0" y="0"/>
                </a:moveTo>
                <a:lnTo>
                  <a:pt x="129184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1" name="object 60"/>
          <p:cNvSpPr>
            <a:spLocks/>
          </p:cNvSpPr>
          <p:nvPr/>
        </p:nvSpPr>
        <p:spPr bwMode="auto">
          <a:xfrm>
            <a:off x="3122613" y="4257675"/>
            <a:ext cx="2603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511" y="0"/>
              </a:cxn>
            </a:cxnLst>
            <a:rect l="0" t="0" r="r" b="b"/>
            <a:pathLst>
              <a:path w="259714">
                <a:moveTo>
                  <a:pt x="0" y="0"/>
                </a:moveTo>
                <a:lnTo>
                  <a:pt x="259511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2" name="object 61"/>
          <p:cNvSpPr>
            <a:spLocks/>
          </p:cNvSpPr>
          <p:nvPr/>
        </p:nvSpPr>
        <p:spPr bwMode="auto">
          <a:xfrm>
            <a:off x="3122613" y="4310063"/>
            <a:ext cx="2603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511" y="0"/>
              </a:cxn>
            </a:cxnLst>
            <a:rect l="0" t="0" r="r" b="b"/>
            <a:pathLst>
              <a:path w="259714">
                <a:moveTo>
                  <a:pt x="0" y="0"/>
                </a:moveTo>
                <a:lnTo>
                  <a:pt x="259511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3" name="object 62"/>
          <p:cNvSpPr>
            <a:spLocks noChangeArrowheads="1"/>
          </p:cNvSpPr>
          <p:nvPr/>
        </p:nvSpPr>
        <p:spPr bwMode="auto">
          <a:xfrm>
            <a:off x="3332163" y="3033713"/>
            <a:ext cx="458787" cy="508000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184" name="object 63"/>
          <p:cNvSpPr>
            <a:spLocks noChangeArrowheads="1"/>
          </p:cNvSpPr>
          <p:nvPr/>
        </p:nvSpPr>
        <p:spPr bwMode="auto">
          <a:xfrm>
            <a:off x="3378200" y="3059113"/>
            <a:ext cx="363538" cy="412750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185" name="object 64"/>
          <p:cNvSpPr>
            <a:spLocks noChangeArrowheads="1"/>
          </p:cNvSpPr>
          <p:nvPr/>
        </p:nvSpPr>
        <p:spPr bwMode="auto">
          <a:xfrm>
            <a:off x="3654425" y="3384550"/>
            <a:ext cx="87313" cy="87313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186" name="object 65"/>
          <p:cNvSpPr>
            <a:spLocks/>
          </p:cNvSpPr>
          <p:nvPr/>
        </p:nvSpPr>
        <p:spPr bwMode="auto">
          <a:xfrm>
            <a:off x="3378200" y="3059113"/>
            <a:ext cx="363538" cy="412750"/>
          </a:xfrm>
          <a:custGeom>
            <a:avLst/>
            <a:gdLst/>
            <a:ahLst/>
            <a:cxnLst>
              <a:cxn ang="0">
                <a:pos x="275513" y="412521"/>
              </a:cxn>
              <a:cxn ang="0">
                <a:pos x="293116" y="342099"/>
              </a:cxn>
              <a:cxn ang="0">
                <a:pos x="363537" y="324497"/>
              </a:cxn>
              <a:cxn ang="0">
                <a:pos x="275513" y="412521"/>
              </a:cxn>
              <a:cxn ang="0">
                <a:pos x="0" y="412521"/>
              </a:cxn>
              <a:cxn ang="0">
                <a:pos x="0" y="0"/>
              </a:cxn>
              <a:cxn ang="0">
                <a:pos x="363537" y="0"/>
              </a:cxn>
              <a:cxn ang="0">
                <a:pos x="363537" y="324497"/>
              </a:cxn>
            </a:cxnLst>
            <a:rect l="0" t="0" r="r" b="b"/>
            <a:pathLst>
              <a:path w="363854" h="412750">
                <a:moveTo>
                  <a:pt x="275513" y="412521"/>
                </a:moveTo>
                <a:lnTo>
                  <a:pt x="293116" y="342099"/>
                </a:lnTo>
                <a:lnTo>
                  <a:pt x="363537" y="324497"/>
                </a:lnTo>
                <a:lnTo>
                  <a:pt x="275513" y="412521"/>
                </a:lnTo>
                <a:lnTo>
                  <a:pt x="0" y="412521"/>
                </a:lnTo>
                <a:lnTo>
                  <a:pt x="0" y="0"/>
                </a:lnTo>
                <a:lnTo>
                  <a:pt x="363537" y="0"/>
                </a:lnTo>
                <a:lnTo>
                  <a:pt x="363537" y="324497"/>
                </a:lnTo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7" name="object 66"/>
          <p:cNvSpPr>
            <a:spLocks/>
          </p:cNvSpPr>
          <p:nvPr/>
        </p:nvSpPr>
        <p:spPr bwMode="auto">
          <a:xfrm>
            <a:off x="3559175" y="3181350"/>
            <a:ext cx="1301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9184" y="0"/>
              </a:cxn>
            </a:cxnLst>
            <a:rect l="0" t="0" r="r" b="b"/>
            <a:pathLst>
              <a:path w="129539">
                <a:moveTo>
                  <a:pt x="0" y="0"/>
                </a:moveTo>
                <a:lnTo>
                  <a:pt x="129184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8" name="object 67"/>
          <p:cNvSpPr>
            <a:spLocks/>
          </p:cNvSpPr>
          <p:nvPr/>
        </p:nvSpPr>
        <p:spPr bwMode="auto">
          <a:xfrm>
            <a:off x="3429000" y="3286125"/>
            <a:ext cx="2603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511" y="0"/>
              </a:cxn>
            </a:cxnLst>
            <a:rect l="0" t="0" r="r" b="b"/>
            <a:pathLst>
              <a:path w="259714">
                <a:moveTo>
                  <a:pt x="0" y="0"/>
                </a:moveTo>
                <a:lnTo>
                  <a:pt x="259511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9" name="object 68"/>
          <p:cNvSpPr>
            <a:spLocks/>
          </p:cNvSpPr>
          <p:nvPr/>
        </p:nvSpPr>
        <p:spPr bwMode="auto">
          <a:xfrm>
            <a:off x="3429000" y="3338513"/>
            <a:ext cx="2603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511" y="0"/>
              </a:cxn>
            </a:cxnLst>
            <a:rect l="0" t="0" r="r" b="b"/>
            <a:pathLst>
              <a:path w="259714">
                <a:moveTo>
                  <a:pt x="0" y="0"/>
                </a:moveTo>
                <a:lnTo>
                  <a:pt x="259511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90" name="object 69"/>
          <p:cNvSpPr>
            <a:spLocks noChangeArrowheads="1"/>
          </p:cNvSpPr>
          <p:nvPr/>
        </p:nvSpPr>
        <p:spPr bwMode="auto">
          <a:xfrm>
            <a:off x="2647950" y="4848225"/>
            <a:ext cx="458788" cy="506413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191" name="object 70"/>
          <p:cNvSpPr>
            <a:spLocks noChangeArrowheads="1"/>
          </p:cNvSpPr>
          <p:nvPr/>
        </p:nvSpPr>
        <p:spPr bwMode="auto">
          <a:xfrm>
            <a:off x="2693988" y="4873625"/>
            <a:ext cx="363537" cy="41275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192" name="object 71"/>
          <p:cNvSpPr>
            <a:spLocks noChangeArrowheads="1"/>
          </p:cNvSpPr>
          <p:nvPr/>
        </p:nvSpPr>
        <p:spPr bwMode="auto">
          <a:xfrm>
            <a:off x="2970213" y="5199063"/>
            <a:ext cx="87312" cy="87312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193" name="object 72"/>
          <p:cNvSpPr>
            <a:spLocks/>
          </p:cNvSpPr>
          <p:nvPr/>
        </p:nvSpPr>
        <p:spPr bwMode="auto">
          <a:xfrm>
            <a:off x="2693988" y="4873625"/>
            <a:ext cx="363537" cy="412750"/>
          </a:xfrm>
          <a:custGeom>
            <a:avLst/>
            <a:gdLst/>
            <a:ahLst/>
            <a:cxnLst>
              <a:cxn ang="0">
                <a:pos x="275323" y="412750"/>
              </a:cxn>
              <a:cxn ang="0">
                <a:pos x="292912" y="342379"/>
              </a:cxn>
              <a:cxn ang="0">
                <a:pos x="363283" y="324789"/>
              </a:cxn>
              <a:cxn ang="0">
                <a:pos x="275323" y="412750"/>
              </a:cxn>
              <a:cxn ang="0">
                <a:pos x="0" y="412750"/>
              </a:cxn>
              <a:cxn ang="0">
                <a:pos x="0" y="0"/>
              </a:cxn>
              <a:cxn ang="0">
                <a:pos x="363283" y="0"/>
              </a:cxn>
              <a:cxn ang="0">
                <a:pos x="363283" y="324789"/>
              </a:cxn>
            </a:cxnLst>
            <a:rect l="0" t="0" r="r" b="b"/>
            <a:pathLst>
              <a:path w="363855" h="412750">
                <a:moveTo>
                  <a:pt x="275323" y="412750"/>
                </a:moveTo>
                <a:lnTo>
                  <a:pt x="292912" y="342379"/>
                </a:lnTo>
                <a:lnTo>
                  <a:pt x="363283" y="324789"/>
                </a:lnTo>
                <a:lnTo>
                  <a:pt x="275323" y="412750"/>
                </a:lnTo>
                <a:lnTo>
                  <a:pt x="0" y="412750"/>
                </a:lnTo>
                <a:lnTo>
                  <a:pt x="0" y="0"/>
                </a:lnTo>
                <a:lnTo>
                  <a:pt x="363283" y="0"/>
                </a:lnTo>
                <a:lnTo>
                  <a:pt x="363283" y="324789"/>
                </a:lnTo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94" name="object 73"/>
          <p:cNvSpPr>
            <a:spLocks/>
          </p:cNvSpPr>
          <p:nvPr/>
        </p:nvSpPr>
        <p:spPr bwMode="auto">
          <a:xfrm>
            <a:off x="2876550" y="4995863"/>
            <a:ext cx="1285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9095" y="0"/>
              </a:cxn>
            </a:cxnLst>
            <a:rect l="0" t="0" r="r" b="b"/>
            <a:pathLst>
              <a:path w="129539">
                <a:moveTo>
                  <a:pt x="0" y="0"/>
                </a:moveTo>
                <a:lnTo>
                  <a:pt x="129095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95" name="object 74"/>
          <p:cNvSpPr>
            <a:spLocks/>
          </p:cNvSpPr>
          <p:nvPr/>
        </p:nvSpPr>
        <p:spPr bwMode="auto">
          <a:xfrm>
            <a:off x="2746375" y="5100638"/>
            <a:ext cx="2587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321" y="0"/>
              </a:cxn>
            </a:cxnLst>
            <a:rect l="0" t="0" r="r" b="b"/>
            <a:pathLst>
              <a:path w="259714">
                <a:moveTo>
                  <a:pt x="0" y="0"/>
                </a:moveTo>
                <a:lnTo>
                  <a:pt x="259321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96" name="object 75"/>
          <p:cNvSpPr>
            <a:spLocks/>
          </p:cNvSpPr>
          <p:nvPr/>
        </p:nvSpPr>
        <p:spPr bwMode="auto">
          <a:xfrm>
            <a:off x="2746375" y="5151438"/>
            <a:ext cx="2587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321" y="0"/>
              </a:cxn>
            </a:cxnLst>
            <a:rect l="0" t="0" r="r" b="b"/>
            <a:pathLst>
              <a:path w="259714">
                <a:moveTo>
                  <a:pt x="0" y="0"/>
                </a:moveTo>
                <a:lnTo>
                  <a:pt x="259321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97" name="object 76"/>
          <p:cNvSpPr>
            <a:spLocks/>
          </p:cNvSpPr>
          <p:nvPr/>
        </p:nvSpPr>
        <p:spPr bwMode="auto">
          <a:xfrm>
            <a:off x="2928938" y="4533900"/>
            <a:ext cx="128587" cy="280988"/>
          </a:xfrm>
          <a:custGeom>
            <a:avLst/>
            <a:gdLst/>
            <a:ahLst/>
            <a:cxnLst>
              <a:cxn ang="0">
                <a:pos x="0" y="280352"/>
              </a:cxn>
              <a:cxn ang="0">
                <a:pos x="127673" y="0"/>
              </a:cxn>
            </a:cxnLst>
            <a:rect l="0" t="0" r="r" b="b"/>
            <a:pathLst>
              <a:path w="128269" h="280670">
                <a:moveTo>
                  <a:pt x="0" y="280352"/>
                </a:moveTo>
                <a:lnTo>
                  <a:pt x="127673" y="0"/>
                </a:lnTo>
              </a:path>
            </a:pathLst>
          </a:custGeom>
          <a:noFill/>
          <a:ln w="12700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98" name="object 77"/>
          <p:cNvSpPr>
            <a:spLocks/>
          </p:cNvSpPr>
          <p:nvPr/>
        </p:nvSpPr>
        <p:spPr bwMode="auto">
          <a:xfrm>
            <a:off x="3016250" y="4476750"/>
            <a:ext cx="69850" cy="85725"/>
          </a:xfrm>
          <a:custGeom>
            <a:avLst/>
            <a:gdLst/>
            <a:ahLst/>
            <a:cxnLst>
              <a:cxn ang="0">
                <a:pos x="66255" y="0"/>
              </a:cxn>
              <a:cxn ang="0">
                <a:pos x="0" y="53555"/>
              </a:cxn>
              <a:cxn ang="0">
                <a:pos x="69342" y="85140"/>
              </a:cxn>
              <a:cxn ang="0">
                <a:pos x="66255" y="0"/>
              </a:cxn>
            </a:cxnLst>
            <a:rect l="0" t="0" r="r" b="b"/>
            <a:pathLst>
              <a:path w="69850" h="85725">
                <a:moveTo>
                  <a:pt x="66255" y="0"/>
                </a:moveTo>
                <a:lnTo>
                  <a:pt x="0" y="53555"/>
                </a:lnTo>
                <a:lnTo>
                  <a:pt x="69342" y="85140"/>
                </a:lnTo>
                <a:lnTo>
                  <a:pt x="66255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99" name="object 78"/>
          <p:cNvSpPr>
            <a:spLocks/>
          </p:cNvSpPr>
          <p:nvPr/>
        </p:nvSpPr>
        <p:spPr bwMode="auto">
          <a:xfrm>
            <a:off x="3116263" y="3586163"/>
            <a:ext cx="728662" cy="1374775"/>
          </a:xfrm>
          <a:custGeom>
            <a:avLst/>
            <a:gdLst/>
            <a:ahLst/>
            <a:cxnLst>
              <a:cxn ang="0">
                <a:pos x="0" y="1374698"/>
              </a:cxn>
              <a:cxn ang="0">
                <a:pos x="48386" y="1352205"/>
              </a:cxn>
              <a:cxn ang="0">
                <a:pos x="96578" y="1329630"/>
              </a:cxn>
              <a:cxn ang="0">
                <a:pos x="144381" y="1306862"/>
              </a:cxn>
              <a:cxn ang="0">
                <a:pos x="191601" y="1283791"/>
              </a:cxn>
              <a:cxn ang="0">
                <a:pos x="238044" y="1260304"/>
              </a:cxn>
              <a:cxn ang="0">
                <a:pos x="283515" y="1236292"/>
              </a:cxn>
              <a:cxn ang="0">
                <a:pos x="327820" y="1211643"/>
              </a:cxn>
              <a:cxn ang="0">
                <a:pos x="370765" y="1186245"/>
              </a:cxn>
              <a:cxn ang="0">
                <a:pos x="412154" y="1159989"/>
              </a:cxn>
              <a:cxn ang="0">
                <a:pos x="451795" y="1132762"/>
              </a:cxn>
              <a:cxn ang="0">
                <a:pos x="489491" y="1104455"/>
              </a:cxn>
              <a:cxn ang="0">
                <a:pos x="525050" y="1074955"/>
              </a:cxn>
              <a:cxn ang="0">
                <a:pos x="558277" y="1044152"/>
              </a:cxn>
              <a:cxn ang="0">
                <a:pos x="588977" y="1011934"/>
              </a:cxn>
              <a:cxn ang="0">
                <a:pos x="616956" y="978191"/>
              </a:cxn>
              <a:cxn ang="0">
                <a:pos x="642020" y="942811"/>
              </a:cxn>
              <a:cxn ang="0">
                <a:pos x="663974" y="905684"/>
              </a:cxn>
              <a:cxn ang="0">
                <a:pos x="682625" y="866698"/>
              </a:cxn>
              <a:cxn ang="0">
                <a:pos x="697023" y="828300"/>
              </a:cxn>
              <a:cxn ang="0">
                <a:pos x="708492" y="788277"/>
              </a:cxn>
              <a:cxn ang="0">
                <a:pos x="717192" y="746719"/>
              </a:cxn>
              <a:cxn ang="0">
                <a:pos x="723286" y="703715"/>
              </a:cxn>
              <a:cxn ang="0">
                <a:pos x="726934" y="659355"/>
              </a:cxn>
              <a:cxn ang="0">
                <a:pos x="728297" y="613728"/>
              </a:cxn>
              <a:cxn ang="0">
                <a:pos x="727539" y="566925"/>
              </a:cxn>
              <a:cxn ang="0">
                <a:pos x="724819" y="519033"/>
              </a:cxn>
              <a:cxn ang="0">
                <a:pos x="720299" y="470144"/>
              </a:cxn>
              <a:cxn ang="0">
                <a:pos x="714141" y="420346"/>
              </a:cxn>
              <a:cxn ang="0">
                <a:pos x="706506" y="369729"/>
              </a:cxn>
              <a:cxn ang="0">
                <a:pos x="697556" y="318383"/>
              </a:cxn>
              <a:cxn ang="0">
                <a:pos x="687452" y="266397"/>
              </a:cxn>
              <a:cxn ang="0">
                <a:pos x="676355" y="213860"/>
              </a:cxn>
              <a:cxn ang="0">
                <a:pos x="664427" y="160862"/>
              </a:cxn>
              <a:cxn ang="0">
                <a:pos x="651830" y="107493"/>
              </a:cxn>
              <a:cxn ang="0">
                <a:pos x="638724" y="53843"/>
              </a:cxn>
              <a:cxn ang="0">
                <a:pos x="625271" y="0"/>
              </a:cxn>
            </a:cxnLst>
            <a:rect l="0" t="0" r="r" b="b"/>
            <a:pathLst>
              <a:path w="728345" h="1374775">
                <a:moveTo>
                  <a:pt x="0" y="1374698"/>
                </a:moveTo>
                <a:lnTo>
                  <a:pt x="48386" y="1352205"/>
                </a:lnTo>
                <a:lnTo>
                  <a:pt x="96578" y="1329630"/>
                </a:lnTo>
                <a:lnTo>
                  <a:pt x="144381" y="1306862"/>
                </a:lnTo>
                <a:lnTo>
                  <a:pt x="191601" y="1283791"/>
                </a:lnTo>
                <a:lnTo>
                  <a:pt x="238044" y="1260304"/>
                </a:lnTo>
                <a:lnTo>
                  <a:pt x="283515" y="1236292"/>
                </a:lnTo>
                <a:lnTo>
                  <a:pt x="327820" y="1211643"/>
                </a:lnTo>
                <a:lnTo>
                  <a:pt x="370765" y="1186245"/>
                </a:lnTo>
                <a:lnTo>
                  <a:pt x="412154" y="1159989"/>
                </a:lnTo>
                <a:lnTo>
                  <a:pt x="451795" y="1132762"/>
                </a:lnTo>
                <a:lnTo>
                  <a:pt x="489491" y="1104455"/>
                </a:lnTo>
                <a:lnTo>
                  <a:pt x="525050" y="1074955"/>
                </a:lnTo>
                <a:lnTo>
                  <a:pt x="558277" y="1044152"/>
                </a:lnTo>
                <a:lnTo>
                  <a:pt x="588977" y="1011934"/>
                </a:lnTo>
                <a:lnTo>
                  <a:pt x="616956" y="978191"/>
                </a:lnTo>
                <a:lnTo>
                  <a:pt x="642020" y="942811"/>
                </a:lnTo>
                <a:lnTo>
                  <a:pt x="663974" y="905684"/>
                </a:lnTo>
                <a:lnTo>
                  <a:pt x="682625" y="866698"/>
                </a:lnTo>
                <a:lnTo>
                  <a:pt x="697023" y="828300"/>
                </a:lnTo>
                <a:lnTo>
                  <a:pt x="708492" y="788277"/>
                </a:lnTo>
                <a:lnTo>
                  <a:pt x="717192" y="746719"/>
                </a:lnTo>
                <a:lnTo>
                  <a:pt x="723286" y="703715"/>
                </a:lnTo>
                <a:lnTo>
                  <a:pt x="726934" y="659355"/>
                </a:lnTo>
                <a:lnTo>
                  <a:pt x="728297" y="613728"/>
                </a:lnTo>
                <a:lnTo>
                  <a:pt x="727539" y="566925"/>
                </a:lnTo>
                <a:lnTo>
                  <a:pt x="724819" y="519033"/>
                </a:lnTo>
                <a:lnTo>
                  <a:pt x="720299" y="470144"/>
                </a:lnTo>
                <a:lnTo>
                  <a:pt x="714141" y="420346"/>
                </a:lnTo>
                <a:lnTo>
                  <a:pt x="706506" y="369729"/>
                </a:lnTo>
                <a:lnTo>
                  <a:pt x="697556" y="318383"/>
                </a:lnTo>
                <a:lnTo>
                  <a:pt x="687452" y="266397"/>
                </a:lnTo>
                <a:lnTo>
                  <a:pt x="676355" y="213860"/>
                </a:lnTo>
                <a:lnTo>
                  <a:pt x="664427" y="160862"/>
                </a:lnTo>
                <a:lnTo>
                  <a:pt x="651830" y="107493"/>
                </a:lnTo>
                <a:lnTo>
                  <a:pt x="638724" y="53843"/>
                </a:lnTo>
                <a:lnTo>
                  <a:pt x="625271" y="0"/>
                </a:lnTo>
              </a:path>
            </a:pathLst>
          </a:custGeom>
          <a:noFill/>
          <a:ln w="12700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00" name="object 79"/>
          <p:cNvSpPr>
            <a:spLocks/>
          </p:cNvSpPr>
          <p:nvPr/>
        </p:nvSpPr>
        <p:spPr bwMode="auto">
          <a:xfrm>
            <a:off x="3706813" y="3524250"/>
            <a:ext cx="74612" cy="84138"/>
          </a:xfrm>
          <a:custGeom>
            <a:avLst/>
            <a:gdLst/>
            <a:ahLst/>
            <a:cxnLst>
              <a:cxn ang="0">
                <a:pos x="18249" y="0"/>
              </a:cxn>
              <a:cxn ang="0">
                <a:pos x="0" y="83210"/>
              </a:cxn>
              <a:cxn ang="0">
                <a:pos x="73875" y="64528"/>
              </a:cxn>
              <a:cxn ang="0">
                <a:pos x="18249" y="0"/>
              </a:cxn>
            </a:cxnLst>
            <a:rect l="0" t="0" r="r" b="b"/>
            <a:pathLst>
              <a:path w="74295" h="83820">
                <a:moveTo>
                  <a:pt x="18249" y="0"/>
                </a:moveTo>
                <a:lnTo>
                  <a:pt x="0" y="83210"/>
                </a:lnTo>
                <a:lnTo>
                  <a:pt x="73875" y="64528"/>
                </a:lnTo>
                <a:lnTo>
                  <a:pt x="18249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01" name="object 80"/>
          <p:cNvSpPr>
            <a:spLocks/>
          </p:cNvSpPr>
          <p:nvPr/>
        </p:nvSpPr>
        <p:spPr bwMode="auto">
          <a:xfrm>
            <a:off x="2203450" y="4970463"/>
            <a:ext cx="368300" cy="122237"/>
          </a:xfrm>
          <a:custGeom>
            <a:avLst/>
            <a:gdLst/>
            <a:ahLst/>
            <a:cxnLst>
              <a:cxn ang="0">
                <a:pos x="368388" y="122796"/>
              </a:cxn>
              <a:cxn ang="0">
                <a:pos x="0" y="0"/>
              </a:cxn>
            </a:cxnLst>
            <a:rect l="0" t="0" r="r" b="b"/>
            <a:pathLst>
              <a:path w="368935" h="123189">
                <a:moveTo>
                  <a:pt x="368388" y="122796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02" name="object 81"/>
          <p:cNvSpPr>
            <a:spLocks/>
          </p:cNvSpPr>
          <p:nvPr/>
        </p:nvSpPr>
        <p:spPr bwMode="auto">
          <a:xfrm>
            <a:off x="2143125" y="4937125"/>
            <a:ext cx="84138" cy="73025"/>
          </a:xfrm>
          <a:custGeom>
            <a:avLst/>
            <a:gdLst/>
            <a:ahLst/>
            <a:cxnLst>
              <a:cxn ang="0">
                <a:pos x="84340" y="0"/>
              </a:cxn>
              <a:cxn ang="0">
                <a:pos x="0" y="12052"/>
              </a:cxn>
              <a:cxn ang="0">
                <a:pos x="60248" y="72288"/>
              </a:cxn>
              <a:cxn ang="0">
                <a:pos x="84340" y="0"/>
              </a:cxn>
            </a:cxnLst>
            <a:rect l="0" t="0" r="r" b="b"/>
            <a:pathLst>
              <a:path w="84455" h="72389">
                <a:moveTo>
                  <a:pt x="84340" y="0"/>
                </a:moveTo>
                <a:lnTo>
                  <a:pt x="0" y="12052"/>
                </a:lnTo>
                <a:lnTo>
                  <a:pt x="60248" y="72288"/>
                </a:lnTo>
                <a:lnTo>
                  <a:pt x="84340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03" name="object 82"/>
          <p:cNvSpPr>
            <a:spLocks/>
          </p:cNvSpPr>
          <p:nvPr/>
        </p:nvSpPr>
        <p:spPr bwMode="auto">
          <a:xfrm>
            <a:off x="3733800" y="1905000"/>
            <a:ext cx="107950" cy="641350"/>
          </a:xfrm>
          <a:custGeom>
            <a:avLst/>
            <a:gdLst/>
            <a:ahLst/>
            <a:cxnLst>
              <a:cxn ang="0">
                <a:pos x="108369" y="640511"/>
              </a:cxn>
              <a:cxn ang="0">
                <a:pos x="87278" y="634316"/>
              </a:cxn>
              <a:cxn ang="0">
                <a:pos x="70053" y="617423"/>
              </a:cxn>
              <a:cxn ang="0">
                <a:pos x="58437" y="592366"/>
              </a:cxn>
              <a:cxn ang="0">
                <a:pos x="54178" y="561682"/>
              </a:cxn>
              <a:cxn ang="0">
                <a:pos x="54178" y="399084"/>
              </a:cxn>
              <a:cxn ang="0">
                <a:pos x="49920" y="368401"/>
              </a:cxn>
              <a:cxn ang="0">
                <a:pos x="38309" y="343344"/>
              </a:cxn>
              <a:cxn ang="0">
                <a:pos x="21088" y="326450"/>
              </a:cxn>
              <a:cxn ang="0">
                <a:pos x="0" y="320255"/>
              </a:cxn>
              <a:cxn ang="0">
                <a:pos x="21088" y="314061"/>
              </a:cxn>
              <a:cxn ang="0">
                <a:pos x="38309" y="297167"/>
              </a:cxn>
              <a:cxn ang="0">
                <a:pos x="49920" y="272110"/>
              </a:cxn>
              <a:cxn ang="0">
                <a:pos x="54178" y="241426"/>
              </a:cxn>
              <a:cxn ang="0">
                <a:pos x="54178" y="78828"/>
              </a:cxn>
              <a:cxn ang="0">
                <a:pos x="58437" y="48145"/>
              </a:cxn>
              <a:cxn ang="0">
                <a:pos x="70053" y="23088"/>
              </a:cxn>
              <a:cxn ang="0">
                <a:pos x="87278" y="6194"/>
              </a:cxn>
              <a:cxn ang="0">
                <a:pos x="108369" y="0"/>
              </a:cxn>
            </a:cxnLst>
            <a:rect l="0" t="0" r="r" b="b"/>
            <a:pathLst>
              <a:path w="108585" h="640714">
                <a:moveTo>
                  <a:pt x="108369" y="640511"/>
                </a:moveTo>
                <a:lnTo>
                  <a:pt x="87278" y="634316"/>
                </a:lnTo>
                <a:lnTo>
                  <a:pt x="70053" y="617423"/>
                </a:lnTo>
                <a:lnTo>
                  <a:pt x="58437" y="592366"/>
                </a:lnTo>
                <a:lnTo>
                  <a:pt x="54178" y="561682"/>
                </a:lnTo>
                <a:lnTo>
                  <a:pt x="54178" y="399084"/>
                </a:lnTo>
                <a:lnTo>
                  <a:pt x="49920" y="368401"/>
                </a:lnTo>
                <a:lnTo>
                  <a:pt x="38309" y="343344"/>
                </a:lnTo>
                <a:lnTo>
                  <a:pt x="21088" y="326450"/>
                </a:lnTo>
                <a:lnTo>
                  <a:pt x="0" y="320255"/>
                </a:lnTo>
                <a:lnTo>
                  <a:pt x="21088" y="314061"/>
                </a:lnTo>
                <a:lnTo>
                  <a:pt x="38309" y="297167"/>
                </a:lnTo>
                <a:lnTo>
                  <a:pt x="49920" y="272110"/>
                </a:lnTo>
                <a:lnTo>
                  <a:pt x="54178" y="241426"/>
                </a:lnTo>
                <a:lnTo>
                  <a:pt x="54178" y="78828"/>
                </a:lnTo>
                <a:lnTo>
                  <a:pt x="58437" y="48145"/>
                </a:lnTo>
                <a:lnTo>
                  <a:pt x="70053" y="23088"/>
                </a:lnTo>
                <a:lnTo>
                  <a:pt x="87278" y="6194"/>
                </a:lnTo>
                <a:lnTo>
                  <a:pt x="108369" y="0"/>
                </a:lnTo>
              </a:path>
            </a:pathLst>
          </a:custGeom>
          <a:noFill/>
          <a:ln w="12700">
            <a:solidFill>
              <a:srgbClr val="006F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04" name="object 83"/>
          <p:cNvSpPr>
            <a:spLocks noChangeArrowheads="1"/>
          </p:cNvSpPr>
          <p:nvPr/>
        </p:nvSpPr>
        <p:spPr bwMode="auto">
          <a:xfrm>
            <a:off x="5610225" y="4973638"/>
            <a:ext cx="2297113" cy="465137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205" name="object 84"/>
          <p:cNvSpPr>
            <a:spLocks noChangeArrowheads="1"/>
          </p:cNvSpPr>
          <p:nvPr/>
        </p:nvSpPr>
        <p:spPr bwMode="auto">
          <a:xfrm>
            <a:off x="5570538" y="4957763"/>
            <a:ext cx="2355850" cy="425450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206" name="object 85"/>
          <p:cNvSpPr>
            <a:spLocks noChangeArrowheads="1"/>
          </p:cNvSpPr>
          <p:nvPr/>
        </p:nvSpPr>
        <p:spPr bwMode="auto">
          <a:xfrm>
            <a:off x="5656263" y="5000625"/>
            <a:ext cx="2201862" cy="369888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656263" y="5000625"/>
            <a:ext cx="2201862" cy="369888"/>
          </a:xfrm>
          <a:prstGeom prst="rect">
            <a:avLst/>
          </a:prstGeom>
          <a:ln w="12700">
            <a:solidFill>
              <a:srgbClr val="97B853"/>
            </a:solidFill>
          </a:ln>
        </p:spPr>
        <p:txBody>
          <a:bodyPr lIns="0" tIns="24765" rIns="0" bIns="0">
            <a:spAutoFit/>
          </a:bodyPr>
          <a:lstStyle/>
          <a:p>
            <a:pPr marL="85090" fontAlgn="auto">
              <a:spcBef>
                <a:spcPts val="195"/>
              </a:spcBef>
              <a:spcAft>
                <a:spcPts val="0"/>
              </a:spcAft>
              <a:defRPr/>
            </a:pPr>
            <a:r>
              <a:rPr sz="1800" spc="-10" dirty="0">
                <a:solidFill>
                  <a:srgbClr val="006600"/>
                </a:solidFill>
                <a:latin typeface="Calibri"/>
                <a:cs typeface="Calibri"/>
              </a:rPr>
              <a:t>row-stochastic</a:t>
            </a:r>
            <a:r>
              <a:rPr sz="1800" spc="-8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600"/>
                </a:solidFill>
                <a:latin typeface="Calibri"/>
                <a:cs typeface="Calibri"/>
              </a:rPr>
              <a:t>matrix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7" name="object 8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7: Centrality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Analysis</a:t>
            </a:r>
          </a:p>
        </p:txBody>
      </p:sp>
      <p:sp>
        <p:nvSpPr>
          <p:cNvPr id="46209" name="object 8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94910A2A-9224-49F7-9F92-9B901633B780}" type="slidenum">
              <a:rPr lang="th-TH"/>
              <a:pPr marL="25400"/>
              <a:t>39</a:t>
            </a:fld>
            <a:endParaRPr lang="th-TH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object 2"/>
          <p:cNvSpPr>
            <a:spLocks noChangeArrowheads="1"/>
          </p:cNvSpPr>
          <p:nvPr/>
        </p:nvSpPr>
        <p:spPr bwMode="auto">
          <a:xfrm>
            <a:off x="258763" y="254000"/>
            <a:ext cx="6192837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Example of Social</a:t>
            </a:r>
            <a:r>
              <a:rPr spc="-75" dirty="0"/>
              <a:t> </a:t>
            </a:r>
            <a:r>
              <a:rPr spc="-5" dirty="0"/>
              <a:t>Graph</a:t>
            </a:r>
          </a:p>
        </p:txBody>
      </p:sp>
      <p:sp>
        <p:nvSpPr>
          <p:cNvPr id="10243" name="object 4"/>
          <p:cNvSpPr>
            <a:spLocks noChangeArrowheads="1"/>
          </p:cNvSpPr>
          <p:nvPr/>
        </p:nvSpPr>
        <p:spPr bwMode="auto">
          <a:xfrm>
            <a:off x="4097338" y="1258888"/>
            <a:ext cx="666750" cy="4540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44" name="object 5"/>
          <p:cNvSpPr>
            <a:spLocks noChangeArrowheads="1"/>
          </p:cNvSpPr>
          <p:nvPr/>
        </p:nvSpPr>
        <p:spPr bwMode="auto">
          <a:xfrm>
            <a:off x="4046538" y="1216025"/>
            <a:ext cx="766762" cy="4635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45" name="object 6"/>
          <p:cNvSpPr>
            <a:spLocks noChangeArrowheads="1"/>
          </p:cNvSpPr>
          <p:nvPr/>
        </p:nvSpPr>
        <p:spPr bwMode="auto">
          <a:xfrm>
            <a:off x="4143375" y="1285875"/>
            <a:ext cx="571500" cy="35718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46" name="object 7"/>
          <p:cNvSpPr>
            <a:spLocks/>
          </p:cNvSpPr>
          <p:nvPr/>
        </p:nvSpPr>
        <p:spPr bwMode="auto">
          <a:xfrm>
            <a:off x="4143375" y="1285875"/>
            <a:ext cx="571500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22456" y="109079"/>
              </a:cxn>
              <a:cxn ang="0">
                <a:pos x="48802" y="78741"/>
              </a:cxn>
              <a:cxn ang="0">
                <a:pos x="83696" y="52309"/>
              </a:cxn>
              <a:cxn ang="0">
                <a:pos x="125986" y="30501"/>
              </a:cxn>
              <a:cxn ang="0">
                <a:pos x="174525" y="14034"/>
              </a:cxn>
              <a:cxn ang="0">
                <a:pos x="228162" y="3628"/>
              </a:cxn>
              <a:cxn ang="0">
                <a:pos x="285750" y="0"/>
              </a:cxn>
              <a:cxn ang="0">
                <a:pos x="343340" y="3628"/>
              </a:cxn>
              <a:cxn ang="0">
                <a:pos x="396979" y="14034"/>
              </a:cxn>
              <a:cxn ang="0">
                <a:pos x="445518" y="30501"/>
              </a:cxn>
              <a:cxn ang="0">
                <a:pos x="487808" y="52309"/>
              </a:cxn>
              <a:cxn ang="0">
                <a:pos x="522700" y="78741"/>
              </a:cxn>
              <a:cxn ang="0">
                <a:pos x="549045" y="109079"/>
              </a:cxn>
              <a:cxn ang="0">
                <a:pos x="571500" y="178600"/>
              </a:cxn>
              <a:cxn ang="0">
                <a:pos x="549045" y="248120"/>
              </a:cxn>
              <a:cxn ang="0">
                <a:pos x="522700" y="278458"/>
              </a:cxn>
              <a:cxn ang="0">
                <a:pos x="487808" y="304890"/>
              </a:cxn>
              <a:cxn ang="0">
                <a:pos x="445518" y="326698"/>
              </a:cxn>
              <a:cxn ang="0">
                <a:pos x="396979" y="343165"/>
              </a:cxn>
              <a:cxn ang="0">
                <a:pos x="343340" y="353571"/>
              </a:cxn>
              <a:cxn ang="0">
                <a:pos x="285750" y="357200"/>
              </a:cxn>
              <a:cxn ang="0">
                <a:pos x="228162" y="353571"/>
              </a:cxn>
              <a:cxn ang="0">
                <a:pos x="174525" y="343165"/>
              </a:cxn>
              <a:cxn ang="0">
                <a:pos x="125986" y="326698"/>
              </a:cxn>
              <a:cxn ang="0">
                <a:pos x="83696" y="304890"/>
              </a:cxn>
              <a:cxn ang="0">
                <a:pos x="48802" y="278458"/>
              </a:cxn>
              <a:cxn ang="0">
                <a:pos x="22456" y="248120"/>
              </a:cxn>
              <a:cxn ang="0">
                <a:pos x="0" y="178600"/>
              </a:cxn>
            </a:cxnLst>
            <a:rect l="0" t="0" r="r" b="b"/>
            <a:pathLst>
              <a:path w="571500" h="357505">
                <a:moveTo>
                  <a:pt x="0" y="178600"/>
                </a:moveTo>
                <a:lnTo>
                  <a:pt x="22456" y="109079"/>
                </a:lnTo>
                <a:lnTo>
                  <a:pt x="48802" y="78741"/>
                </a:lnTo>
                <a:lnTo>
                  <a:pt x="83696" y="52309"/>
                </a:lnTo>
                <a:lnTo>
                  <a:pt x="125986" y="30501"/>
                </a:lnTo>
                <a:lnTo>
                  <a:pt x="174525" y="14034"/>
                </a:lnTo>
                <a:lnTo>
                  <a:pt x="228162" y="3628"/>
                </a:lnTo>
                <a:lnTo>
                  <a:pt x="285750" y="0"/>
                </a:lnTo>
                <a:lnTo>
                  <a:pt x="343340" y="3628"/>
                </a:lnTo>
                <a:lnTo>
                  <a:pt x="396979" y="14034"/>
                </a:lnTo>
                <a:lnTo>
                  <a:pt x="445518" y="30501"/>
                </a:lnTo>
                <a:lnTo>
                  <a:pt x="487808" y="52309"/>
                </a:lnTo>
                <a:lnTo>
                  <a:pt x="522700" y="78741"/>
                </a:lnTo>
                <a:lnTo>
                  <a:pt x="549045" y="109079"/>
                </a:lnTo>
                <a:lnTo>
                  <a:pt x="571500" y="178600"/>
                </a:lnTo>
                <a:lnTo>
                  <a:pt x="549045" y="248120"/>
                </a:lnTo>
                <a:lnTo>
                  <a:pt x="522700" y="278458"/>
                </a:lnTo>
                <a:lnTo>
                  <a:pt x="487808" y="304890"/>
                </a:lnTo>
                <a:lnTo>
                  <a:pt x="445518" y="326698"/>
                </a:lnTo>
                <a:lnTo>
                  <a:pt x="396979" y="343165"/>
                </a:lnTo>
                <a:lnTo>
                  <a:pt x="343340" y="353571"/>
                </a:lnTo>
                <a:lnTo>
                  <a:pt x="285750" y="357200"/>
                </a:lnTo>
                <a:lnTo>
                  <a:pt x="228162" y="353571"/>
                </a:lnTo>
                <a:lnTo>
                  <a:pt x="174525" y="343165"/>
                </a:lnTo>
                <a:lnTo>
                  <a:pt x="125986" y="326698"/>
                </a:lnTo>
                <a:lnTo>
                  <a:pt x="83696" y="304890"/>
                </a:lnTo>
                <a:lnTo>
                  <a:pt x="48802" y="278458"/>
                </a:lnTo>
                <a:lnTo>
                  <a:pt x="22456" y="24812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BD4A4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4225925" y="1295400"/>
            <a:ext cx="404813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3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ou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248" name="object 9"/>
          <p:cNvSpPr>
            <a:spLocks noChangeArrowheads="1"/>
          </p:cNvSpPr>
          <p:nvPr/>
        </p:nvSpPr>
        <p:spPr bwMode="auto">
          <a:xfrm>
            <a:off x="3311525" y="2046288"/>
            <a:ext cx="2238375" cy="66516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49" name="object 10"/>
          <p:cNvSpPr>
            <a:spLocks noChangeArrowheads="1"/>
          </p:cNvSpPr>
          <p:nvPr/>
        </p:nvSpPr>
        <p:spPr bwMode="auto">
          <a:xfrm>
            <a:off x="3357563" y="2071688"/>
            <a:ext cx="2143125" cy="5715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50" name="object 11"/>
          <p:cNvSpPr>
            <a:spLocks/>
          </p:cNvSpPr>
          <p:nvPr/>
        </p:nvSpPr>
        <p:spPr bwMode="auto">
          <a:xfrm>
            <a:off x="3357563" y="2071688"/>
            <a:ext cx="2143125" cy="571500"/>
          </a:xfrm>
          <a:custGeom>
            <a:avLst/>
            <a:gdLst/>
            <a:ahLst/>
            <a:cxnLst>
              <a:cxn ang="0">
                <a:pos x="9023" y="248499"/>
              </a:cxn>
              <a:cxn ang="0">
                <a:pos x="77818" y="178643"/>
              </a:cxn>
              <a:cxn ang="0">
                <a:pos x="206750" y="116991"/>
              </a:cxn>
              <a:cxn ang="0">
                <a:pos x="290943" y="89995"/>
              </a:cxn>
              <a:cxn ang="0">
                <a:pos x="386781" y="65953"/>
              </a:cxn>
              <a:cxn ang="0">
                <a:pos x="493135" y="45167"/>
              </a:cxn>
              <a:cxn ang="0">
                <a:pos x="608875" y="27938"/>
              </a:cxn>
              <a:cxn ang="0">
                <a:pos x="732872" y="14568"/>
              </a:cxn>
              <a:cxn ang="0">
                <a:pos x="863996" y="5357"/>
              </a:cxn>
              <a:cxn ang="0">
                <a:pos x="1001118" y="607"/>
              </a:cxn>
              <a:cxn ang="0">
                <a:pos x="1142030" y="607"/>
              </a:cxn>
              <a:cxn ang="0">
                <a:pos x="1279149" y="5357"/>
              </a:cxn>
              <a:cxn ang="0">
                <a:pos x="1410271" y="14568"/>
              </a:cxn>
              <a:cxn ang="0">
                <a:pos x="1534266" y="27938"/>
              </a:cxn>
              <a:cxn ang="0">
                <a:pos x="1650005" y="45167"/>
              </a:cxn>
              <a:cxn ang="0">
                <a:pos x="1756358" y="65953"/>
              </a:cxn>
              <a:cxn ang="0">
                <a:pos x="1852195" y="89995"/>
              </a:cxn>
              <a:cxn ang="0">
                <a:pos x="1936388" y="116991"/>
              </a:cxn>
              <a:cxn ang="0">
                <a:pos x="2038371" y="162367"/>
              </a:cxn>
              <a:cxn ang="0">
                <a:pos x="2123047" y="230398"/>
              </a:cxn>
              <a:cxn ang="0">
                <a:pos x="2143137" y="285750"/>
              </a:cxn>
              <a:cxn ang="0">
                <a:pos x="2134114" y="323003"/>
              </a:cxn>
              <a:cxn ang="0">
                <a:pos x="2065319" y="392861"/>
              </a:cxn>
              <a:cxn ang="0">
                <a:pos x="1936388" y="454513"/>
              </a:cxn>
              <a:cxn ang="0">
                <a:pos x="1852195" y="481509"/>
              </a:cxn>
              <a:cxn ang="0">
                <a:pos x="1756358" y="505550"/>
              </a:cxn>
              <a:cxn ang="0">
                <a:pos x="1650005" y="526335"/>
              </a:cxn>
              <a:cxn ang="0">
                <a:pos x="1534266" y="543563"/>
              </a:cxn>
              <a:cxn ang="0">
                <a:pos x="1410271" y="556932"/>
              </a:cxn>
              <a:cxn ang="0">
                <a:pos x="1279149" y="566142"/>
              </a:cxn>
              <a:cxn ang="0">
                <a:pos x="1142030" y="570892"/>
              </a:cxn>
              <a:cxn ang="0">
                <a:pos x="1001118" y="570892"/>
              </a:cxn>
              <a:cxn ang="0">
                <a:pos x="863996" y="566142"/>
              </a:cxn>
              <a:cxn ang="0">
                <a:pos x="732872" y="556932"/>
              </a:cxn>
              <a:cxn ang="0">
                <a:pos x="608875" y="543563"/>
              </a:cxn>
              <a:cxn ang="0">
                <a:pos x="493135" y="526335"/>
              </a:cxn>
              <a:cxn ang="0">
                <a:pos x="386781" y="505550"/>
              </a:cxn>
              <a:cxn ang="0">
                <a:pos x="290943" y="481509"/>
              </a:cxn>
              <a:cxn ang="0">
                <a:pos x="206750" y="454513"/>
              </a:cxn>
              <a:cxn ang="0">
                <a:pos x="104766" y="409137"/>
              </a:cxn>
              <a:cxn ang="0">
                <a:pos x="20090" y="341105"/>
              </a:cxn>
              <a:cxn ang="0">
                <a:pos x="0" y="285750"/>
              </a:cxn>
            </a:cxnLst>
            <a:rect l="0" t="0" r="r" b="b"/>
            <a:pathLst>
              <a:path w="2143125" h="571500">
                <a:moveTo>
                  <a:pt x="0" y="285750"/>
                </a:moveTo>
                <a:lnTo>
                  <a:pt x="9023" y="248499"/>
                </a:lnTo>
                <a:lnTo>
                  <a:pt x="35339" y="212696"/>
                </a:lnTo>
                <a:lnTo>
                  <a:pt x="77818" y="178643"/>
                </a:lnTo>
                <a:lnTo>
                  <a:pt x="135332" y="146641"/>
                </a:lnTo>
                <a:lnTo>
                  <a:pt x="206750" y="116991"/>
                </a:lnTo>
                <a:lnTo>
                  <a:pt x="247320" y="103143"/>
                </a:lnTo>
                <a:lnTo>
                  <a:pt x="290943" y="89995"/>
                </a:lnTo>
                <a:lnTo>
                  <a:pt x="337477" y="77586"/>
                </a:lnTo>
                <a:lnTo>
                  <a:pt x="386781" y="65953"/>
                </a:lnTo>
                <a:lnTo>
                  <a:pt x="438714" y="55134"/>
                </a:lnTo>
                <a:lnTo>
                  <a:pt x="493135" y="45167"/>
                </a:lnTo>
                <a:lnTo>
                  <a:pt x="549902" y="36089"/>
                </a:lnTo>
                <a:lnTo>
                  <a:pt x="608875" y="27938"/>
                </a:lnTo>
                <a:lnTo>
                  <a:pt x="669912" y="20752"/>
                </a:lnTo>
                <a:lnTo>
                  <a:pt x="732872" y="14568"/>
                </a:lnTo>
                <a:lnTo>
                  <a:pt x="797614" y="9424"/>
                </a:lnTo>
                <a:lnTo>
                  <a:pt x="863996" y="5357"/>
                </a:lnTo>
                <a:lnTo>
                  <a:pt x="931878" y="2406"/>
                </a:lnTo>
                <a:lnTo>
                  <a:pt x="1001118" y="607"/>
                </a:lnTo>
                <a:lnTo>
                  <a:pt x="1071575" y="0"/>
                </a:lnTo>
                <a:lnTo>
                  <a:pt x="1142030" y="607"/>
                </a:lnTo>
                <a:lnTo>
                  <a:pt x="1211269" y="2406"/>
                </a:lnTo>
                <a:lnTo>
                  <a:pt x="1279149" y="5357"/>
                </a:lnTo>
                <a:lnTo>
                  <a:pt x="1345530" y="9424"/>
                </a:lnTo>
                <a:lnTo>
                  <a:pt x="1410271" y="14568"/>
                </a:lnTo>
                <a:lnTo>
                  <a:pt x="1473230" y="20752"/>
                </a:lnTo>
                <a:lnTo>
                  <a:pt x="1534266" y="27938"/>
                </a:lnTo>
                <a:lnTo>
                  <a:pt x="1593238" y="36089"/>
                </a:lnTo>
                <a:lnTo>
                  <a:pt x="1650005" y="45167"/>
                </a:lnTo>
                <a:lnTo>
                  <a:pt x="1704425" y="55134"/>
                </a:lnTo>
                <a:lnTo>
                  <a:pt x="1756358" y="65953"/>
                </a:lnTo>
                <a:lnTo>
                  <a:pt x="1805662" y="77586"/>
                </a:lnTo>
                <a:lnTo>
                  <a:pt x="1852195" y="89995"/>
                </a:lnTo>
                <a:lnTo>
                  <a:pt x="1895818" y="103143"/>
                </a:lnTo>
                <a:lnTo>
                  <a:pt x="1936388" y="116991"/>
                </a:lnTo>
                <a:lnTo>
                  <a:pt x="1973764" y="131504"/>
                </a:lnTo>
                <a:lnTo>
                  <a:pt x="2038371" y="162367"/>
                </a:lnTo>
                <a:lnTo>
                  <a:pt x="2088508" y="195432"/>
                </a:lnTo>
                <a:lnTo>
                  <a:pt x="2123047" y="230398"/>
                </a:lnTo>
                <a:lnTo>
                  <a:pt x="2140858" y="266962"/>
                </a:lnTo>
                <a:lnTo>
                  <a:pt x="2143137" y="285750"/>
                </a:lnTo>
                <a:lnTo>
                  <a:pt x="2140858" y="304538"/>
                </a:lnTo>
                <a:lnTo>
                  <a:pt x="2134114" y="323003"/>
                </a:lnTo>
                <a:lnTo>
                  <a:pt x="2107798" y="358807"/>
                </a:lnTo>
                <a:lnTo>
                  <a:pt x="2065319" y="392861"/>
                </a:lnTo>
                <a:lnTo>
                  <a:pt x="2007805" y="424863"/>
                </a:lnTo>
                <a:lnTo>
                  <a:pt x="1936388" y="454513"/>
                </a:lnTo>
                <a:lnTo>
                  <a:pt x="1895818" y="468362"/>
                </a:lnTo>
                <a:lnTo>
                  <a:pt x="1852195" y="481509"/>
                </a:lnTo>
                <a:lnTo>
                  <a:pt x="1805662" y="493918"/>
                </a:lnTo>
                <a:lnTo>
                  <a:pt x="1756358" y="505550"/>
                </a:lnTo>
                <a:lnTo>
                  <a:pt x="1704425" y="516368"/>
                </a:lnTo>
                <a:lnTo>
                  <a:pt x="1650005" y="526335"/>
                </a:lnTo>
                <a:lnTo>
                  <a:pt x="1593238" y="535413"/>
                </a:lnTo>
                <a:lnTo>
                  <a:pt x="1534266" y="543563"/>
                </a:lnTo>
                <a:lnTo>
                  <a:pt x="1473230" y="550749"/>
                </a:lnTo>
                <a:lnTo>
                  <a:pt x="1410271" y="556932"/>
                </a:lnTo>
                <a:lnTo>
                  <a:pt x="1345530" y="562076"/>
                </a:lnTo>
                <a:lnTo>
                  <a:pt x="1279149" y="566142"/>
                </a:lnTo>
                <a:lnTo>
                  <a:pt x="1211269" y="569093"/>
                </a:lnTo>
                <a:lnTo>
                  <a:pt x="1142030" y="570892"/>
                </a:lnTo>
                <a:lnTo>
                  <a:pt x="1071575" y="571500"/>
                </a:lnTo>
                <a:lnTo>
                  <a:pt x="1001118" y="570892"/>
                </a:lnTo>
                <a:lnTo>
                  <a:pt x="931878" y="569093"/>
                </a:lnTo>
                <a:lnTo>
                  <a:pt x="863996" y="566142"/>
                </a:lnTo>
                <a:lnTo>
                  <a:pt x="797614" y="562076"/>
                </a:lnTo>
                <a:lnTo>
                  <a:pt x="732872" y="556932"/>
                </a:lnTo>
                <a:lnTo>
                  <a:pt x="669912" y="550749"/>
                </a:lnTo>
                <a:lnTo>
                  <a:pt x="608875" y="543563"/>
                </a:lnTo>
                <a:lnTo>
                  <a:pt x="549902" y="535413"/>
                </a:lnTo>
                <a:lnTo>
                  <a:pt x="493135" y="526335"/>
                </a:lnTo>
                <a:lnTo>
                  <a:pt x="438714" y="516368"/>
                </a:lnTo>
                <a:lnTo>
                  <a:pt x="386781" y="505550"/>
                </a:lnTo>
                <a:lnTo>
                  <a:pt x="337477" y="493918"/>
                </a:lnTo>
                <a:lnTo>
                  <a:pt x="290943" y="481509"/>
                </a:lnTo>
                <a:lnTo>
                  <a:pt x="247320" y="468362"/>
                </a:lnTo>
                <a:lnTo>
                  <a:pt x="206750" y="454513"/>
                </a:lnTo>
                <a:lnTo>
                  <a:pt x="169373" y="440001"/>
                </a:lnTo>
                <a:lnTo>
                  <a:pt x="104766" y="409137"/>
                </a:lnTo>
                <a:lnTo>
                  <a:pt x="54629" y="376071"/>
                </a:lnTo>
                <a:lnTo>
                  <a:pt x="20090" y="341105"/>
                </a:lnTo>
                <a:lnTo>
                  <a:pt x="2279" y="304538"/>
                </a:lnTo>
                <a:lnTo>
                  <a:pt x="0" y="285750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51" name="object 12"/>
          <p:cNvSpPr>
            <a:spLocks noChangeArrowheads="1"/>
          </p:cNvSpPr>
          <p:nvPr/>
        </p:nvSpPr>
        <p:spPr bwMode="auto">
          <a:xfrm>
            <a:off x="3668713" y="2189163"/>
            <a:ext cx="381000" cy="3810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52" name="object 13"/>
          <p:cNvSpPr>
            <a:spLocks noChangeArrowheads="1"/>
          </p:cNvSpPr>
          <p:nvPr/>
        </p:nvSpPr>
        <p:spPr bwMode="auto">
          <a:xfrm>
            <a:off x="3714750" y="2214563"/>
            <a:ext cx="285750" cy="28575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53" name="object 14"/>
          <p:cNvSpPr>
            <a:spLocks/>
          </p:cNvSpPr>
          <p:nvPr/>
        </p:nvSpPr>
        <p:spPr bwMode="auto">
          <a:xfrm>
            <a:off x="3714750" y="221456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54" name="object 15"/>
          <p:cNvSpPr>
            <a:spLocks noChangeArrowheads="1"/>
          </p:cNvSpPr>
          <p:nvPr/>
        </p:nvSpPr>
        <p:spPr bwMode="auto">
          <a:xfrm>
            <a:off x="4240213" y="2189163"/>
            <a:ext cx="381000" cy="381000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55" name="object 16"/>
          <p:cNvSpPr>
            <a:spLocks noChangeArrowheads="1"/>
          </p:cNvSpPr>
          <p:nvPr/>
        </p:nvSpPr>
        <p:spPr bwMode="auto">
          <a:xfrm>
            <a:off x="4286250" y="2214563"/>
            <a:ext cx="285750" cy="28575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56" name="object 17"/>
          <p:cNvSpPr>
            <a:spLocks/>
          </p:cNvSpPr>
          <p:nvPr/>
        </p:nvSpPr>
        <p:spPr bwMode="auto">
          <a:xfrm>
            <a:off x="4286250" y="221456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57" name="object 18"/>
          <p:cNvSpPr>
            <a:spLocks noChangeArrowheads="1"/>
          </p:cNvSpPr>
          <p:nvPr/>
        </p:nvSpPr>
        <p:spPr bwMode="auto">
          <a:xfrm>
            <a:off x="4811713" y="2189163"/>
            <a:ext cx="381000" cy="381000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58" name="object 19"/>
          <p:cNvSpPr>
            <a:spLocks noChangeArrowheads="1"/>
          </p:cNvSpPr>
          <p:nvPr/>
        </p:nvSpPr>
        <p:spPr bwMode="auto">
          <a:xfrm>
            <a:off x="4857750" y="2214563"/>
            <a:ext cx="285750" cy="28575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59" name="object 20"/>
          <p:cNvSpPr>
            <a:spLocks/>
          </p:cNvSpPr>
          <p:nvPr/>
        </p:nvSpPr>
        <p:spPr bwMode="auto">
          <a:xfrm>
            <a:off x="4857750" y="221456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60" name="object 21"/>
          <p:cNvSpPr>
            <a:spLocks/>
          </p:cNvSpPr>
          <p:nvPr/>
        </p:nvSpPr>
        <p:spPr bwMode="auto">
          <a:xfrm>
            <a:off x="4429125" y="1643063"/>
            <a:ext cx="0" cy="571500"/>
          </a:xfrm>
          <a:custGeom>
            <a:avLst/>
            <a:gdLst/>
            <a:ahLst/>
            <a:cxnLst>
              <a:cxn ang="0">
                <a:pos x="0" y="571500"/>
              </a:cxn>
              <a:cxn ang="0">
                <a:pos x="0" y="0"/>
              </a:cxn>
            </a:cxnLst>
            <a:rect l="0" t="0" r="r" b="b"/>
            <a:pathLst>
              <a:path h="571500">
                <a:moveTo>
                  <a:pt x="0" y="57150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61" name="object 22"/>
          <p:cNvSpPr>
            <a:spLocks/>
          </p:cNvSpPr>
          <p:nvPr/>
        </p:nvSpPr>
        <p:spPr bwMode="auto">
          <a:xfrm>
            <a:off x="3857625" y="1590675"/>
            <a:ext cx="369888" cy="623888"/>
          </a:xfrm>
          <a:custGeom>
            <a:avLst/>
            <a:gdLst/>
            <a:ahLst/>
            <a:cxnLst>
              <a:cxn ang="0">
                <a:pos x="0" y="623811"/>
              </a:cxn>
              <a:cxn ang="0">
                <a:pos x="369443" y="0"/>
              </a:cxn>
            </a:cxnLst>
            <a:rect l="0" t="0" r="r" b="b"/>
            <a:pathLst>
              <a:path w="369570" h="624205">
                <a:moveTo>
                  <a:pt x="0" y="623811"/>
                </a:moveTo>
                <a:lnTo>
                  <a:pt x="369443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62" name="object 23"/>
          <p:cNvSpPr>
            <a:spLocks/>
          </p:cNvSpPr>
          <p:nvPr/>
        </p:nvSpPr>
        <p:spPr bwMode="auto">
          <a:xfrm>
            <a:off x="4630738" y="1590675"/>
            <a:ext cx="369887" cy="623888"/>
          </a:xfrm>
          <a:custGeom>
            <a:avLst/>
            <a:gdLst/>
            <a:ahLst/>
            <a:cxnLst>
              <a:cxn ang="0">
                <a:pos x="369442" y="623811"/>
              </a:cxn>
              <a:cxn ang="0">
                <a:pos x="0" y="0"/>
              </a:cxn>
            </a:cxnLst>
            <a:rect l="0" t="0" r="r" b="b"/>
            <a:pathLst>
              <a:path w="369570" h="624205">
                <a:moveTo>
                  <a:pt x="369442" y="623811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63" name="object 24"/>
          <p:cNvSpPr>
            <a:spLocks noChangeArrowheads="1"/>
          </p:cNvSpPr>
          <p:nvPr/>
        </p:nvSpPr>
        <p:spPr bwMode="auto">
          <a:xfrm>
            <a:off x="2811463" y="3046413"/>
            <a:ext cx="3238500" cy="66675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64" name="object 25"/>
          <p:cNvSpPr>
            <a:spLocks noChangeArrowheads="1"/>
          </p:cNvSpPr>
          <p:nvPr/>
        </p:nvSpPr>
        <p:spPr bwMode="auto">
          <a:xfrm>
            <a:off x="2857500" y="3071813"/>
            <a:ext cx="3143250" cy="571500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65" name="object 26"/>
          <p:cNvSpPr>
            <a:spLocks/>
          </p:cNvSpPr>
          <p:nvPr/>
        </p:nvSpPr>
        <p:spPr bwMode="auto">
          <a:xfrm>
            <a:off x="2857500" y="3071813"/>
            <a:ext cx="3143250" cy="571500"/>
          </a:xfrm>
          <a:custGeom>
            <a:avLst/>
            <a:gdLst/>
            <a:ahLst/>
            <a:cxnLst>
              <a:cxn ang="0">
                <a:pos x="16064" y="244741"/>
              </a:cxn>
              <a:cxn ang="0">
                <a:pos x="84770" y="192933"/>
              </a:cxn>
              <a:cxn ang="0">
                <a:pos x="202691" y="145282"/>
              </a:cxn>
              <a:cxn ang="0">
                <a:pos x="278459" y="123314"/>
              </a:cxn>
              <a:cxn ang="0">
                <a:pos x="364555" y="102746"/>
              </a:cxn>
              <a:cxn ang="0">
                <a:pos x="460321" y="83696"/>
              </a:cxn>
              <a:cxn ang="0">
                <a:pos x="565096" y="66284"/>
              </a:cxn>
              <a:cxn ang="0">
                <a:pos x="678223" y="50630"/>
              </a:cxn>
              <a:cxn ang="0">
                <a:pos x="799043" y="36853"/>
              </a:cxn>
              <a:cxn ang="0">
                <a:pos x="926898" y="25074"/>
              </a:cxn>
              <a:cxn ang="0">
                <a:pos x="1061129" y="15413"/>
              </a:cxn>
              <a:cxn ang="0">
                <a:pos x="1201077" y="7988"/>
              </a:cxn>
              <a:cxn ang="0">
                <a:pos x="1346083" y="2920"/>
              </a:cxn>
              <a:cxn ang="0">
                <a:pos x="1495490" y="329"/>
              </a:cxn>
              <a:cxn ang="0">
                <a:pos x="1647785" y="329"/>
              </a:cxn>
              <a:cxn ang="0">
                <a:pos x="1797191" y="2920"/>
              </a:cxn>
              <a:cxn ang="0">
                <a:pos x="1942198" y="7988"/>
              </a:cxn>
              <a:cxn ang="0">
                <a:pos x="2082146" y="15413"/>
              </a:cxn>
              <a:cxn ang="0">
                <a:pos x="2216376" y="25074"/>
              </a:cxn>
              <a:cxn ang="0">
                <a:pos x="2344231" y="36853"/>
              </a:cxn>
              <a:cxn ang="0">
                <a:pos x="2465051" y="50630"/>
              </a:cxn>
              <a:cxn ang="0">
                <a:pos x="2578178" y="66284"/>
              </a:cxn>
              <a:cxn ang="0">
                <a:pos x="2682954" y="83696"/>
              </a:cxn>
              <a:cxn ang="0">
                <a:pos x="2778719" y="102746"/>
              </a:cxn>
              <a:cxn ang="0">
                <a:pos x="2864815" y="123314"/>
              </a:cxn>
              <a:cxn ang="0">
                <a:pos x="2940584" y="145282"/>
              </a:cxn>
              <a:cxn ang="0">
                <a:pos x="3058504" y="192933"/>
              </a:cxn>
              <a:cxn ang="0">
                <a:pos x="3127211" y="244741"/>
              </a:cxn>
              <a:cxn ang="0">
                <a:pos x="3141463" y="299595"/>
              </a:cxn>
              <a:cxn ang="0">
                <a:pos x="3099338" y="353127"/>
              </a:cxn>
              <a:cxn ang="0">
                <a:pos x="3005366" y="402979"/>
              </a:cxn>
              <a:cxn ang="0">
                <a:pos x="2904032" y="437378"/>
              </a:cxn>
              <a:cxn ang="0">
                <a:pos x="2823017" y="458661"/>
              </a:cxn>
              <a:cxn ang="0">
                <a:pos x="2732004" y="478486"/>
              </a:cxn>
              <a:cxn ang="0">
                <a:pos x="2631651" y="496733"/>
              </a:cxn>
              <a:cxn ang="0">
                <a:pos x="2522618" y="513281"/>
              </a:cxn>
              <a:cxn ang="0">
                <a:pos x="2405562" y="528012"/>
              </a:cxn>
              <a:cxn ang="0">
                <a:pos x="2281142" y="540805"/>
              </a:cxn>
              <a:cxn ang="0">
                <a:pos x="2150017" y="551540"/>
              </a:cxn>
              <a:cxn ang="0">
                <a:pos x="2012845" y="560098"/>
              </a:cxn>
              <a:cxn ang="0">
                <a:pos x="1870286" y="566359"/>
              </a:cxn>
              <a:cxn ang="0">
                <a:pos x="1722997" y="570204"/>
              </a:cxn>
              <a:cxn ang="0">
                <a:pos x="1571637" y="571512"/>
              </a:cxn>
              <a:cxn ang="0">
                <a:pos x="1420278" y="570204"/>
              </a:cxn>
              <a:cxn ang="0">
                <a:pos x="1272989" y="566359"/>
              </a:cxn>
              <a:cxn ang="0">
                <a:pos x="1130429" y="560098"/>
              </a:cxn>
              <a:cxn ang="0">
                <a:pos x="993258" y="551540"/>
              </a:cxn>
              <a:cxn ang="0">
                <a:pos x="862133" y="540805"/>
              </a:cxn>
              <a:cxn ang="0">
                <a:pos x="737713" y="528012"/>
              </a:cxn>
              <a:cxn ang="0">
                <a:pos x="620657" y="513281"/>
              </a:cxn>
              <a:cxn ang="0">
                <a:pos x="511623" y="496733"/>
              </a:cxn>
              <a:cxn ang="0">
                <a:pos x="411271" y="478486"/>
              </a:cxn>
              <a:cxn ang="0">
                <a:pos x="320258" y="458661"/>
              </a:cxn>
              <a:cxn ang="0">
                <a:pos x="239243" y="437378"/>
              </a:cxn>
              <a:cxn ang="0">
                <a:pos x="137908" y="402979"/>
              </a:cxn>
              <a:cxn ang="0">
                <a:pos x="43936" y="353127"/>
              </a:cxn>
              <a:cxn ang="0">
                <a:pos x="0" y="285750"/>
              </a:cxn>
            </a:cxnLst>
            <a:rect l="0" t="0" r="r" b="b"/>
            <a:pathLst>
              <a:path w="3143885" h="572135">
                <a:moveTo>
                  <a:pt x="0" y="285750"/>
                </a:moveTo>
                <a:lnTo>
                  <a:pt x="16064" y="244741"/>
                </a:lnTo>
                <a:lnTo>
                  <a:pt x="43936" y="218377"/>
                </a:lnTo>
                <a:lnTo>
                  <a:pt x="84770" y="192933"/>
                </a:lnTo>
                <a:lnTo>
                  <a:pt x="137908" y="168528"/>
                </a:lnTo>
                <a:lnTo>
                  <a:pt x="202691" y="145282"/>
                </a:lnTo>
                <a:lnTo>
                  <a:pt x="239243" y="134131"/>
                </a:lnTo>
                <a:lnTo>
                  <a:pt x="278459" y="123314"/>
                </a:lnTo>
                <a:lnTo>
                  <a:pt x="320258" y="112848"/>
                </a:lnTo>
                <a:lnTo>
                  <a:pt x="364555" y="102746"/>
                </a:lnTo>
                <a:lnTo>
                  <a:pt x="411271" y="93023"/>
                </a:lnTo>
                <a:lnTo>
                  <a:pt x="460321" y="83696"/>
                </a:lnTo>
                <a:lnTo>
                  <a:pt x="511623" y="74777"/>
                </a:lnTo>
                <a:lnTo>
                  <a:pt x="565096" y="66284"/>
                </a:lnTo>
                <a:lnTo>
                  <a:pt x="620657" y="58229"/>
                </a:lnTo>
                <a:lnTo>
                  <a:pt x="678223" y="50630"/>
                </a:lnTo>
                <a:lnTo>
                  <a:pt x="737713" y="43499"/>
                </a:lnTo>
                <a:lnTo>
                  <a:pt x="799043" y="36853"/>
                </a:lnTo>
                <a:lnTo>
                  <a:pt x="862133" y="30707"/>
                </a:lnTo>
                <a:lnTo>
                  <a:pt x="926898" y="25074"/>
                </a:lnTo>
                <a:lnTo>
                  <a:pt x="993258" y="19971"/>
                </a:lnTo>
                <a:lnTo>
                  <a:pt x="1061129" y="15413"/>
                </a:lnTo>
                <a:lnTo>
                  <a:pt x="1130429" y="11413"/>
                </a:lnTo>
                <a:lnTo>
                  <a:pt x="1201077" y="7988"/>
                </a:lnTo>
                <a:lnTo>
                  <a:pt x="1272989" y="5152"/>
                </a:lnTo>
                <a:lnTo>
                  <a:pt x="1346083" y="2920"/>
                </a:lnTo>
                <a:lnTo>
                  <a:pt x="1420278" y="1308"/>
                </a:lnTo>
                <a:lnTo>
                  <a:pt x="1495490" y="329"/>
                </a:lnTo>
                <a:lnTo>
                  <a:pt x="1571637" y="0"/>
                </a:lnTo>
                <a:lnTo>
                  <a:pt x="1647785" y="329"/>
                </a:lnTo>
                <a:lnTo>
                  <a:pt x="1722997" y="1308"/>
                </a:lnTo>
                <a:lnTo>
                  <a:pt x="1797191" y="2920"/>
                </a:lnTo>
                <a:lnTo>
                  <a:pt x="1870286" y="5152"/>
                </a:lnTo>
                <a:lnTo>
                  <a:pt x="1942198" y="7988"/>
                </a:lnTo>
                <a:lnTo>
                  <a:pt x="2012845" y="11413"/>
                </a:lnTo>
                <a:lnTo>
                  <a:pt x="2082146" y="15413"/>
                </a:lnTo>
                <a:lnTo>
                  <a:pt x="2150017" y="19971"/>
                </a:lnTo>
                <a:lnTo>
                  <a:pt x="2216376" y="25074"/>
                </a:lnTo>
                <a:lnTo>
                  <a:pt x="2281142" y="30707"/>
                </a:lnTo>
                <a:lnTo>
                  <a:pt x="2344231" y="36853"/>
                </a:lnTo>
                <a:lnTo>
                  <a:pt x="2405562" y="43499"/>
                </a:lnTo>
                <a:lnTo>
                  <a:pt x="2465051" y="50630"/>
                </a:lnTo>
                <a:lnTo>
                  <a:pt x="2522618" y="58229"/>
                </a:lnTo>
                <a:lnTo>
                  <a:pt x="2578178" y="66284"/>
                </a:lnTo>
                <a:lnTo>
                  <a:pt x="2631651" y="74777"/>
                </a:lnTo>
                <a:lnTo>
                  <a:pt x="2682954" y="83696"/>
                </a:lnTo>
                <a:lnTo>
                  <a:pt x="2732004" y="93023"/>
                </a:lnTo>
                <a:lnTo>
                  <a:pt x="2778719" y="102746"/>
                </a:lnTo>
                <a:lnTo>
                  <a:pt x="2823017" y="112848"/>
                </a:lnTo>
                <a:lnTo>
                  <a:pt x="2864815" y="123314"/>
                </a:lnTo>
                <a:lnTo>
                  <a:pt x="2904032" y="134131"/>
                </a:lnTo>
                <a:lnTo>
                  <a:pt x="2940584" y="145282"/>
                </a:lnTo>
                <a:lnTo>
                  <a:pt x="3005366" y="168528"/>
                </a:lnTo>
                <a:lnTo>
                  <a:pt x="3058504" y="192933"/>
                </a:lnTo>
                <a:lnTo>
                  <a:pt x="3099338" y="218377"/>
                </a:lnTo>
                <a:lnTo>
                  <a:pt x="3127211" y="244741"/>
                </a:lnTo>
                <a:lnTo>
                  <a:pt x="3143275" y="285750"/>
                </a:lnTo>
                <a:lnTo>
                  <a:pt x="3141463" y="299595"/>
                </a:lnTo>
                <a:lnTo>
                  <a:pt x="3136080" y="313270"/>
                </a:lnTo>
                <a:lnTo>
                  <a:pt x="3099338" y="353127"/>
                </a:lnTo>
                <a:lnTo>
                  <a:pt x="3058504" y="378573"/>
                </a:lnTo>
                <a:lnTo>
                  <a:pt x="3005366" y="402979"/>
                </a:lnTo>
                <a:lnTo>
                  <a:pt x="2940584" y="426226"/>
                </a:lnTo>
                <a:lnTo>
                  <a:pt x="2904032" y="437378"/>
                </a:lnTo>
                <a:lnTo>
                  <a:pt x="2864815" y="448194"/>
                </a:lnTo>
                <a:lnTo>
                  <a:pt x="2823017" y="458661"/>
                </a:lnTo>
                <a:lnTo>
                  <a:pt x="2778719" y="468764"/>
                </a:lnTo>
                <a:lnTo>
                  <a:pt x="2732004" y="478486"/>
                </a:lnTo>
                <a:lnTo>
                  <a:pt x="2682954" y="487814"/>
                </a:lnTo>
                <a:lnTo>
                  <a:pt x="2631651" y="496733"/>
                </a:lnTo>
                <a:lnTo>
                  <a:pt x="2578178" y="505227"/>
                </a:lnTo>
                <a:lnTo>
                  <a:pt x="2522618" y="513281"/>
                </a:lnTo>
                <a:lnTo>
                  <a:pt x="2465051" y="520881"/>
                </a:lnTo>
                <a:lnTo>
                  <a:pt x="2405562" y="528012"/>
                </a:lnTo>
                <a:lnTo>
                  <a:pt x="2344231" y="534658"/>
                </a:lnTo>
                <a:lnTo>
                  <a:pt x="2281142" y="540805"/>
                </a:lnTo>
                <a:lnTo>
                  <a:pt x="2216376" y="546437"/>
                </a:lnTo>
                <a:lnTo>
                  <a:pt x="2150017" y="551540"/>
                </a:lnTo>
                <a:lnTo>
                  <a:pt x="2082146" y="556099"/>
                </a:lnTo>
                <a:lnTo>
                  <a:pt x="2012845" y="560098"/>
                </a:lnTo>
                <a:lnTo>
                  <a:pt x="1942198" y="563523"/>
                </a:lnTo>
                <a:lnTo>
                  <a:pt x="1870286" y="566359"/>
                </a:lnTo>
                <a:lnTo>
                  <a:pt x="1797191" y="568591"/>
                </a:lnTo>
                <a:lnTo>
                  <a:pt x="1722997" y="570204"/>
                </a:lnTo>
                <a:lnTo>
                  <a:pt x="1647785" y="571183"/>
                </a:lnTo>
                <a:lnTo>
                  <a:pt x="1571637" y="571512"/>
                </a:lnTo>
                <a:lnTo>
                  <a:pt x="1495490" y="571183"/>
                </a:lnTo>
                <a:lnTo>
                  <a:pt x="1420278" y="570204"/>
                </a:lnTo>
                <a:lnTo>
                  <a:pt x="1346083" y="568591"/>
                </a:lnTo>
                <a:lnTo>
                  <a:pt x="1272989" y="566359"/>
                </a:lnTo>
                <a:lnTo>
                  <a:pt x="1201077" y="563523"/>
                </a:lnTo>
                <a:lnTo>
                  <a:pt x="1130429" y="560098"/>
                </a:lnTo>
                <a:lnTo>
                  <a:pt x="1061129" y="556099"/>
                </a:lnTo>
                <a:lnTo>
                  <a:pt x="993258" y="551540"/>
                </a:lnTo>
                <a:lnTo>
                  <a:pt x="926898" y="546437"/>
                </a:lnTo>
                <a:lnTo>
                  <a:pt x="862133" y="540805"/>
                </a:lnTo>
                <a:lnTo>
                  <a:pt x="799043" y="534658"/>
                </a:lnTo>
                <a:lnTo>
                  <a:pt x="737713" y="528012"/>
                </a:lnTo>
                <a:lnTo>
                  <a:pt x="678223" y="520881"/>
                </a:lnTo>
                <a:lnTo>
                  <a:pt x="620657" y="513281"/>
                </a:lnTo>
                <a:lnTo>
                  <a:pt x="565096" y="505227"/>
                </a:lnTo>
                <a:lnTo>
                  <a:pt x="511623" y="496733"/>
                </a:lnTo>
                <a:lnTo>
                  <a:pt x="460321" y="487814"/>
                </a:lnTo>
                <a:lnTo>
                  <a:pt x="411271" y="478486"/>
                </a:lnTo>
                <a:lnTo>
                  <a:pt x="364555" y="468764"/>
                </a:lnTo>
                <a:lnTo>
                  <a:pt x="320258" y="458661"/>
                </a:lnTo>
                <a:lnTo>
                  <a:pt x="278459" y="448194"/>
                </a:lnTo>
                <a:lnTo>
                  <a:pt x="239243" y="437378"/>
                </a:lnTo>
                <a:lnTo>
                  <a:pt x="202691" y="426226"/>
                </a:lnTo>
                <a:lnTo>
                  <a:pt x="137908" y="402979"/>
                </a:lnTo>
                <a:lnTo>
                  <a:pt x="84770" y="378573"/>
                </a:lnTo>
                <a:lnTo>
                  <a:pt x="43936" y="353127"/>
                </a:lnTo>
                <a:lnTo>
                  <a:pt x="16064" y="326761"/>
                </a:lnTo>
                <a:lnTo>
                  <a:pt x="0" y="285750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66" name="object 27"/>
          <p:cNvSpPr>
            <a:spLocks noChangeArrowheads="1"/>
          </p:cNvSpPr>
          <p:nvPr/>
        </p:nvSpPr>
        <p:spPr bwMode="auto">
          <a:xfrm>
            <a:off x="3668713" y="3189288"/>
            <a:ext cx="381000" cy="379412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67" name="object 28"/>
          <p:cNvSpPr>
            <a:spLocks noChangeArrowheads="1"/>
          </p:cNvSpPr>
          <p:nvPr/>
        </p:nvSpPr>
        <p:spPr bwMode="auto">
          <a:xfrm>
            <a:off x="3714750" y="3214688"/>
            <a:ext cx="285750" cy="28575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68" name="object 29"/>
          <p:cNvSpPr>
            <a:spLocks/>
          </p:cNvSpPr>
          <p:nvPr/>
        </p:nvSpPr>
        <p:spPr bwMode="auto">
          <a:xfrm>
            <a:off x="3714750" y="321468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69" name="object 30"/>
          <p:cNvSpPr>
            <a:spLocks noChangeArrowheads="1"/>
          </p:cNvSpPr>
          <p:nvPr/>
        </p:nvSpPr>
        <p:spPr bwMode="auto">
          <a:xfrm>
            <a:off x="4240213" y="3189288"/>
            <a:ext cx="381000" cy="379412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70" name="object 31"/>
          <p:cNvSpPr>
            <a:spLocks noChangeArrowheads="1"/>
          </p:cNvSpPr>
          <p:nvPr/>
        </p:nvSpPr>
        <p:spPr bwMode="auto">
          <a:xfrm>
            <a:off x="4286250" y="3214688"/>
            <a:ext cx="285750" cy="28575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71" name="object 32"/>
          <p:cNvSpPr>
            <a:spLocks/>
          </p:cNvSpPr>
          <p:nvPr/>
        </p:nvSpPr>
        <p:spPr bwMode="auto">
          <a:xfrm>
            <a:off x="4286250" y="321468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72" name="object 33"/>
          <p:cNvSpPr>
            <a:spLocks noChangeArrowheads="1"/>
          </p:cNvSpPr>
          <p:nvPr/>
        </p:nvSpPr>
        <p:spPr bwMode="auto">
          <a:xfrm>
            <a:off x="4811713" y="3189288"/>
            <a:ext cx="381000" cy="379412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73" name="object 34"/>
          <p:cNvSpPr>
            <a:spLocks noChangeArrowheads="1"/>
          </p:cNvSpPr>
          <p:nvPr/>
        </p:nvSpPr>
        <p:spPr bwMode="auto">
          <a:xfrm>
            <a:off x="4857750" y="3214688"/>
            <a:ext cx="285750" cy="28575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74" name="object 35"/>
          <p:cNvSpPr>
            <a:spLocks/>
          </p:cNvSpPr>
          <p:nvPr/>
        </p:nvSpPr>
        <p:spPr bwMode="auto">
          <a:xfrm>
            <a:off x="4857750" y="321468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75" name="object 36"/>
          <p:cNvSpPr>
            <a:spLocks/>
          </p:cNvSpPr>
          <p:nvPr/>
        </p:nvSpPr>
        <p:spPr bwMode="auto">
          <a:xfrm>
            <a:off x="3857625" y="2500313"/>
            <a:ext cx="0" cy="714375"/>
          </a:xfrm>
          <a:custGeom>
            <a:avLst/>
            <a:gdLst/>
            <a:ahLst/>
            <a:cxnLst>
              <a:cxn ang="0">
                <a:pos x="0" y="714375"/>
              </a:cxn>
              <a:cxn ang="0">
                <a:pos x="0" y="0"/>
              </a:cxn>
            </a:cxnLst>
            <a:rect l="0" t="0" r="r" b="b"/>
            <a:pathLst>
              <a:path h="714375">
                <a:moveTo>
                  <a:pt x="0" y="714375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76" name="object 37"/>
          <p:cNvSpPr>
            <a:spLocks/>
          </p:cNvSpPr>
          <p:nvPr/>
        </p:nvSpPr>
        <p:spPr bwMode="auto">
          <a:xfrm>
            <a:off x="3286125" y="2459038"/>
            <a:ext cx="469900" cy="755650"/>
          </a:xfrm>
          <a:custGeom>
            <a:avLst/>
            <a:gdLst/>
            <a:ahLst/>
            <a:cxnLst>
              <a:cxn ang="0">
                <a:pos x="0" y="756221"/>
              </a:cxn>
              <a:cxn ang="0">
                <a:pos x="470471" y="0"/>
              </a:cxn>
            </a:cxnLst>
            <a:rect l="0" t="0" r="r" b="b"/>
            <a:pathLst>
              <a:path w="470535" h="756285">
                <a:moveTo>
                  <a:pt x="0" y="756221"/>
                </a:moveTo>
                <a:lnTo>
                  <a:pt x="470471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77" name="object 38"/>
          <p:cNvSpPr>
            <a:spLocks/>
          </p:cNvSpPr>
          <p:nvPr/>
        </p:nvSpPr>
        <p:spPr bwMode="auto">
          <a:xfrm>
            <a:off x="3959225" y="2459038"/>
            <a:ext cx="368300" cy="796925"/>
          </a:xfrm>
          <a:custGeom>
            <a:avLst/>
            <a:gdLst/>
            <a:ahLst/>
            <a:cxnLst>
              <a:cxn ang="0">
                <a:pos x="369442" y="798067"/>
              </a:cxn>
              <a:cxn ang="0">
                <a:pos x="0" y="0"/>
              </a:cxn>
            </a:cxnLst>
            <a:rect l="0" t="0" r="r" b="b"/>
            <a:pathLst>
              <a:path w="369570" h="798195">
                <a:moveTo>
                  <a:pt x="369442" y="798067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78" name="object 39"/>
          <p:cNvSpPr>
            <a:spLocks/>
          </p:cNvSpPr>
          <p:nvPr/>
        </p:nvSpPr>
        <p:spPr bwMode="auto">
          <a:xfrm>
            <a:off x="4572000" y="2357438"/>
            <a:ext cx="285750" cy="0"/>
          </a:xfrm>
          <a:custGeom>
            <a:avLst/>
            <a:gdLst/>
            <a:ahLst/>
            <a:cxnLst>
              <a:cxn ang="0">
                <a:pos x="285750" y="0"/>
              </a:cxn>
              <a:cxn ang="0">
                <a:pos x="0" y="0"/>
              </a:cxn>
            </a:cxnLst>
            <a:rect l="0" t="0" r="r" b="b"/>
            <a:pathLst>
              <a:path w="285750">
                <a:moveTo>
                  <a:pt x="285750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79" name="object 40"/>
          <p:cNvSpPr>
            <a:spLocks noChangeArrowheads="1"/>
          </p:cNvSpPr>
          <p:nvPr/>
        </p:nvSpPr>
        <p:spPr bwMode="auto">
          <a:xfrm>
            <a:off x="3097213" y="3189288"/>
            <a:ext cx="381000" cy="379412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80" name="object 41"/>
          <p:cNvSpPr>
            <a:spLocks noChangeArrowheads="1"/>
          </p:cNvSpPr>
          <p:nvPr/>
        </p:nvSpPr>
        <p:spPr bwMode="auto">
          <a:xfrm>
            <a:off x="3143250" y="3214688"/>
            <a:ext cx="285750" cy="28575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81" name="object 42"/>
          <p:cNvSpPr>
            <a:spLocks/>
          </p:cNvSpPr>
          <p:nvPr/>
        </p:nvSpPr>
        <p:spPr bwMode="auto">
          <a:xfrm>
            <a:off x="3143250" y="321468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82" name="object 43"/>
          <p:cNvSpPr>
            <a:spLocks noChangeArrowheads="1"/>
          </p:cNvSpPr>
          <p:nvPr/>
        </p:nvSpPr>
        <p:spPr bwMode="auto">
          <a:xfrm>
            <a:off x="5383213" y="3189288"/>
            <a:ext cx="381000" cy="379412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83" name="object 44"/>
          <p:cNvSpPr>
            <a:spLocks noChangeArrowheads="1"/>
          </p:cNvSpPr>
          <p:nvPr/>
        </p:nvSpPr>
        <p:spPr bwMode="auto">
          <a:xfrm>
            <a:off x="5429250" y="3214688"/>
            <a:ext cx="285750" cy="28575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84" name="object 45"/>
          <p:cNvSpPr>
            <a:spLocks/>
          </p:cNvSpPr>
          <p:nvPr/>
        </p:nvSpPr>
        <p:spPr bwMode="auto">
          <a:xfrm>
            <a:off x="5429250" y="321468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85" name="object 46"/>
          <p:cNvSpPr>
            <a:spLocks/>
          </p:cNvSpPr>
          <p:nvPr/>
        </p:nvSpPr>
        <p:spPr bwMode="auto">
          <a:xfrm>
            <a:off x="4429125" y="2500313"/>
            <a:ext cx="0" cy="714375"/>
          </a:xfrm>
          <a:custGeom>
            <a:avLst/>
            <a:gdLst/>
            <a:ahLst/>
            <a:cxnLst>
              <a:cxn ang="0">
                <a:pos x="0" y="714375"/>
              </a:cxn>
              <a:cxn ang="0">
                <a:pos x="0" y="0"/>
              </a:cxn>
            </a:cxnLst>
            <a:rect l="0" t="0" r="r" b="b"/>
            <a:pathLst>
              <a:path h="714375">
                <a:moveTo>
                  <a:pt x="0" y="714375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86" name="object 47"/>
          <p:cNvSpPr>
            <a:spLocks/>
          </p:cNvSpPr>
          <p:nvPr/>
        </p:nvSpPr>
        <p:spPr bwMode="auto">
          <a:xfrm>
            <a:off x="4530725" y="2459038"/>
            <a:ext cx="368300" cy="796925"/>
          </a:xfrm>
          <a:custGeom>
            <a:avLst/>
            <a:gdLst/>
            <a:ahLst/>
            <a:cxnLst>
              <a:cxn ang="0">
                <a:pos x="0" y="798067"/>
              </a:cxn>
              <a:cxn ang="0">
                <a:pos x="369443" y="0"/>
              </a:cxn>
            </a:cxnLst>
            <a:rect l="0" t="0" r="r" b="b"/>
            <a:pathLst>
              <a:path w="369570" h="798195">
                <a:moveTo>
                  <a:pt x="0" y="798067"/>
                </a:moveTo>
                <a:lnTo>
                  <a:pt x="369443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87" name="object 48"/>
          <p:cNvSpPr>
            <a:spLocks/>
          </p:cNvSpPr>
          <p:nvPr/>
        </p:nvSpPr>
        <p:spPr bwMode="auto">
          <a:xfrm>
            <a:off x="5000625" y="2500313"/>
            <a:ext cx="0" cy="714375"/>
          </a:xfrm>
          <a:custGeom>
            <a:avLst/>
            <a:gdLst/>
            <a:ahLst/>
            <a:cxnLst>
              <a:cxn ang="0">
                <a:pos x="0" y="714375"/>
              </a:cxn>
              <a:cxn ang="0">
                <a:pos x="0" y="0"/>
              </a:cxn>
            </a:cxnLst>
            <a:rect l="0" t="0" r="r" b="b"/>
            <a:pathLst>
              <a:path h="714375">
                <a:moveTo>
                  <a:pt x="0" y="714375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88" name="object 49"/>
          <p:cNvSpPr>
            <a:spLocks/>
          </p:cNvSpPr>
          <p:nvPr/>
        </p:nvSpPr>
        <p:spPr bwMode="auto">
          <a:xfrm>
            <a:off x="5102225" y="2459038"/>
            <a:ext cx="469900" cy="755650"/>
          </a:xfrm>
          <a:custGeom>
            <a:avLst/>
            <a:gdLst/>
            <a:ahLst/>
            <a:cxnLst>
              <a:cxn ang="0">
                <a:pos x="470471" y="756221"/>
              </a:cxn>
              <a:cxn ang="0">
                <a:pos x="0" y="0"/>
              </a:cxn>
            </a:cxnLst>
            <a:rect l="0" t="0" r="r" b="b"/>
            <a:pathLst>
              <a:path w="470535" h="756285">
                <a:moveTo>
                  <a:pt x="470471" y="756221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89" name="object 50"/>
          <p:cNvSpPr>
            <a:spLocks/>
          </p:cNvSpPr>
          <p:nvPr/>
        </p:nvSpPr>
        <p:spPr bwMode="auto">
          <a:xfrm>
            <a:off x="4000500" y="3357563"/>
            <a:ext cx="285750" cy="0"/>
          </a:xfrm>
          <a:custGeom>
            <a:avLst/>
            <a:gdLst/>
            <a:ahLst/>
            <a:cxnLst>
              <a:cxn ang="0">
                <a:pos x="285750" y="0"/>
              </a:cxn>
              <a:cxn ang="0">
                <a:pos x="0" y="0"/>
              </a:cxn>
            </a:cxnLst>
            <a:rect l="0" t="0" r="r" b="b"/>
            <a:pathLst>
              <a:path w="285750">
                <a:moveTo>
                  <a:pt x="285750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90" name="object 51"/>
          <p:cNvSpPr>
            <a:spLocks noChangeArrowheads="1"/>
          </p:cNvSpPr>
          <p:nvPr/>
        </p:nvSpPr>
        <p:spPr bwMode="auto">
          <a:xfrm>
            <a:off x="2382838" y="4046538"/>
            <a:ext cx="4095750" cy="665162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91" name="object 52"/>
          <p:cNvSpPr>
            <a:spLocks noChangeArrowheads="1"/>
          </p:cNvSpPr>
          <p:nvPr/>
        </p:nvSpPr>
        <p:spPr bwMode="auto">
          <a:xfrm>
            <a:off x="2428875" y="4071938"/>
            <a:ext cx="4000500" cy="571500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92" name="object 53"/>
          <p:cNvSpPr>
            <a:spLocks/>
          </p:cNvSpPr>
          <p:nvPr/>
        </p:nvSpPr>
        <p:spPr bwMode="auto">
          <a:xfrm>
            <a:off x="2428875" y="4071938"/>
            <a:ext cx="4000500" cy="571500"/>
          </a:xfrm>
          <a:custGeom>
            <a:avLst/>
            <a:gdLst/>
            <a:ahLst/>
            <a:cxnLst>
              <a:cxn ang="0">
                <a:pos x="68241" y="211477"/>
              </a:cxn>
              <a:cxn ang="0">
                <a:pos x="226601" y="153520"/>
              </a:cxn>
              <a:cxn ang="0">
                <a:pos x="377517" y="118646"/>
              </a:cxn>
              <a:cxn ang="0">
                <a:pos x="512153" y="94803"/>
              </a:cxn>
              <a:cxn ang="0">
                <a:pos x="663619" y="73165"/>
              </a:cxn>
              <a:cxn ang="0">
                <a:pos x="830518" y="53931"/>
              </a:cxn>
              <a:cxn ang="0">
                <a:pos x="1011449" y="37301"/>
              </a:cxn>
              <a:cxn ang="0">
                <a:pos x="1205017" y="23475"/>
              </a:cxn>
              <a:cxn ang="0">
                <a:pos x="1409820" y="12653"/>
              </a:cxn>
              <a:cxn ang="0">
                <a:pos x="1624462" y="5035"/>
              </a:cxn>
              <a:cxn ang="0">
                <a:pos x="1847543" y="820"/>
              </a:cxn>
              <a:cxn ang="0">
                <a:pos x="2076987" y="206"/>
              </a:cxn>
              <a:cxn ang="0">
                <a:pos x="2302571" y="3242"/>
              </a:cxn>
              <a:cxn ang="0">
                <a:pos x="2520182" y="9748"/>
              </a:cxn>
              <a:cxn ang="0">
                <a:pos x="2728421" y="19524"/>
              </a:cxn>
              <a:cxn ang="0">
                <a:pos x="2925890" y="32371"/>
              </a:cxn>
              <a:cxn ang="0">
                <a:pos x="3111190" y="48088"/>
              </a:cxn>
              <a:cxn ang="0">
                <a:pos x="3282922" y="66476"/>
              </a:cxn>
              <a:cxn ang="0">
                <a:pos x="3439689" y="87335"/>
              </a:cxn>
              <a:cxn ang="0">
                <a:pos x="3580091" y="110465"/>
              </a:cxn>
              <a:cxn ang="0">
                <a:pos x="3702729" y="135667"/>
              </a:cxn>
              <a:cxn ang="0">
                <a:pos x="3889123" y="191484"/>
              </a:cxn>
              <a:cxn ang="0">
                <a:pos x="3994782" y="263933"/>
              </a:cxn>
              <a:cxn ang="0">
                <a:pos x="3994782" y="307567"/>
              </a:cxn>
              <a:cxn ang="0">
                <a:pos x="3889124" y="380021"/>
              </a:cxn>
              <a:cxn ang="0">
                <a:pos x="3702732" y="435841"/>
              </a:cxn>
              <a:cxn ang="0">
                <a:pos x="3580094" y="461044"/>
              </a:cxn>
              <a:cxn ang="0">
                <a:pos x="3439693" y="484175"/>
              </a:cxn>
              <a:cxn ang="0">
                <a:pos x="3282927" y="505034"/>
              </a:cxn>
              <a:cxn ang="0">
                <a:pos x="3111195" y="523423"/>
              </a:cxn>
              <a:cxn ang="0">
                <a:pos x="2925895" y="539140"/>
              </a:cxn>
              <a:cxn ang="0">
                <a:pos x="2728426" y="551987"/>
              </a:cxn>
              <a:cxn ang="0">
                <a:pos x="2520186" y="561764"/>
              </a:cxn>
              <a:cxn ang="0">
                <a:pos x="2302574" y="568270"/>
              </a:cxn>
              <a:cxn ang="0">
                <a:pos x="2076988" y="571306"/>
              </a:cxn>
              <a:cxn ang="0">
                <a:pos x="1847543" y="570692"/>
              </a:cxn>
              <a:cxn ang="0">
                <a:pos x="1624461" y="566477"/>
              </a:cxn>
              <a:cxn ang="0">
                <a:pos x="1409819" y="558858"/>
              </a:cxn>
              <a:cxn ang="0">
                <a:pos x="1205015" y="548037"/>
              </a:cxn>
              <a:cxn ang="0">
                <a:pos x="1011447" y="534211"/>
              </a:cxn>
              <a:cxn ang="0">
                <a:pos x="830514" y="517581"/>
              </a:cxn>
              <a:cxn ang="0">
                <a:pos x="663615" y="498347"/>
              </a:cxn>
              <a:cxn ang="0">
                <a:pos x="512148" y="476709"/>
              </a:cxn>
              <a:cxn ang="0">
                <a:pos x="377512" y="452866"/>
              </a:cxn>
              <a:cxn ang="0">
                <a:pos x="226595" y="417992"/>
              </a:cxn>
              <a:cxn ang="0">
                <a:pos x="68237" y="360034"/>
              </a:cxn>
              <a:cxn ang="0">
                <a:pos x="0" y="285762"/>
              </a:cxn>
            </a:cxnLst>
            <a:rect l="0" t="0" r="r" b="b"/>
            <a:pathLst>
              <a:path w="4001135" h="572135">
                <a:moveTo>
                  <a:pt x="0" y="285750"/>
                </a:moveTo>
                <a:lnTo>
                  <a:pt x="22698" y="242564"/>
                </a:lnTo>
                <a:lnTo>
                  <a:pt x="68241" y="211477"/>
                </a:lnTo>
                <a:lnTo>
                  <a:pt x="111407" y="191484"/>
                </a:lnTo>
                <a:lnTo>
                  <a:pt x="164331" y="172145"/>
                </a:lnTo>
                <a:lnTo>
                  <a:pt x="226601" y="153520"/>
                </a:lnTo>
                <a:lnTo>
                  <a:pt x="297801" y="135667"/>
                </a:lnTo>
                <a:lnTo>
                  <a:pt x="336620" y="127049"/>
                </a:lnTo>
                <a:lnTo>
                  <a:pt x="377517" y="118646"/>
                </a:lnTo>
                <a:lnTo>
                  <a:pt x="420439" y="110465"/>
                </a:lnTo>
                <a:lnTo>
                  <a:pt x="465335" y="102515"/>
                </a:lnTo>
                <a:lnTo>
                  <a:pt x="512153" y="94803"/>
                </a:lnTo>
                <a:lnTo>
                  <a:pt x="560841" y="87335"/>
                </a:lnTo>
                <a:lnTo>
                  <a:pt x="611347" y="80120"/>
                </a:lnTo>
                <a:lnTo>
                  <a:pt x="663619" y="73165"/>
                </a:lnTo>
                <a:lnTo>
                  <a:pt x="717606" y="66476"/>
                </a:lnTo>
                <a:lnTo>
                  <a:pt x="773256" y="60063"/>
                </a:lnTo>
                <a:lnTo>
                  <a:pt x="830518" y="53931"/>
                </a:lnTo>
                <a:lnTo>
                  <a:pt x="889338" y="48088"/>
                </a:lnTo>
                <a:lnTo>
                  <a:pt x="949666" y="42543"/>
                </a:lnTo>
                <a:lnTo>
                  <a:pt x="1011449" y="37301"/>
                </a:lnTo>
                <a:lnTo>
                  <a:pt x="1074637" y="32371"/>
                </a:lnTo>
                <a:lnTo>
                  <a:pt x="1139177" y="27760"/>
                </a:lnTo>
                <a:lnTo>
                  <a:pt x="1205017" y="23475"/>
                </a:lnTo>
                <a:lnTo>
                  <a:pt x="1272105" y="19524"/>
                </a:lnTo>
                <a:lnTo>
                  <a:pt x="1340390" y="15914"/>
                </a:lnTo>
                <a:lnTo>
                  <a:pt x="1409820" y="12653"/>
                </a:lnTo>
                <a:lnTo>
                  <a:pt x="1480343" y="9748"/>
                </a:lnTo>
                <a:lnTo>
                  <a:pt x="1551908" y="7206"/>
                </a:lnTo>
                <a:lnTo>
                  <a:pt x="1624462" y="5035"/>
                </a:lnTo>
                <a:lnTo>
                  <a:pt x="1697954" y="3242"/>
                </a:lnTo>
                <a:lnTo>
                  <a:pt x="1772331" y="1834"/>
                </a:lnTo>
                <a:lnTo>
                  <a:pt x="1847543" y="820"/>
                </a:lnTo>
                <a:lnTo>
                  <a:pt x="1923537" y="206"/>
                </a:lnTo>
                <a:lnTo>
                  <a:pt x="2000262" y="0"/>
                </a:lnTo>
                <a:lnTo>
                  <a:pt x="2076987" y="206"/>
                </a:lnTo>
                <a:lnTo>
                  <a:pt x="2152981" y="820"/>
                </a:lnTo>
                <a:lnTo>
                  <a:pt x="2228193" y="1834"/>
                </a:lnTo>
                <a:lnTo>
                  <a:pt x="2302571" y="3242"/>
                </a:lnTo>
                <a:lnTo>
                  <a:pt x="2376063" y="5035"/>
                </a:lnTo>
                <a:lnTo>
                  <a:pt x="2448617" y="7206"/>
                </a:lnTo>
                <a:lnTo>
                  <a:pt x="2520182" y="9748"/>
                </a:lnTo>
                <a:lnTo>
                  <a:pt x="2590705" y="12653"/>
                </a:lnTo>
                <a:lnTo>
                  <a:pt x="2660136" y="15914"/>
                </a:lnTo>
                <a:lnTo>
                  <a:pt x="2728421" y="19524"/>
                </a:lnTo>
                <a:lnTo>
                  <a:pt x="2795510" y="23475"/>
                </a:lnTo>
                <a:lnTo>
                  <a:pt x="2861350" y="27760"/>
                </a:lnTo>
                <a:lnTo>
                  <a:pt x="2925890" y="32371"/>
                </a:lnTo>
                <a:lnTo>
                  <a:pt x="2989078" y="37301"/>
                </a:lnTo>
                <a:lnTo>
                  <a:pt x="3050862" y="42543"/>
                </a:lnTo>
                <a:lnTo>
                  <a:pt x="3111190" y="48088"/>
                </a:lnTo>
                <a:lnTo>
                  <a:pt x="3170010" y="53931"/>
                </a:lnTo>
                <a:lnTo>
                  <a:pt x="3227272" y="60063"/>
                </a:lnTo>
                <a:lnTo>
                  <a:pt x="3282922" y="66476"/>
                </a:lnTo>
                <a:lnTo>
                  <a:pt x="3336910" y="73165"/>
                </a:lnTo>
                <a:lnTo>
                  <a:pt x="3389182" y="80120"/>
                </a:lnTo>
                <a:lnTo>
                  <a:pt x="3439689" y="87335"/>
                </a:lnTo>
                <a:lnTo>
                  <a:pt x="3488377" y="94803"/>
                </a:lnTo>
                <a:lnTo>
                  <a:pt x="3535195" y="102515"/>
                </a:lnTo>
                <a:lnTo>
                  <a:pt x="3580091" y="110465"/>
                </a:lnTo>
                <a:lnTo>
                  <a:pt x="3623013" y="118646"/>
                </a:lnTo>
                <a:lnTo>
                  <a:pt x="3663910" y="127049"/>
                </a:lnTo>
                <a:lnTo>
                  <a:pt x="3702729" y="135667"/>
                </a:lnTo>
                <a:lnTo>
                  <a:pt x="3773929" y="153520"/>
                </a:lnTo>
                <a:lnTo>
                  <a:pt x="3836199" y="172145"/>
                </a:lnTo>
                <a:lnTo>
                  <a:pt x="3889123" y="191484"/>
                </a:lnTo>
                <a:lnTo>
                  <a:pt x="3932287" y="211477"/>
                </a:lnTo>
                <a:lnTo>
                  <a:pt x="3965278" y="232065"/>
                </a:lnTo>
                <a:lnTo>
                  <a:pt x="3994782" y="263933"/>
                </a:lnTo>
                <a:lnTo>
                  <a:pt x="4000525" y="285750"/>
                </a:lnTo>
                <a:lnTo>
                  <a:pt x="3999081" y="296711"/>
                </a:lnTo>
                <a:lnTo>
                  <a:pt x="3994782" y="307567"/>
                </a:lnTo>
                <a:lnTo>
                  <a:pt x="3965279" y="339438"/>
                </a:lnTo>
                <a:lnTo>
                  <a:pt x="3932288" y="360027"/>
                </a:lnTo>
                <a:lnTo>
                  <a:pt x="3889124" y="380021"/>
                </a:lnTo>
                <a:lnTo>
                  <a:pt x="3836200" y="399361"/>
                </a:lnTo>
                <a:lnTo>
                  <a:pt x="3773932" y="417988"/>
                </a:lnTo>
                <a:lnTo>
                  <a:pt x="3702732" y="435841"/>
                </a:lnTo>
                <a:lnTo>
                  <a:pt x="3663913" y="444460"/>
                </a:lnTo>
                <a:lnTo>
                  <a:pt x="3623016" y="452863"/>
                </a:lnTo>
                <a:lnTo>
                  <a:pt x="3580094" y="461044"/>
                </a:lnTo>
                <a:lnTo>
                  <a:pt x="3535199" y="468994"/>
                </a:lnTo>
                <a:lnTo>
                  <a:pt x="3488381" y="476707"/>
                </a:lnTo>
                <a:lnTo>
                  <a:pt x="3439693" y="484175"/>
                </a:lnTo>
                <a:lnTo>
                  <a:pt x="3389187" y="491390"/>
                </a:lnTo>
                <a:lnTo>
                  <a:pt x="3336915" y="498346"/>
                </a:lnTo>
                <a:lnTo>
                  <a:pt x="3282927" y="505034"/>
                </a:lnTo>
                <a:lnTo>
                  <a:pt x="3227277" y="511448"/>
                </a:lnTo>
                <a:lnTo>
                  <a:pt x="3170016" y="517580"/>
                </a:lnTo>
                <a:lnTo>
                  <a:pt x="3111195" y="523423"/>
                </a:lnTo>
                <a:lnTo>
                  <a:pt x="3050867" y="528969"/>
                </a:lnTo>
                <a:lnTo>
                  <a:pt x="2989083" y="534210"/>
                </a:lnTo>
                <a:lnTo>
                  <a:pt x="2925895" y="539140"/>
                </a:lnTo>
                <a:lnTo>
                  <a:pt x="2861355" y="543752"/>
                </a:lnTo>
                <a:lnTo>
                  <a:pt x="2795515" y="548036"/>
                </a:lnTo>
                <a:lnTo>
                  <a:pt x="2728426" y="551987"/>
                </a:lnTo>
                <a:lnTo>
                  <a:pt x="2660141" y="555597"/>
                </a:lnTo>
                <a:lnTo>
                  <a:pt x="2590710" y="558858"/>
                </a:lnTo>
                <a:lnTo>
                  <a:pt x="2520186" y="561764"/>
                </a:lnTo>
                <a:lnTo>
                  <a:pt x="2448621" y="564306"/>
                </a:lnTo>
                <a:lnTo>
                  <a:pt x="2376066" y="566477"/>
                </a:lnTo>
                <a:lnTo>
                  <a:pt x="2302574" y="568270"/>
                </a:lnTo>
                <a:lnTo>
                  <a:pt x="2228195" y="569677"/>
                </a:lnTo>
                <a:lnTo>
                  <a:pt x="2152983" y="570692"/>
                </a:lnTo>
                <a:lnTo>
                  <a:pt x="2076988" y="571306"/>
                </a:lnTo>
                <a:lnTo>
                  <a:pt x="2000262" y="571512"/>
                </a:lnTo>
                <a:lnTo>
                  <a:pt x="1923537" y="571306"/>
                </a:lnTo>
                <a:lnTo>
                  <a:pt x="1847543" y="570692"/>
                </a:lnTo>
                <a:lnTo>
                  <a:pt x="1772331" y="569677"/>
                </a:lnTo>
                <a:lnTo>
                  <a:pt x="1697953" y="568270"/>
                </a:lnTo>
                <a:lnTo>
                  <a:pt x="1624461" y="566477"/>
                </a:lnTo>
                <a:lnTo>
                  <a:pt x="1551907" y="564306"/>
                </a:lnTo>
                <a:lnTo>
                  <a:pt x="1480343" y="561764"/>
                </a:lnTo>
                <a:lnTo>
                  <a:pt x="1409819" y="558858"/>
                </a:lnTo>
                <a:lnTo>
                  <a:pt x="1340389" y="555597"/>
                </a:lnTo>
                <a:lnTo>
                  <a:pt x="1272103" y="551987"/>
                </a:lnTo>
                <a:lnTo>
                  <a:pt x="1205015" y="548037"/>
                </a:lnTo>
                <a:lnTo>
                  <a:pt x="1139174" y="543752"/>
                </a:lnTo>
                <a:lnTo>
                  <a:pt x="1074635" y="539141"/>
                </a:lnTo>
                <a:lnTo>
                  <a:pt x="1011447" y="534211"/>
                </a:lnTo>
                <a:lnTo>
                  <a:pt x="949663" y="528969"/>
                </a:lnTo>
                <a:lnTo>
                  <a:pt x="889335" y="523423"/>
                </a:lnTo>
                <a:lnTo>
                  <a:pt x="830514" y="517581"/>
                </a:lnTo>
                <a:lnTo>
                  <a:pt x="773252" y="511449"/>
                </a:lnTo>
                <a:lnTo>
                  <a:pt x="717602" y="505035"/>
                </a:lnTo>
                <a:lnTo>
                  <a:pt x="663615" y="498347"/>
                </a:lnTo>
                <a:lnTo>
                  <a:pt x="611342" y="491392"/>
                </a:lnTo>
                <a:lnTo>
                  <a:pt x="560836" y="484176"/>
                </a:lnTo>
                <a:lnTo>
                  <a:pt x="512148" y="476709"/>
                </a:lnTo>
                <a:lnTo>
                  <a:pt x="465330" y="468996"/>
                </a:lnTo>
                <a:lnTo>
                  <a:pt x="420434" y="461046"/>
                </a:lnTo>
                <a:lnTo>
                  <a:pt x="377512" y="452866"/>
                </a:lnTo>
                <a:lnTo>
                  <a:pt x="336615" y="444463"/>
                </a:lnTo>
                <a:lnTo>
                  <a:pt x="297795" y="435845"/>
                </a:lnTo>
                <a:lnTo>
                  <a:pt x="226595" y="417992"/>
                </a:lnTo>
                <a:lnTo>
                  <a:pt x="164326" y="399366"/>
                </a:lnTo>
                <a:lnTo>
                  <a:pt x="111402" y="380027"/>
                </a:lnTo>
                <a:lnTo>
                  <a:pt x="68237" y="360034"/>
                </a:lnTo>
                <a:lnTo>
                  <a:pt x="35246" y="339446"/>
                </a:lnTo>
                <a:lnTo>
                  <a:pt x="5743" y="307579"/>
                </a:lnTo>
                <a:lnTo>
                  <a:pt x="0" y="285762"/>
                </a:lnTo>
                <a:close/>
              </a:path>
            </a:pathLst>
          </a:custGeom>
          <a:noFill/>
          <a:ln w="12699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93" name="object 54"/>
          <p:cNvSpPr>
            <a:spLocks noChangeArrowheads="1"/>
          </p:cNvSpPr>
          <p:nvPr/>
        </p:nvSpPr>
        <p:spPr bwMode="auto">
          <a:xfrm>
            <a:off x="3811588" y="4189413"/>
            <a:ext cx="381000" cy="381000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94" name="object 55"/>
          <p:cNvSpPr>
            <a:spLocks noChangeArrowheads="1"/>
          </p:cNvSpPr>
          <p:nvPr/>
        </p:nvSpPr>
        <p:spPr bwMode="auto">
          <a:xfrm>
            <a:off x="3857625" y="4214813"/>
            <a:ext cx="285750" cy="285750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95" name="object 56"/>
          <p:cNvSpPr>
            <a:spLocks/>
          </p:cNvSpPr>
          <p:nvPr/>
        </p:nvSpPr>
        <p:spPr bwMode="auto">
          <a:xfrm>
            <a:off x="3857625" y="421481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96" name="object 57"/>
          <p:cNvSpPr>
            <a:spLocks noChangeArrowheads="1"/>
          </p:cNvSpPr>
          <p:nvPr/>
        </p:nvSpPr>
        <p:spPr bwMode="auto">
          <a:xfrm>
            <a:off x="4740275" y="4189413"/>
            <a:ext cx="381000" cy="381000"/>
          </a:xfrm>
          <a:prstGeom prst="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97" name="object 58"/>
          <p:cNvSpPr>
            <a:spLocks noChangeArrowheads="1"/>
          </p:cNvSpPr>
          <p:nvPr/>
        </p:nvSpPr>
        <p:spPr bwMode="auto">
          <a:xfrm>
            <a:off x="4786313" y="4214813"/>
            <a:ext cx="285750" cy="285750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98" name="object 59"/>
          <p:cNvSpPr>
            <a:spLocks/>
          </p:cNvSpPr>
          <p:nvPr/>
        </p:nvSpPr>
        <p:spPr bwMode="auto">
          <a:xfrm>
            <a:off x="4786313" y="421481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99" name="object 60"/>
          <p:cNvSpPr>
            <a:spLocks noChangeArrowheads="1"/>
          </p:cNvSpPr>
          <p:nvPr/>
        </p:nvSpPr>
        <p:spPr bwMode="auto">
          <a:xfrm>
            <a:off x="5597525" y="4189413"/>
            <a:ext cx="381000" cy="381000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300" name="object 61"/>
          <p:cNvSpPr>
            <a:spLocks noChangeArrowheads="1"/>
          </p:cNvSpPr>
          <p:nvPr/>
        </p:nvSpPr>
        <p:spPr bwMode="auto">
          <a:xfrm>
            <a:off x="5643563" y="4214813"/>
            <a:ext cx="285750" cy="285750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301" name="object 62"/>
          <p:cNvSpPr>
            <a:spLocks/>
          </p:cNvSpPr>
          <p:nvPr/>
        </p:nvSpPr>
        <p:spPr bwMode="auto">
          <a:xfrm>
            <a:off x="5643563" y="421481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02" name="object 63"/>
          <p:cNvSpPr>
            <a:spLocks noChangeArrowheads="1"/>
          </p:cNvSpPr>
          <p:nvPr/>
        </p:nvSpPr>
        <p:spPr bwMode="auto">
          <a:xfrm>
            <a:off x="2954338" y="4189413"/>
            <a:ext cx="381000" cy="381000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303" name="object 64"/>
          <p:cNvSpPr>
            <a:spLocks noChangeArrowheads="1"/>
          </p:cNvSpPr>
          <p:nvPr/>
        </p:nvSpPr>
        <p:spPr bwMode="auto">
          <a:xfrm>
            <a:off x="3000375" y="4214813"/>
            <a:ext cx="285750" cy="285750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304" name="object 65"/>
          <p:cNvSpPr>
            <a:spLocks/>
          </p:cNvSpPr>
          <p:nvPr/>
        </p:nvSpPr>
        <p:spPr bwMode="auto">
          <a:xfrm>
            <a:off x="3000375" y="421481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05" name="object 66"/>
          <p:cNvSpPr>
            <a:spLocks/>
          </p:cNvSpPr>
          <p:nvPr/>
        </p:nvSpPr>
        <p:spPr bwMode="auto">
          <a:xfrm>
            <a:off x="3143250" y="3500438"/>
            <a:ext cx="142875" cy="714375"/>
          </a:xfrm>
          <a:custGeom>
            <a:avLst/>
            <a:gdLst/>
            <a:ahLst/>
            <a:cxnLst>
              <a:cxn ang="0">
                <a:pos x="0" y="714375"/>
              </a:cxn>
              <a:cxn ang="0">
                <a:pos x="142875" y="0"/>
              </a:cxn>
            </a:cxnLst>
            <a:rect l="0" t="0" r="r" b="b"/>
            <a:pathLst>
              <a:path w="142875" h="714375">
                <a:moveTo>
                  <a:pt x="0" y="714375"/>
                </a:moveTo>
                <a:lnTo>
                  <a:pt x="142875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06" name="object 67"/>
          <p:cNvSpPr>
            <a:spLocks/>
          </p:cNvSpPr>
          <p:nvPr/>
        </p:nvSpPr>
        <p:spPr bwMode="auto">
          <a:xfrm>
            <a:off x="3387725" y="3459163"/>
            <a:ext cx="612775" cy="755650"/>
          </a:xfrm>
          <a:custGeom>
            <a:avLst/>
            <a:gdLst/>
            <a:ahLst/>
            <a:cxnLst>
              <a:cxn ang="0">
                <a:pos x="613346" y="756221"/>
              </a:cxn>
              <a:cxn ang="0">
                <a:pos x="0" y="0"/>
              </a:cxn>
            </a:cxnLst>
            <a:rect l="0" t="0" r="r" b="b"/>
            <a:pathLst>
              <a:path w="613410" h="756285">
                <a:moveTo>
                  <a:pt x="613346" y="756221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07" name="object 68"/>
          <p:cNvSpPr>
            <a:spLocks/>
          </p:cNvSpPr>
          <p:nvPr/>
        </p:nvSpPr>
        <p:spPr bwMode="auto">
          <a:xfrm>
            <a:off x="4429125" y="3500438"/>
            <a:ext cx="400050" cy="755650"/>
          </a:xfrm>
          <a:custGeom>
            <a:avLst/>
            <a:gdLst/>
            <a:ahLst/>
            <a:cxnLst>
              <a:cxn ang="0">
                <a:pos x="399034" y="756221"/>
              </a:cxn>
              <a:cxn ang="0">
                <a:pos x="0" y="0"/>
              </a:cxn>
            </a:cxnLst>
            <a:rect l="0" t="0" r="r" b="b"/>
            <a:pathLst>
              <a:path w="399414" h="756285">
                <a:moveTo>
                  <a:pt x="399034" y="756221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08" name="object 69"/>
          <p:cNvSpPr>
            <a:spLocks/>
          </p:cNvSpPr>
          <p:nvPr/>
        </p:nvSpPr>
        <p:spPr bwMode="auto">
          <a:xfrm>
            <a:off x="4929188" y="3500438"/>
            <a:ext cx="71437" cy="714375"/>
          </a:xfrm>
          <a:custGeom>
            <a:avLst/>
            <a:gdLst/>
            <a:ahLst/>
            <a:cxnLst>
              <a:cxn ang="0">
                <a:pos x="0" y="714375"/>
              </a:cxn>
              <a:cxn ang="0">
                <a:pos x="71437" y="0"/>
              </a:cxn>
            </a:cxnLst>
            <a:rect l="0" t="0" r="r" b="b"/>
            <a:pathLst>
              <a:path w="71754" h="714375">
                <a:moveTo>
                  <a:pt x="0" y="714375"/>
                </a:moveTo>
                <a:lnTo>
                  <a:pt x="71437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09" name="object 70"/>
          <p:cNvSpPr>
            <a:spLocks/>
          </p:cNvSpPr>
          <p:nvPr/>
        </p:nvSpPr>
        <p:spPr bwMode="auto">
          <a:xfrm>
            <a:off x="5072063" y="4357688"/>
            <a:ext cx="571500" cy="0"/>
          </a:xfrm>
          <a:custGeom>
            <a:avLst/>
            <a:gdLst/>
            <a:ahLst/>
            <a:cxnLst>
              <a:cxn ang="0">
                <a:pos x="571500" y="0"/>
              </a:cxn>
              <a:cxn ang="0">
                <a:pos x="0" y="0"/>
              </a:cxn>
            </a:cxnLst>
            <a:rect l="0" t="0" r="r" b="b"/>
            <a:pathLst>
              <a:path w="571500">
                <a:moveTo>
                  <a:pt x="571500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10" name="object 71"/>
          <p:cNvSpPr>
            <a:spLocks/>
          </p:cNvSpPr>
          <p:nvPr/>
        </p:nvSpPr>
        <p:spPr bwMode="auto">
          <a:xfrm>
            <a:off x="5102225" y="3459163"/>
            <a:ext cx="684213" cy="755650"/>
          </a:xfrm>
          <a:custGeom>
            <a:avLst/>
            <a:gdLst/>
            <a:ahLst/>
            <a:cxnLst>
              <a:cxn ang="0">
                <a:pos x="684784" y="756221"/>
              </a:cxn>
              <a:cxn ang="0">
                <a:pos x="0" y="0"/>
              </a:cxn>
            </a:cxnLst>
            <a:rect l="0" t="0" r="r" b="b"/>
            <a:pathLst>
              <a:path w="685164" h="756285">
                <a:moveTo>
                  <a:pt x="684784" y="756221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11" name="object 72"/>
          <p:cNvSpPr>
            <a:spLocks noChangeArrowheads="1"/>
          </p:cNvSpPr>
          <p:nvPr/>
        </p:nvSpPr>
        <p:spPr bwMode="auto">
          <a:xfrm>
            <a:off x="1954213" y="5046663"/>
            <a:ext cx="4953000" cy="808037"/>
          </a:xfrm>
          <a:prstGeom prst="rect">
            <a:avLst/>
          </a:prstGeom>
          <a:blipFill dpi="0" rotWithShape="1">
            <a:blip r:embed="rId2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312" name="object 73"/>
          <p:cNvSpPr>
            <a:spLocks noChangeArrowheads="1"/>
          </p:cNvSpPr>
          <p:nvPr/>
        </p:nvSpPr>
        <p:spPr bwMode="auto">
          <a:xfrm>
            <a:off x="2235200" y="5068888"/>
            <a:ext cx="4392613" cy="207962"/>
          </a:xfrm>
          <a:prstGeom prst="rect">
            <a:avLst/>
          </a:prstGeom>
          <a:blipFill dpi="0" rotWithShape="1">
            <a:blip r:embed="rId2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313" name="object 74"/>
          <p:cNvSpPr>
            <a:spLocks noChangeArrowheads="1"/>
          </p:cNvSpPr>
          <p:nvPr/>
        </p:nvSpPr>
        <p:spPr bwMode="auto">
          <a:xfrm>
            <a:off x="5835650" y="5581650"/>
            <a:ext cx="792163" cy="138113"/>
          </a:xfrm>
          <a:prstGeom prst="rect">
            <a:avLst/>
          </a:prstGeom>
          <a:blipFill dpi="0" rotWithShape="1">
            <a:blip r:embed="rId2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314" name="object 75"/>
          <p:cNvSpPr>
            <a:spLocks noChangeArrowheads="1"/>
          </p:cNvSpPr>
          <p:nvPr/>
        </p:nvSpPr>
        <p:spPr bwMode="auto">
          <a:xfrm>
            <a:off x="2235200" y="5581650"/>
            <a:ext cx="787400" cy="138113"/>
          </a:xfrm>
          <a:prstGeom prst="rect">
            <a:avLst/>
          </a:prstGeom>
          <a:blipFill dpi="0" rotWithShape="1">
            <a:blip r:embed="rId2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315" name="object 76"/>
          <p:cNvSpPr>
            <a:spLocks noChangeArrowheads="1"/>
          </p:cNvSpPr>
          <p:nvPr/>
        </p:nvSpPr>
        <p:spPr bwMode="auto">
          <a:xfrm>
            <a:off x="2000250" y="5072063"/>
            <a:ext cx="4857750" cy="714375"/>
          </a:xfrm>
          <a:prstGeom prst="rect">
            <a:avLst/>
          </a:prstGeom>
          <a:blipFill dpi="0" rotWithShape="1">
            <a:blip r:embed="rId2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316" name="object 77"/>
          <p:cNvSpPr>
            <a:spLocks/>
          </p:cNvSpPr>
          <p:nvPr/>
        </p:nvSpPr>
        <p:spPr bwMode="auto">
          <a:xfrm>
            <a:off x="2000250" y="5072063"/>
            <a:ext cx="4857750" cy="714375"/>
          </a:xfrm>
          <a:custGeom>
            <a:avLst/>
            <a:gdLst/>
            <a:ahLst/>
            <a:cxnLst>
              <a:cxn ang="0">
                <a:pos x="57089" y="279850"/>
              </a:cxn>
              <a:cxn ang="0">
                <a:pos x="190881" y="218154"/>
              </a:cxn>
              <a:cxn ang="0">
                <a:pos x="394894" y="161888"/>
              </a:cxn>
              <a:cxn ang="0">
                <a:pos x="520834" y="136145"/>
              </a:cxn>
              <a:cxn ang="0">
                <a:pos x="661447" y="112184"/>
              </a:cxn>
              <a:cxn ang="0">
                <a:pos x="815776" y="90146"/>
              </a:cxn>
              <a:cxn ang="0">
                <a:pos x="982858" y="70171"/>
              </a:cxn>
              <a:cxn ang="0">
                <a:pos x="1161734" y="52401"/>
              </a:cxn>
              <a:cxn ang="0">
                <a:pos x="1351444" y="36978"/>
              </a:cxn>
              <a:cxn ang="0">
                <a:pos x="1551027" y="24042"/>
              </a:cxn>
              <a:cxn ang="0">
                <a:pos x="1759523" y="13735"/>
              </a:cxn>
              <a:cxn ang="0">
                <a:pos x="1975972" y="6198"/>
              </a:cxn>
              <a:cxn ang="0">
                <a:pos x="2199414" y="1573"/>
              </a:cxn>
              <a:cxn ang="0">
                <a:pos x="2428887" y="0"/>
              </a:cxn>
              <a:cxn ang="0">
                <a:pos x="2658363" y="1573"/>
              </a:cxn>
              <a:cxn ang="0">
                <a:pos x="2881807" y="6198"/>
              </a:cxn>
              <a:cxn ang="0">
                <a:pos x="3098258" y="13735"/>
              </a:cxn>
              <a:cxn ang="0">
                <a:pos x="3306756" y="24042"/>
              </a:cxn>
              <a:cxn ang="0">
                <a:pos x="3506341" y="36978"/>
              </a:cxn>
              <a:cxn ang="0">
                <a:pos x="3696052" y="52401"/>
              </a:cxn>
              <a:cxn ang="0">
                <a:pos x="3874930" y="70171"/>
              </a:cxn>
              <a:cxn ang="0">
                <a:pos x="4042014" y="90146"/>
              </a:cxn>
              <a:cxn ang="0">
                <a:pos x="4196343" y="112184"/>
              </a:cxn>
              <a:cxn ang="0">
                <a:pos x="4336958" y="136145"/>
              </a:cxn>
              <a:cxn ang="0">
                <a:pos x="4462898" y="161888"/>
              </a:cxn>
              <a:cxn ang="0">
                <a:pos x="4637578" y="208368"/>
              </a:cxn>
              <a:cxn ang="0">
                <a:pos x="4783606" y="269238"/>
              </a:cxn>
              <a:cxn ang="0">
                <a:pos x="4857788" y="357187"/>
              </a:cxn>
              <a:cxn ang="0">
                <a:pos x="4828366" y="412950"/>
              </a:cxn>
              <a:cxn ang="0">
                <a:pos x="4694296" y="486291"/>
              </a:cxn>
              <a:cxn ang="0">
                <a:pos x="4501454" y="543542"/>
              </a:cxn>
              <a:cxn ang="0">
                <a:pos x="4380620" y="569849"/>
              </a:cxn>
              <a:cxn ang="0">
                <a:pos x="4244790" y="594420"/>
              </a:cxn>
              <a:cxn ang="0">
                <a:pos x="4094926" y="617116"/>
              </a:cxn>
              <a:cxn ang="0">
                <a:pos x="3931988" y="637795"/>
              </a:cxn>
              <a:cxn ang="0">
                <a:pos x="3756935" y="656315"/>
              </a:cxn>
              <a:cxn ang="0">
                <a:pos x="3570728" y="672537"/>
              </a:cxn>
              <a:cxn ang="0">
                <a:pos x="3374327" y="686317"/>
              </a:cxn>
              <a:cxn ang="0">
                <a:pos x="3168693" y="697516"/>
              </a:cxn>
              <a:cxn ang="0">
                <a:pos x="2954785" y="705992"/>
              </a:cxn>
              <a:cxn ang="0">
                <a:pos x="2733564" y="711604"/>
              </a:cxn>
              <a:cxn ang="0">
                <a:pos x="2505991" y="714211"/>
              </a:cxn>
              <a:cxn ang="0">
                <a:pos x="2275281" y="713684"/>
              </a:cxn>
              <a:cxn ang="0">
                <a:pos x="2049720" y="710061"/>
              </a:cxn>
              <a:cxn ang="0">
                <a:pos x="1830832" y="703478"/>
              </a:cxn>
              <a:cxn ang="0">
                <a:pos x="1619577" y="694079"/>
              </a:cxn>
              <a:cxn ang="0">
                <a:pos x="1416915" y="682004"/>
              </a:cxn>
              <a:cxn ang="0">
                <a:pos x="1223806" y="667394"/>
              </a:cxn>
              <a:cxn ang="0">
                <a:pos x="1041211" y="650391"/>
              </a:cxn>
              <a:cxn ang="0">
                <a:pos x="870091" y="631136"/>
              </a:cxn>
              <a:cxn ang="0">
                <a:pos x="711404" y="609769"/>
              </a:cxn>
              <a:cxn ang="0">
                <a:pos x="566112" y="586433"/>
              </a:cxn>
              <a:cxn ang="0">
                <a:pos x="435175" y="561269"/>
              </a:cxn>
              <a:cxn ang="0">
                <a:pos x="284582" y="525115"/>
              </a:cxn>
              <a:cxn ang="0">
                <a:pos x="114721" y="465993"/>
              </a:cxn>
              <a:cxn ang="0">
                <a:pos x="10698" y="390946"/>
              </a:cxn>
            </a:cxnLst>
            <a:rect l="0" t="0" r="r" b="b"/>
            <a:pathLst>
              <a:path w="4858384" h="715010">
                <a:moveTo>
                  <a:pt x="0" y="357187"/>
                </a:moveTo>
                <a:lnTo>
                  <a:pt x="18927" y="312382"/>
                </a:lnTo>
                <a:lnTo>
                  <a:pt x="57089" y="279850"/>
                </a:lnTo>
                <a:lnTo>
                  <a:pt x="93409" y="258751"/>
                </a:lnTo>
                <a:lnTo>
                  <a:pt x="138102" y="238171"/>
                </a:lnTo>
                <a:lnTo>
                  <a:pt x="190881" y="218154"/>
                </a:lnTo>
                <a:lnTo>
                  <a:pt x="251462" y="198739"/>
                </a:lnTo>
                <a:lnTo>
                  <a:pt x="319562" y="179970"/>
                </a:lnTo>
                <a:lnTo>
                  <a:pt x="394894" y="161888"/>
                </a:lnTo>
                <a:lnTo>
                  <a:pt x="435184" y="153118"/>
                </a:lnTo>
                <a:lnTo>
                  <a:pt x="477176" y="144535"/>
                </a:lnTo>
                <a:lnTo>
                  <a:pt x="520834" y="136145"/>
                </a:lnTo>
                <a:lnTo>
                  <a:pt x="566122" y="127953"/>
                </a:lnTo>
                <a:lnTo>
                  <a:pt x="613005" y="119965"/>
                </a:lnTo>
                <a:lnTo>
                  <a:pt x="661447" y="112184"/>
                </a:lnTo>
                <a:lnTo>
                  <a:pt x="711414" y="104617"/>
                </a:lnTo>
                <a:lnTo>
                  <a:pt x="762868" y="97269"/>
                </a:lnTo>
                <a:lnTo>
                  <a:pt x="815776" y="90146"/>
                </a:lnTo>
                <a:lnTo>
                  <a:pt x="870100" y="83251"/>
                </a:lnTo>
                <a:lnTo>
                  <a:pt x="925806" y="76591"/>
                </a:lnTo>
                <a:lnTo>
                  <a:pt x="982858" y="70171"/>
                </a:lnTo>
                <a:lnTo>
                  <a:pt x="1041220" y="63996"/>
                </a:lnTo>
                <a:lnTo>
                  <a:pt x="1100858" y="58071"/>
                </a:lnTo>
                <a:lnTo>
                  <a:pt x="1161734" y="52401"/>
                </a:lnTo>
                <a:lnTo>
                  <a:pt x="1223815" y="46992"/>
                </a:lnTo>
                <a:lnTo>
                  <a:pt x="1287063" y="41850"/>
                </a:lnTo>
                <a:lnTo>
                  <a:pt x="1351444" y="36978"/>
                </a:lnTo>
                <a:lnTo>
                  <a:pt x="1416922" y="32383"/>
                </a:lnTo>
                <a:lnTo>
                  <a:pt x="1483462" y="28069"/>
                </a:lnTo>
                <a:lnTo>
                  <a:pt x="1551027" y="24042"/>
                </a:lnTo>
                <a:lnTo>
                  <a:pt x="1619583" y="20308"/>
                </a:lnTo>
                <a:lnTo>
                  <a:pt x="1689093" y="16870"/>
                </a:lnTo>
                <a:lnTo>
                  <a:pt x="1759523" y="13735"/>
                </a:lnTo>
                <a:lnTo>
                  <a:pt x="1830837" y="10908"/>
                </a:lnTo>
                <a:lnTo>
                  <a:pt x="1902998" y="8394"/>
                </a:lnTo>
                <a:lnTo>
                  <a:pt x="1975972" y="6198"/>
                </a:lnTo>
                <a:lnTo>
                  <a:pt x="2049723" y="4326"/>
                </a:lnTo>
                <a:lnTo>
                  <a:pt x="2124215" y="2782"/>
                </a:lnTo>
                <a:lnTo>
                  <a:pt x="2199414" y="1573"/>
                </a:lnTo>
                <a:lnTo>
                  <a:pt x="2275282" y="702"/>
                </a:lnTo>
                <a:lnTo>
                  <a:pt x="2351785" y="176"/>
                </a:lnTo>
                <a:lnTo>
                  <a:pt x="2428887" y="0"/>
                </a:lnTo>
                <a:lnTo>
                  <a:pt x="2505990" y="176"/>
                </a:lnTo>
                <a:lnTo>
                  <a:pt x="2582494" y="702"/>
                </a:lnTo>
                <a:lnTo>
                  <a:pt x="2658363" y="1573"/>
                </a:lnTo>
                <a:lnTo>
                  <a:pt x="2733562" y="2782"/>
                </a:lnTo>
                <a:lnTo>
                  <a:pt x="2808055" y="4326"/>
                </a:lnTo>
                <a:lnTo>
                  <a:pt x="2881807" y="6198"/>
                </a:lnTo>
                <a:lnTo>
                  <a:pt x="2954781" y="8394"/>
                </a:lnTo>
                <a:lnTo>
                  <a:pt x="3026943" y="10908"/>
                </a:lnTo>
                <a:lnTo>
                  <a:pt x="3098258" y="13735"/>
                </a:lnTo>
                <a:lnTo>
                  <a:pt x="3168688" y="16870"/>
                </a:lnTo>
                <a:lnTo>
                  <a:pt x="3238199" y="20308"/>
                </a:lnTo>
                <a:lnTo>
                  <a:pt x="3306756" y="24042"/>
                </a:lnTo>
                <a:lnTo>
                  <a:pt x="3374322" y="28069"/>
                </a:lnTo>
                <a:lnTo>
                  <a:pt x="3440862" y="32383"/>
                </a:lnTo>
                <a:lnTo>
                  <a:pt x="3506341" y="36978"/>
                </a:lnTo>
                <a:lnTo>
                  <a:pt x="3570722" y="41850"/>
                </a:lnTo>
                <a:lnTo>
                  <a:pt x="3633971" y="46992"/>
                </a:lnTo>
                <a:lnTo>
                  <a:pt x="3696052" y="52401"/>
                </a:lnTo>
                <a:lnTo>
                  <a:pt x="3756929" y="58071"/>
                </a:lnTo>
                <a:lnTo>
                  <a:pt x="3816567" y="63996"/>
                </a:lnTo>
                <a:lnTo>
                  <a:pt x="3874930" y="70171"/>
                </a:lnTo>
                <a:lnTo>
                  <a:pt x="3931982" y="76591"/>
                </a:lnTo>
                <a:lnTo>
                  <a:pt x="3987689" y="83251"/>
                </a:lnTo>
                <a:lnTo>
                  <a:pt x="4042014" y="90146"/>
                </a:lnTo>
                <a:lnTo>
                  <a:pt x="4094921" y="97269"/>
                </a:lnTo>
                <a:lnTo>
                  <a:pt x="4146376" y="104617"/>
                </a:lnTo>
                <a:lnTo>
                  <a:pt x="4196343" y="112184"/>
                </a:lnTo>
                <a:lnTo>
                  <a:pt x="4244786" y="119965"/>
                </a:lnTo>
                <a:lnTo>
                  <a:pt x="4291669" y="127953"/>
                </a:lnTo>
                <a:lnTo>
                  <a:pt x="4336958" y="136145"/>
                </a:lnTo>
                <a:lnTo>
                  <a:pt x="4380616" y="144535"/>
                </a:lnTo>
                <a:lnTo>
                  <a:pt x="4422608" y="153118"/>
                </a:lnTo>
                <a:lnTo>
                  <a:pt x="4462898" y="161888"/>
                </a:lnTo>
                <a:lnTo>
                  <a:pt x="4501451" y="170841"/>
                </a:lnTo>
                <a:lnTo>
                  <a:pt x="4573202" y="189271"/>
                </a:lnTo>
                <a:lnTo>
                  <a:pt x="4637578" y="208368"/>
                </a:lnTo>
                <a:lnTo>
                  <a:pt x="4694294" y="228090"/>
                </a:lnTo>
                <a:lnTo>
                  <a:pt x="4743065" y="248394"/>
                </a:lnTo>
                <a:lnTo>
                  <a:pt x="4783606" y="269238"/>
                </a:lnTo>
                <a:lnTo>
                  <a:pt x="4815634" y="290582"/>
                </a:lnTo>
                <a:lnTo>
                  <a:pt x="4847089" y="323441"/>
                </a:lnTo>
                <a:lnTo>
                  <a:pt x="4857788" y="357187"/>
                </a:lnTo>
                <a:lnTo>
                  <a:pt x="4856587" y="368526"/>
                </a:lnTo>
                <a:lnTo>
                  <a:pt x="4853009" y="379777"/>
                </a:lnTo>
                <a:lnTo>
                  <a:pt x="4828366" y="412950"/>
                </a:lnTo>
                <a:lnTo>
                  <a:pt x="4783607" y="445141"/>
                </a:lnTo>
                <a:lnTo>
                  <a:pt x="4743066" y="465986"/>
                </a:lnTo>
                <a:lnTo>
                  <a:pt x="4694296" y="486291"/>
                </a:lnTo>
                <a:lnTo>
                  <a:pt x="4637580" y="506013"/>
                </a:lnTo>
                <a:lnTo>
                  <a:pt x="4573205" y="525111"/>
                </a:lnTo>
                <a:lnTo>
                  <a:pt x="4501454" y="543542"/>
                </a:lnTo>
                <a:lnTo>
                  <a:pt x="4462901" y="552495"/>
                </a:lnTo>
                <a:lnTo>
                  <a:pt x="4422611" y="561266"/>
                </a:lnTo>
                <a:lnTo>
                  <a:pt x="4380620" y="569849"/>
                </a:lnTo>
                <a:lnTo>
                  <a:pt x="4336962" y="578239"/>
                </a:lnTo>
                <a:lnTo>
                  <a:pt x="4291674" y="586431"/>
                </a:lnTo>
                <a:lnTo>
                  <a:pt x="4244790" y="594420"/>
                </a:lnTo>
                <a:lnTo>
                  <a:pt x="4196348" y="602201"/>
                </a:lnTo>
                <a:lnTo>
                  <a:pt x="4146381" y="609768"/>
                </a:lnTo>
                <a:lnTo>
                  <a:pt x="4094926" y="617116"/>
                </a:lnTo>
                <a:lnTo>
                  <a:pt x="4042019" y="624240"/>
                </a:lnTo>
                <a:lnTo>
                  <a:pt x="3987694" y="631135"/>
                </a:lnTo>
                <a:lnTo>
                  <a:pt x="3931988" y="637795"/>
                </a:lnTo>
                <a:lnTo>
                  <a:pt x="3874935" y="644215"/>
                </a:lnTo>
                <a:lnTo>
                  <a:pt x="3816573" y="650390"/>
                </a:lnTo>
                <a:lnTo>
                  <a:pt x="3756935" y="656315"/>
                </a:lnTo>
                <a:lnTo>
                  <a:pt x="3696058" y="661985"/>
                </a:lnTo>
                <a:lnTo>
                  <a:pt x="3633977" y="667394"/>
                </a:lnTo>
                <a:lnTo>
                  <a:pt x="3570728" y="672537"/>
                </a:lnTo>
                <a:lnTo>
                  <a:pt x="3506346" y="677408"/>
                </a:lnTo>
                <a:lnTo>
                  <a:pt x="3440867" y="682004"/>
                </a:lnTo>
                <a:lnTo>
                  <a:pt x="3374327" y="686317"/>
                </a:lnTo>
                <a:lnTo>
                  <a:pt x="3306761" y="690344"/>
                </a:lnTo>
                <a:lnTo>
                  <a:pt x="3238204" y="694079"/>
                </a:lnTo>
                <a:lnTo>
                  <a:pt x="3168693" y="697516"/>
                </a:lnTo>
                <a:lnTo>
                  <a:pt x="3098262" y="700651"/>
                </a:lnTo>
                <a:lnTo>
                  <a:pt x="3026948" y="703478"/>
                </a:lnTo>
                <a:lnTo>
                  <a:pt x="2954785" y="705992"/>
                </a:lnTo>
                <a:lnTo>
                  <a:pt x="2881810" y="708188"/>
                </a:lnTo>
                <a:lnTo>
                  <a:pt x="2808058" y="710061"/>
                </a:lnTo>
                <a:lnTo>
                  <a:pt x="2733564" y="711604"/>
                </a:lnTo>
                <a:lnTo>
                  <a:pt x="2658365" y="712814"/>
                </a:lnTo>
                <a:lnTo>
                  <a:pt x="2582495" y="713684"/>
                </a:lnTo>
                <a:lnTo>
                  <a:pt x="2505991" y="714211"/>
                </a:lnTo>
                <a:lnTo>
                  <a:pt x="2428887" y="714387"/>
                </a:lnTo>
                <a:lnTo>
                  <a:pt x="2351784" y="714211"/>
                </a:lnTo>
                <a:lnTo>
                  <a:pt x="2275281" y="713684"/>
                </a:lnTo>
                <a:lnTo>
                  <a:pt x="2199411" y="712814"/>
                </a:lnTo>
                <a:lnTo>
                  <a:pt x="2124213" y="711604"/>
                </a:lnTo>
                <a:lnTo>
                  <a:pt x="2049720" y="710061"/>
                </a:lnTo>
                <a:lnTo>
                  <a:pt x="1975968" y="708188"/>
                </a:lnTo>
                <a:lnTo>
                  <a:pt x="1902994" y="705992"/>
                </a:lnTo>
                <a:lnTo>
                  <a:pt x="1830832" y="703478"/>
                </a:lnTo>
                <a:lnTo>
                  <a:pt x="1759518" y="700651"/>
                </a:lnTo>
                <a:lnTo>
                  <a:pt x="1689088" y="697516"/>
                </a:lnTo>
                <a:lnTo>
                  <a:pt x="1619577" y="694079"/>
                </a:lnTo>
                <a:lnTo>
                  <a:pt x="1551020" y="690344"/>
                </a:lnTo>
                <a:lnTo>
                  <a:pt x="1483455" y="686318"/>
                </a:lnTo>
                <a:lnTo>
                  <a:pt x="1416915" y="682004"/>
                </a:lnTo>
                <a:lnTo>
                  <a:pt x="1351436" y="677409"/>
                </a:lnTo>
                <a:lnTo>
                  <a:pt x="1287055" y="672537"/>
                </a:lnTo>
                <a:lnTo>
                  <a:pt x="1223806" y="667394"/>
                </a:lnTo>
                <a:lnTo>
                  <a:pt x="1161726" y="661985"/>
                </a:lnTo>
                <a:lnTo>
                  <a:pt x="1100849" y="656316"/>
                </a:lnTo>
                <a:lnTo>
                  <a:pt x="1041211" y="650391"/>
                </a:lnTo>
                <a:lnTo>
                  <a:pt x="982849" y="644216"/>
                </a:lnTo>
                <a:lnTo>
                  <a:pt x="925797" y="637796"/>
                </a:lnTo>
                <a:lnTo>
                  <a:pt x="870091" y="631136"/>
                </a:lnTo>
                <a:lnTo>
                  <a:pt x="815766" y="624241"/>
                </a:lnTo>
                <a:lnTo>
                  <a:pt x="762859" y="617117"/>
                </a:lnTo>
                <a:lnTo>
                  <a:pt x="711404" y="609769"/>
                </a:lnTo>
                <a:lnTo>
                  <a:pt x="661438" y="602203"/>
                </a:lnTo>
                <a:lnTo>
                  <a:pt x="612995" y="594422"/>
                </a:lnTo>
                <a:lnTo>
                  <a:pt x="566112" y="586433"/>
                </a:lnTo>
                <a:lnTo>
                  <a:pt x="520824" y="578241"/>
                </a:lnTo>
                <a:lnTo>
                  <a:pt x="477167" y="569851"/>
                </a:lnTo>
                <a:lnTo>
                  <a:pt x="435175" y="561269"/>
                </a:lnTo>
                <a:lnTo>
                  <a:pt x="394885" y="552498"/>
                </a:lnTo>
                <a:lnTo>
                  <a:pt x="356333" y="543546"/>
                </a:lnTo>
                <a:lnTo>
                  <a:pt x="284582" y="525115"/>
                </a:lnTo>
                <a:lnTo>
                  <a:pt x="220206" y="506018"/>
                </a:lnTo>
                <a:lnTo>
                  <a:pt x="163491" y="486297"/>
                </a:lnTo>
                <a:lnTo>
                  <a:pt x="114721" y="465993"/>
                </a:lnTo>
                <a:lnTo>
                  <a:pt x="74180" y="445149"/>
                </a:lnTo>
                <a:lnTo>
                  <a:pt x="42153" y="423805"/>
                </a:lnTo>
                <a:lnTo>
                  <a:pt x="10698" y="390946"/>
                </a:lnTo>
                <a:lnTo>
                  <a:pt x="0" y="357200"/>
                </a:lnTo>
                <a:close/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" name="object 78"/>
          <p:cNvSpPr txBox="1"/>
          <p:nvPr/>
        </p:nvSpPr>
        <p:spPr>
          <a:xfrm>
            <a:off x="2398713" y="5189538"/>
            <a:ext cx="4062412" cy="481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2225" indent="-9525">
              <a:lnSpc>
                <a:spcPts val="1800"/>
              </a:lnSpc>
            </a:pPr>
            <a:r>
              <a:rPr lang="th-TH" sz="1800">
                <a:latin typeface="Calibri" pitchFamily="34" charset="0"/>
                <a:cs typeface="Cordia New" pitchFamily="34" charset="-34"/>
              </a:rPr>
              <a:t>all nodes, not already discovered, that have  an edge to some node in the previous layer</a:t>
            </a:r>
          </a:p>
        </p:txBody>
      </p:sp>
      <p:sp>
        <p:nvSpPr>
          <p:cNvPr id="10318" name="object 79"/>
          <p:cNvSpPr>
            <a:spLocks/>
          </p:cNvSpPr>
          <p:nvPr/>
        </p:nvSpPr>
        <p:spPr bwMode="auto">
          <a:xfrm>
            <a:off x="2711450" y="4459288"/>
            <a:ext cx="331788" cy="717550"/>
          </a:xfrm>
          <a:custGeom>
            <a:avLst/>
            <a:gdLst/>
            <a:ahLst/>
            <a:cxnLst>
              <a:cxn ang="0">
                <a:pos x="0" y="717969"/>
              </a:cxn>
              <a:cxn ang="0">
                <a:pos x="330568" y="0"/>
              </a:cxn>
            </a:cxnLst>
            <a:rect l="0" t="0" r="r" b="b"/>
            <a:pathLst>
              <a:path w="330835" h="718185">
                <a:moveTo>
                  <a:pt x="0" y="717969"/>
                </a:moveTo>
                <a:lnTo>
                  <a:pt x="330568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19" name="object 80"/>
          <p:cNvSpPr>
            <a:spLocks/>
          </p:cNvSpPr>
          <p:nvPr/>
        </p:nvSpPr>
        <p:spPr bwMode="auto">
          <a:xfrm>
            <a:off x="3244850" y="4459288"/>
            <a:ext cx="327025" cy="612775"/>
          </a:xfrm>
          <a:custGeom>
            <a:avLst/>
            <a:gdLst/>
            <a:ahLst/>
            <a:cxnLst>
              <a:cxn ang="0">
                <a:pos x="327596" y="613346"/>
              </a:cxn>
              <a:cxn ang="0">
                <a:pos x="0" y="0"/>
              </a:cxn>
            </a:cxnLst>
            <a:rect l="0" t="0" r="r" b="b"/>
            <a:pathLst>
              <a:path w="327660" h="613410">
                <a:moveTo>
                  <a:pt x="327596" y="613346"/>
                </a:moveTo>
                <a:lnTo>
                  <a:pt x="0" y="0"/>
                </a:lnTo>
              </a:path>
            </a:pathLst>
          </a:custGeom>
          <a:noFill/>
          <a:ln w="2857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20" name="object 81"/>
          <p:cNvSpPr>
            <a:spLocks/>
          </p:cNvSpPr>
          <p:nvPr/>
        </p:nvSpPr>
        <p:spPr bwMode="auto">
          <a:xfrm>
            <a:off x="4429125" y="4459288"/>
            <a:ext cx="400050" cy="612775"/>
          </a:xfrm>
          <a:custGeom>
            <a:avLst/>
            <a:gdLst/>
            <a:ahLst/>
            <a:cxnLst>
              <a:cxn ang="0">
                <a:pos x="0" y="613346"/>
              </a:cxn>
              <a:cxn ang="0">
                <a:pos x="399034" y="0"/>
              </a:cxn>
            </a:cxnLst>
            <a:rect l="0" t="0" r="r" b="b"/>
            <a:pathLst>
              <a:path w="399414" h="613410">
                <a:moveTo>
                  <a:pt x="0" y="613346"/>
                </a:moveTo>
                <a:lnTo>
                  <a:pt x="399034" y="0"/>
                </a:lnTo>
              </a:path>
            </a:pathLst>
          </a:custGeom>
          <a:noFill/>
          <a:ln w="2857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21" name="object 82"/>
          <p:cNvSpPr>
            <a:spLocks/>
          </p:cNvSpPr>
          <p:nvPr/>
        </p:nvSpPr>
        <p:spPr bwMode="auto">
          <a:xfrm>
            <a:off x="5030788" y="4459288"/>
            <a:ext cx="327025" cy="612775"/>
          </a:xfrm>
          <a:custGeom>
            <a:avLst/>
            <a:gdLst/>
            <a:ahLst/>
            <a:cxnLst>
              <a:cxn ang="0">
                <a:pos x="327596" y="613346"/>
              </a:cxn>
              <a:cxn ang="0">
                <a:pos x="0" y="0"/>
              </a:cxn>
            </a:cxnLst>
            <a:rect l="0" t="0" r="r" b="b"/>
            <a:pathLst>
              <a:path w="327660" h="613410">
                <a:moveTo>
                  <a:pt x="327596" y="613346"/>
                </a:moveTo>
                <a:lnTo>
                  <a:pt x="0" y="0"/>
                </a:lnTo>
              </a:path>
            </a:pathLst>
          </a:custGeom>
          <a:noFill/>
          <a:ln w="2857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22" name="object 83"/>
          <p:cNvSpPr>
            <a:spLocks/>
          </p:cNvSpPr>
          <p:nvPr/>
        </p:nvSpPr>
        <p:spPr bwMode="auto">
          <a:xfrm>
            <a:off x="5888038" y="4459288"/>
            <a:ext cx="258762" cy="717550"/>
          </a:xfrm>
          <a:custGeom>
            <a:avLst/>
            <a:gdLst/>
            <a:ahLst/>
            <a:cxnLst>
              <a:cxn ang="0">
                <a:pos x="259130" y="717969"/>
              </a:cxn>
              <a:cxn ang="0">
                <a:pos x="0" y="0"/>
              </a:cxn>
            </a:cxnLst>
            <a:rect l="0" t="0" r="r" b="b"/>
            <a:pathLst>
              <a:path w="259714" h="718185">
                <a:moveTo>
                  <a:pt x="259130" y="717969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4" name="object 84"/>
          <p:cNvSpPr txBox="1"/>
          <p:nvPr/>
        </p:nvSpPr>
        <p:spPr>
          <a:xfrm>
            <a:off x="650875" y="2173288"/>
            <a:ext cx="10731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" dirty="0">
                <a:latin typeface="Calibri"/>
                <a:cs typeface="Calibri"/>
              </a:rPr>
              <a:t>distance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0" name="object 90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7: Centrality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Analysis</a:t>
            </a:r>
          </a:p>
        </p:txBody>
      </p:sp>
      <p:sp>
        <p:nvSpPr>
          <p:cNvPr id="10325" name="object 9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65088"/>
            <a:fld id="{9AF4402F-892B-4C9E-9AFF-354845F08906}" type="slidenum">
              <a:rPr lang="th-TH"/>
              <a:pPr marL="65088"/>
              <a:t>4</a:t>
            </a:fld>
            <a:endParaRPr lang="th-TH"/>
          </a:p>
        </p:txBody>
      </p:sp>
      <p:sp>
        <p:nvSpPr>
          <p:cNvPr id="85" name="object 85"/>
          <p:cNvSpPr txBox="1"/>
          <p:nvPr/>
        </p:nvSpPr>
        <p:spPr>
          <a:xfrm>
            <a:off x="650875" y="3201988"/>
            <a:ext cx="1071563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" dirty="0">
                <a:latin typeface="Calibri"/>
                <a:cs typeface="Calibri"/>
              </a:rPr>
              <a:t>distance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50875" y="4200525"/>
            <a:ext cx="10731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" dirty="0">
                <a:latin typeface="Calibri"/>
                <a:cs typeface="Calibri"/>
              </a:rPr>
              <a:t>distance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051675" y="2173288"/>
            <a:ext cx="126523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" dirty="0">
                <a:latin typeface="Calibri"/>
                <a:cs typeface="Calibri"/>
              </a:rPr>
              <a:t>your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friends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051675" y="3201988"/>
            <a:ext cx="17843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friends 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friends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051675" y="4195763"/>
            <a:ext cx="1784350" cy="503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ct val="78000"/>
              </a:lnSpc>
            </a:pPr>
            <a:r>
              <a:rPr lang="th-TH" sz="2000">
                <a:latin typeface="Calibri" pitchFamily="34" charset="0"/>
                <a:cs typeface="Cordia New" pitchFamily="34" charset="-34"/>
              </a:rPr>
              <a:t>friends of friends  of friends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09663"/>
            <a:ext cx="7578725" cy="1187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013" indent="-341313">
              <a:buFont typeface="Arial" charset="0"/>
              <a:buChar char="•"/>
              <a:tabLst>
                <a:tab pos="354013" algn="l"/>
                <a:tab pos="355600" algn="l"/>
                <a:tab pos="1184275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Let </a:t>
            </a:r>
            <a:r>
              <a:rPr lang="th-TH" sz="2400" b="1" baseline="42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th-TH" sz="24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x	</a:t>
            </a:r>
            <a:r>
              <a:rPr lang="th-TH" sz="2400">
                <a:latin typeface="Tahoma" pitchFamily="34" charset="0"/>
                <a:cs typeface="Tahoma" pitchFamily="34" charset="0"/>
              </a:rPr>
              <a:t>be the PageRank vector representing the whole  scores of nodes.</a:t>
            </a:r>
          </a:p>
          <a:p>
            <a:pPr marL="354013" indent="-341313">
              <a:spcBef>
                <a:spcPts val="625"/>
              </a:spcBef>
              <a:buFont typeface="Arial" charset="0"/>
              <a:buChar char="•"/>
              <a:tabLst>
                <a:tab pos="354013" algn="l"/>
                <a:tab pos="355600" algn="l"/>
                <a:tab pos="1184275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The solution may be solved in Eigen system.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09850" y="2495550"/>
            <a:ext cx="1411288" cy="3889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75310" algn="l"/>
                <a:tab pos="899160" algn="l"/>
              </a:tabLst>
              <a:defRPr/>
            </a:pPr>
            <a:r>
              <a:rPr sz="2500" i="1" spc="-55" dirty="0">
                <a:solidFill>
                  <a:srgbClr val="006FC0"/>
                </a:solidFill>
                <a:latin typeface="Symbol"/>
                <a:cs typeface="Symbol"/>
              </a:rPr>
              <a:t></a:t>
            </a:r>
            <a:r>
              <a:rPr sz="2500" i="1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1005" baseline="41666" dirty="0">
                <a:solidFill>
                  <a:srgbClr val="006FC0"/>
                </a:solidFill>
                <a:latin typeface="Times New Roman"/>
                <a:cs typeface="Times New Roman"/>
              </a:rPr>
              <a:t>→</a:t>
            </a:r>
            <a:r>
              <a:rPr sz="2400" i="1" spc="-670" dirty="0">
                <a:solidFill>
                  <a:srgbClr val="006FC0"/>
                </a:solidFill>
                <a:latin typeface="Times New Roman"/>
                <a:cs typeface="Times New Roman"/>
              </a:rPr>
              <a:t>x	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=	</a:t>
            </a:r>
            <a:r>
              <a:rPr sz="2400" i="1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2400" i="1" spc="-9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1005" baseline="41666" dirty="0">
                <a:solidFill>
                  <a:srgbClr val="006FC0"/>
                </a:solidFill>
                <a:latin typeface="Times New Roman"/>
                <a:cs typeface="Times New Roman"/>
              </a:rPr>
              <a:t>→</a:t>
            </a:r>
            <a:r>
              <a:rPr sz="2400" i="1" spc="-670" dirty="0">
                <a:solidFill>
                  <a:srgbClr val="006FC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1988" y="2495550"/>
            <a:ext cx="2060575" cy="3889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where </a:t>
            </a:r>
            <a:r>
              <a:rPr sz="2400" dirty="0">
                <a:latin typeface="Times New Roman"/>
                <a:cs typeface="Times New Roman"/>
              </a:rPr>
              <a:t>0 &lt; </a:t>
            </a:r>
            <a:r>
              <a:rPr sz="2500" i="1" spc="-55" dirty="0">
                <a:latin typeface="Symbol"/>
                <a:cs typeface="Symbol"/>
              </a:rPr>
              <a:t></a:t>
            </a:r>
            <a:r>
              <a:rPr sz="2500" i="1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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575" y="3159125"/>
            <a:ext cx="7718425" cy="758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lnSpc>
                <a:spcPct val="101000"/>
              </a:lnSpc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We choose the maximum eigenvalue (i.e., </a:t>
            </a:r>
            <a:r>
              <a:rPr lang="th-TH" sz="2500" i="1">
                <a:latin typeface="Symbol" pitchFamily="18" charset="2"/>
                <a:cs typeface="Cordia New" pitchFamily="34" charset="-34"/>
              </a:rPr>
              <a:t></a:t>
            </a:r>
            <a:r>
              <a:rPr lang="th-TH" sz="25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2400">
                <a:latin typeface="Times New Roman" pitchFamily="18" charset="0"/>
                <a:cs typeface="Times New Roman" pitchFamily="18" charset="0"/>
              </a:rPr>
              <a:t>= 1</a:t>
            </a:r>
            <a:r>
              <a:rPr lang="th-TH" sz="2400">
                <a:latin typeface="Tahoma" pitchFamily="34" charset="0"/>
                <a:cs typeface="Tahoma" pitchFamily="34" charset="0"/>
              </a:rPr>
              <a:t>) which  correspond to the principal eigenvector.</a:t>
            </a:r>
          </a:p>
        </p:txBody>
      </p:sp>
      <p:sp>
        <p:nvSpPr>
          <p:cNvPr id="47109" name="object 6"/>
          <p:cNvSpPr>
            <a:spLocks noChangeArrowheads="1"/>
          </p:cNvSpPr>
          <p:nvPr/>
        </p:nvSpPr>
        <p:spPr bwMode="auto">
          <a:xfrm>
            <a:off x="258763" y="254000"/>
            <a:ext cx="2924175" cy="7540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7110" name="object 7"/>
          <p:cNvSpPr>
            <a:spLocks noChangeArrowheads="1"/>
          </p:cNvSpPr>
          <p:nvPr/>
        </p:nvSpPr>
        <p:spPr bwMode="auto">
          <a:xfrm>
            <a:off x="2697163" y="254000"/>
            <a:ext cx="2005012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PageRank</a:t>
            </a:r>
            <a:r>
              <a:rPr spc="-100" dirty="0"/>
              <a:t> </a:t>
            </a:r>
            <a:r>
              <a:rPr spc="-5" dirty="0"/>
              <a:t>Model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79625" y="4230688"/>
            <a:ext cx="2022475" cy="4699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900430" algn="l"/>
              </a:tabLst>
              <a:defRPr/>
            </a:pPr>
            <a:r>
              <a:rPr sz="2400" b="1" spc="-1005" baseline="17361" dirty="0">
                <a:solidFill>
                  <a:srgbClr val="006FC0"/>
                </a:solidFill>
                <a:latin typeface="Times New Roman"/>
                <a:cs typeface="Times New Roman"/>
              </a:rPr>
              <a:t>→</a:t>
            </a:r>
            <a:r>
              <a:rPr sz="3600" i="1" spc="-1005" baseline="-16203" dirty="0">
                <a:solidFill>
                  <a:srgbClr val="006FC0"/>
                </a:solidFill>
                <a:latin typeface="Times New Roman"/>
                <a:cs typeface="Times New Roman"/>
              </a:rPr>
              <a:t>x</a:t>
            </a:r>
            <a:r>
              <a:rPr sz="3600" i="1" spc="-315" baseline="-16203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Times New Roman"/>
                <a:cs typeface="Times New Roman"/>
              </a:rPr>
              <a:t>(</a:t>
            </a:r>
            <a:r>
              <a:rPr sz="16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006FC0"/>
                </a:solidFill>
                <a:latin typeface="Times New Roman"/>
                <a:cs typeface="Times New Roman"/>
              </a:rPr>
              <a:t>) </a:t>
            </a:r>
            <a:r>
              <a:rPr sz="1600" spc="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600" baseline="-16203" dirty="0">
                <a:solidFill>
                  <a:srgbClr val="006FC0"/>
                </a:solidFill>
                <a:latin typeface="Times New Roman"/>
                <a:cs typeface="Times New Roman"/>
              </a:rPr>
              <a:t>=	</a:t>
            </a:r>
            <a:r>
              <a:rPr sz="3600" i="1" spc="-7" baseline="-16203" dirty="0">
                <a:solidFill>
                  <a:srgbClr val="006FC0"/>
                </a:solidFill>
                <a:latin typeface="Times New Roman"/>
                <a:cs typeface="Times New Roman"/>
              </a:rPr>
              <a:t>P</a:t>
            </a:r>
            <a:r>
              <a:rPr sz="16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T </a:t>
            </a:r>
            <a:r>
              <a:rPr sz="3600" baseline="-16203" dirty="0">
                <a:solidFill>
                  <a:srgbClr val="006FC0"/>
                </a:solidFill>
                <a:latin typeface="Symbol"/>
                <a:cs typeface="Symbol"/>
              </a:rPr>
              <a:t></a:t>
            </a:r>
            <a:r>
              <a:rPr sz="3600" baseline="-16203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1005" baseline="17361" dirty="0">
                <a:solidFill>
                  <a:srgbClr val="006FC0"/>
                </a:solidFill>
                <a:latin typeface="Times New Roman"/>
                <a:cs typeface="Times New Roman"/>
              </a:rPr>
              <a:t>→</a:t>
            </a:r>
            <a:r>
              <a:rPr sz="3600" i="1" spc="-1005" baseline="-16203" dirty="0">
                <a:solidFill>
                  <a:srgbClr val="006FC0"/>
                </a:solidFill>
                <a:latin typeface="Times New Roman"/>
                <a:cs typeface="Times New Roman"/>
              </a:rPr>
              <a:t>x</a:t>
            </a:r>
            <a:r>
              <a:rPr sz="3600" i="1" spc="-412" baseline="-16203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Times New Roman"/>
                <a:cs typeface="Times New Roman"/>
              </a:rPr>
              <a:t>(</a:t>
            </a:r>
            <a:r>
              <a:rPr sz="16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006FC0"/>
                </a:solidFill>
                <a:latin typeface="Times New Roman"/>
                <a:cs typeface="Times New Roman"/>
              </a:rPr>
              <a:t>-1)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7113" name="object 10"/>
          <p:cNvSpPr>
            <a:spLocks noChangeArrowheads="1"/>
          </p:cNvSpPr>
          <p:nvPr/>
        </p:nvSpPr>
        <p:spPr bwMode="auto">
          <a:xfrm>
            <a:off x="4883150" y="4116388"/>
            <a:ext cx="2238375" cy="8112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7114" name="object 11"/>
          <p:cNvSpPr>
            <a:spLocks/>
          </p:cNvSpPr>
          <p:nvPr/>
        </p:nvSpPr>
        <p:spPr bwMode="auto">
          <a:xfrm>
            <a:off x="4929188" y="4143375"/>
            <a:ext cx="2143125" cy="714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3137" y="0"/>
              </a:cxn>
              <a:cxn ang="0">
                <a:pos x="2143137" y="714375"/>
              </a:cxn>
              <a:cxn ang="0">
                <a:pos x="0" y="714375"/>
              </a:cxn>
              <a:cxn ang="0">
                <a:pos x="0" y="0"/>
              </a:cxn>
            </a:cxnLst>
            <a:rect l="0" t="0" r="r" b="b"/>
            <a:pathLst>
              <a:path w="2143125" h="714375">
                <a:moveTo>
                  <a:pt x="0" y="0"/>
                </a:moveTo>
                <a:lnTo>
                  <a:pt x="2143137" y="0"/>
                </a:lnTo>
                <a:lnTo>
                  <a:pt x="2143137" y="714375"/>
                </a:lnTo>
                <a:lnTo>
                  <a:pt x="0" y="7143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" name="object 12"/>
          <p:cNvSpPr txBox="1"/>
          <p:nvPr/>
        </p:nvSpPr>
        <p:spPr>
          <a:xfrm>
            <a:off x="4929188" y="4143375"/>
            <a:ext cx="2143125" cy="714375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</a:ln>
        </p:spPr>
        <p:txBody>
          <a:bodyPr lIns="0" tIns="172720" rIns="0" bIns="0">
            <a:spAutoFit/>
          </a:bodyPr>
          <a:lstStyle/>
          <a:p>
            <a:pPr marL="370205" fontAlgn="auto">
              <a:spcBef>
                <a:spcPts val="1360"/>
              </a:spcBef>
              <a:spcAft>
                <a:spcPts val="0"/>
              </a:spcAft>
              <a:tabLst>
                <a:tab pos="690880" algn="l"/>
                <a:tab pos="1014730" algn="l"/>
              </a:tabLst>
              <a:defRPr/>
            </a:pPr>
            <a:r>
              <a:rPr sz="2400" b="1" spc="-1005" baseline="41666" dirty="0">
                <a:solidFill>
                  <a:srgbClr val="006FC0"/>
                </a:solidFill>
                <a:latin typeface="Times New Roman"/>
                <a:cs typeface="Times New Roman"/>
              </a:rPr>
              <a:t>→</a:t>
            </a:r>
            <a:r>
              <a:rPr sz="2400" i="1" spc="-670" dirty="0">
                <a:solidFill>
                  <a:srgbClr val="006FC0"/>
                </a:solidFill>
                <a:latin typeface="Times New Roman"/>
                <a:cs typeface="Times New Roman"/>
              </a:rPr>
              <a:t>x	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=	</a:t>
            </a:r>
            <a:r>
              <a:rPr sz="2400" i="1" dirty="0">
                <a:solidFill>
                  <a:srgbClr val="006FC0"/>
                </a:solidFill>
                <a:latin typeface="Times New Roman"/>
                <a:cs typeface="Times New Roman"/>
              </a:rPr>
              <a:t>P</a:t>
            </a:r>
            <a:r>
              <a:rPr sz="2400" i="1" baseline="24305" dirty="0">
                <a:solidFill>
                  <a:srgbClr val="006FC0"/>
                </a:solidFill>
                <a:latin typeface="Times New Roman"/>
                <a:cs typeface="Times New Roman"/>
              </a:rPr>
              <a:t>T </a:t>
            </a:r>
            <a:r>
              <a:rPr sz="2400" dirty="0">
                <a:solidFill>
                  <a:srgbClr val="006FC0"/>
                </a:solidFill>
                <a:latin typeface="Symbol"/>
                <a:cs typeface="Symbol"/>
              </a:rPr>
              <a:t></a:t>
            </a:r>
            <a:r>
              <a:rPr sz="2400" spc="-1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1005" baseline="41666" dirty="0">
                <a:solidFill>
                  <a:srgbClr val="006FC0"/>
                </a:solidFill>
                <a:latin typeface="Times New Roman"/>
                <a:cs typeface="Times New Roman"/>
              </a:rPr>
              <a:t>→</a:t>
            </a:r>
            <a:r>
              <a:rPr sz="2400" i="1" spc="-670" dirty="0">
                <a:solidFill>
                  <a:srgbClr val="006FC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116" name="object 13"/>
          <p:cNvSpPr>
            <a:spLocks noChangeArrowheads="1"/>
          </p:cNvSpPr>
          <p:nvPr/>
        </p:nvSpPr>
        <p:spPr bwMode="auto">
          <a:xfrm>
            <a:off x="4311650" y="4405313"/>
            <a:ext cx="381000" cy="3079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" name="object 1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7: Centrality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Analysis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335963" y="6492875"/>
            <a:ext cx="187325" cy="153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b="1" spc="-5" dirty="0">
                <a:solidFill>
                  <a:srgbClr val="1F487C"/>
                </a:solidFill>
                <a:latin typeface="Tahoma"/>
                <a:cs typeface="Tahoma"/>
              </a:rPr>
              <a:t>40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object 2"/>
          <p:cNvSpPr>
            <a:spLocks noChangeArrowheads="1"/>
          </p:cNvSpPr>
          <p:nvPr/>
        </p:nvSpPr>
        <p:spPr bwMode="auto">
          <a:xfrm>
            <a:off x="258763" y="254000"/>
            <a:ext cx="2924175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8130" name="object 3"/>
          <p:cNvSpPr>
            <a:spLocks noChangeArrowheads="1"/>
          </p:cNvSpPr>
          <p:nvPr/>
        </p:nvSpPr>
        <p:spPr bwMode="auto">
          <a:xfrm>
            <a:off x="2697163" y="254000"/>
            <a:ext cx="2581275" cy="7540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PageRank</a:t>
            </a:r>
            <a:r>
              <a:rPr spc="-90" dirty="0"/>
              <a:t> </a:t>
            </a:r>
            <a:r>
              <a:rPr spc="-5" dirty="0"/>
              <a:t>Example</a:t>
            </a:r>
          </a:p>
        </p:txBody>
      </p:sp>
      <p:sp>
        <p:nvSpPr>
          <p:cNvPr id="48132" name="object 5"/>
          <p:cNvSpPr>
            <a:spLocks/>
          </p:cNvSpPr>
          <p:nvPr/>
        </p:nvSpPr>
        <p:spPr bwMode="auto">
          <a:xfrm>
            <a:off x="4597400" y="3929063"/>
            <a:ext cx="58738" cy="1428750"/>
          </a:xfrm>
          <a:custGeom>
            <a:avLst/>
            <a:gdLst/>
            <a:ahLst/>
            <a:cxnLst>
              <a:cxn ang="0">
                <a:pos x="58597" y="1428762"/>
              </a:cxn>
              <a:cxn ang="0">
                <a:pos x="35790" y="1424157"/>
              </a:cxn>
              <a:cxn ang="0">
                <a:pos x="17164" y="1411598"/>
              </a:cxn>
              <a:cxn ang="0">
                <a:pos x="4605" y="1392972"/>
              </a:cxn>
              <a:cxn ang="0">
                <a:pos x="0" y="1370164"/>
              </a:cxn>
              <a:cxn ang="0">
                <a:pos x="0" y="58597"/>
              </a:cxn>
              <a:cxn ang="0">
                <a:pos x="4605" y="35790"/>
              </a:cxn>
              <a:cxn ang="0">
                <a:pos x="17164" y="17164"/>
              </a:cxn>
              <a:cxn ang="0">
                <a:pos x="35790" y="4605"/>
              </a:cxn>
              <a:cxn ang="0">
                <a:pos x="58597" y="0"/>
              </a:cxn>
            </a:cxnLst>
            <a:rect l="0" t="0" r="r" b="b"/>
            <a:pathLst>
              <a:path w="59054" h="1428750">
                <a:moveTo>
                  <a:pt x="58597" y="1428762"/>
                </a:moveTo>
                <a:lnTo>
                  <a:pt x="35790" y="1424157"/>
                </a:lnTo>
                <a:lnTo>
                  <a:pt x="17164" y="1411598"/>
                </a:lnTo>
                <a:lnTo>
                  <a:pt x="4605" y="1392972"/>
                </a:lnTo>
                <a:lnTo>
                  <a:pt x="0" y="1370164"/>
                </a:lnTo>
                <a:lnTo>
                  <a:pt x="0" y="58597"/>
                </a:lnTo>
                <a:lnTo>
                  <a:pt x="4605" y="35790"/>
                </a:lnTo>
                <a:lnTo>
                  <a:pt x="17164" y="17164"/>
                </a:lnTo>
                <a:lnTo>
                  <a:pt x="35790" y="4605"/>
                </a:lnTo>
                <a:lnTo>
                  <a:pt x="58597" y="0"/>
                </a:lnTo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33" name="object 6"/>
          <p:cNvSpPr>
            <a:spLocks/>
          </p:cNvSpPr>
          <p:nvPr/>
        </p:nvSpPr>
        <p:spPr bwMode="auto">
          <a:xfrm>
            <a:off x="7227888" y="3929063"/>
            <a:ext cx="58737" cy="1428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805" y="4605"/>
              </a:cxn>
              <a:cxn ang="0">
                <a:pos x="41427" y="17164"/>
              </a:cxn>
              <a:cxn ang="0">
                <a:pos x="53981" y="35790"/>
              </a:cxn>
              <a:cxn ang="0">
                <a:pos x="58585" y="58597"/>
              </a:cxn>
              <a:cxn ang="0">
                <a:pos x="58585" y="1370164"/>
              </a:cxn>
              <a:cxn ang="0">
                <a:pos x="53981" y="1392972"/>
              </a:cxn>
              <a:cxn ang="0">
                <a:pos x="41427" y="1411598"/>
              </a:cxn>
              <a:cxn ang="0">
                <a:pos x="22805" y="1424157"/>
              </a:cxn>
              <a:cxn ang="0">
                <a:pos x="0" y="1428762"/>
              </a:cxn>
            </a:cxnLst>
            <a:rect l="0" t="0" r="r" b="b"/>
            <a:pathLst>
              <a:path w="59054" h="1428750">
                <a:moveTo>
                  <a:pt x="0" y="0"/>
                </a:moveTo>
                <a:lnTo>
                  <a:pt x="22805" y="4605"/>
                </a:lnTo>
                <a:lnTo>
                  <a:pt x="41427" y="17164"/>
                </a:lnTo>
                <a:lnTo>
                  <a:pt x="53981" y="35790"/>
                </a:lnTo>
                <a:lnTo>
                  <a:pt x="58585" y="58597"/>
                </a:lnTo>
                <a:lnTo>
                  <a:pt x="58585" y="1370164"/>
                </a:lnTo>
                <a:lnTo>
                  <a:pt x="53981" y="1392972"/>
                </a:lnTo>
                <a:lnTo>
                  <a:pt x="41427" y="1411598"/>
                </a:lnTo>
                <a:lnTo>
                  <a:pt x="22805" y="1424157"/>
                </a:lnTo>
                <a:lnTo>
                  <a:pt x="0" y="1428762"/>
                </a:lnTo>
              </a:path>
            </a:pathLst>
          </a:custGeom>
          <a:noFill/>
          <a:ln w="12699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34" name="object 7"/>
          <p:cNvSpPr>
            <a:spLocks/>
          </p:cNvSpPr>
          <p:nvPr/>
        </p:nvSpPr>
        <p:spPr bwMode="auto">
          <a:xfrm>
            <a:off x="7740650" y="3929063"/>
            <a:ext cx="19050" cy="1428750"/>
          </a:xfrm>
          <a:custGeom>
            <a:avLst/>
            <a:gdLst/>
            <a:ahLst/>
            <a:cxnLst>
              <a:cxn ang="0">
                <a:pos x="19481" y="1428762"/>
              </a:cxn>
              <a:cxn ang="0">
                <a:pos x="11899" y="1427231"/>
              </a:cxn>
              <a:cxn ang="0">
                <a:pos x="5707" y="1423055"/>
              </a:cxn>
              <a:cxn ang="0">
                <a:pos x="1531" y="1416862"/>
              </a:cxn>
              <a:cxn ang="0">
                <a:pos x="0" y="1409280"/>
              </a:cxn>
              <a:cxn ang="0">
                <a:pos x="0" y="19494"/>
              </a:cxn>
              <a:cxn ang="0">
                <a:pos x="1531" y="11905"/>
              </a:cxn>
              <a:cxn ang="0">
                <a:pos x="5707" y="5708"/>
              </a:cxn>
              <a:cxn ang="0">
                <a:pos x="11899" y="1531"/>
              </a:cxn>
              <a:cxn ang="0">
                <a:pos x="19481" y="0"/>
              </a:cxn>
            </a:cxnLst>
            <a:rect l="0" t="0" r="r" b="b"/>
            <a:pathLst>
              <a:path w="19684" h="1428750">
                <a:moveTo>
                  <a:pt x="19481" y="1428762"/>
                </a:moveTo>
                <a:lnTo>
                  <a:pt x="11899" y="1427231"/>
                </a:lnTo>
                <a:lnTo>
                  <a:pt x="5707" y="1423055"/>
                </a:lnTo>
                <a:lnTo>
                  <a:pt x="1531" y="1416862"/>
                </a:lnTo>
                <a:lnTo>
                  <a:pt x="0" y="1409280"/>
                </a:lnTo>
                <a:lnTo>
                  <a:pt x="0" y="19494"/>
                </a:lnTo>
                <a:lnTo>
                  <a:pt x="1531" y="11905"/>
                </a:lnTo>
                <a:lnTo>
                  <a:pt x="5707" y="5708"/>
                </a:lnTo>
                <a:lnTo>
                  <a:pt x="11899" y="1531"/>
                </a:lnTo>
                <a:lnTo>
                  <a:pt x="19481" y="0"/>
                </a:lnTo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35" name="object 8"/>
          <p:cNvSpPr>
            <a:spLocks/>
          </p:cNvSpPr>
          <p:nvPr/>
        </p:nvSpPr>
        <p:spPr bwMode="auto">
          <a:xfrm>
            <a:off x="8196263" y="3929063"/>
            <a:ext cx="19050" cy="1428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582" y="1531"/>
              </a:cxn>
              <a:cxn ang="0">
                <a:pos x="13774" y="5708"/>
              </a:cxn>
              <a:cxn ang="0">
                <a:pos x="17950" y="11905"/>
              </a:cxn>
              <a:cxn ang="0">
                <a:pos x="19481" y="19494"/>
              </a:cxn>
              <a:cxn ang="0">
                <a:pos x="19481" y="1409280"/>
              </a:cxn>
              <a:cxn ang="0">
                <a:pos x="17950" y="1416862"/>
              </a:cxn>
              <a:cxn ang="0">
                <a:pos x="13774" y="1423055"/>
              </a:cxn>
              <a:cxn ang="0">
                <a:pos x="7582" y="1427231"/>
              </a:cxn>
              <a:cxn ang="0">
                <a:pos x="0" y="1428762"/>
              </a:cxn>
            </a:cxnLst>
            <a:rect l="0" t="0" r="r" b="b"/>
            <a:pathLst>
              <a:path w="19684" h="1428750">
                <a:moveTo>
                  <a:pt x="0" y="0"/>
                </a:moveTo>
                <a:lnTo>
                  <a:pt x="7582" y="1531"/>
                </a:lnTo>
                <a:lnTo>
                  <a:pt x="13774" y="5708"/>
                </a:lnTo>
                <a:lnTo>
                  <a:pt x="17950" y="11905"/>
                </a:lnTo>
                <a:lnTo>
                  <a:pt x="19481" y="19494"/>
                </a:lnTo>
                <a:lnTo>
                  <a:pt x="19481" y="1409280"/>
                </a:lnTo>
                <a:lnTo>
                  <a:pt x="17950" y="1416862"/>
                </a:lnTo>
                <a:lnTo>
                  <a:pt x="13774" y="1423055"/>
                </a:lnTo>
                <a:lnTo>
                  <a:pt x="7582" y="1427231"/>
                </a:lnTo>
                <a:lnTo>
                  <a:pt x="0" y="1428762"/>
                </a:lnTo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3222625" y="4495800"/>
            <a:ext cx="354013" cy="315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1</a:t>
            </a:r>
            <a:r>
              <a:rPr sz="2000" spc="-1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Symbol"/>
                <a:cs typeface="Symbol"/>
              </a:rPr>
              <a:t></a:t>
            </a:r>
            <a:endParaRPr sz="2000">
              <a:latin typeface="Symbol"/>
              <a:cs typeface="Symbol"/>
            </a:endParaRPr>
          </a:p>
        </p:txBody>
      </p:sp>
      <p:graphicFrame>
        <p:nvGraphicFramePr>
          <p:cNvPr id="48214" name="Group 86"/>
          <p:cNvGraphicFramePr>
            <a:graphicFrameLocks noGrp="1"/>
          </p:cNvGraphicFramePr>
          <p:nvPr/>
        </p:nvGraphicFramePr>
        <p:xfrm>
          <a:off x="3754438" y="3860800"/>
          <a:ext cx="4402137" cy="1843088"/>
        </p:xfrm>
        <a:graphic>
          <a:graphicData uri="http://schemas.openxmlformats.org/drawingml/2006/table">
            <a:tbl>
              <a:tblPr/>
              <a:tblGrid>
                <a:gridCol w="630237"/>
                <a:gridCol w="612775"/>
                <a:gridCol w="554038"/>
                <a:gridCol w="468312"/>
                <a:gridCol w="382588"/>
                <a:gridCol w="1103312"/>
                <a:gridCol w="650875"/>
              </a:tblGrid>
              <a:tr h="333375">
                <a:tc>
                  <a:txBody>
                    <a:bodyPr/>
                    <a:lstStyle/>
                    <a:p>
                      <a:pPr marL="222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42938" algn="l"/>
                        </a:tabLst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	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 gridSpan="2">
                  <a:txBody>
                    <a:bodyPr/>
                    <a:lstStyle/>
                    <a:p>
                      <a:pPr marL="22225" marR="0" lvl="0" indent="0" algn="l" defTabSz="914400" rtl="0" eaLnBrk="1" fontAlgn="base" latinLnBrk="0" hangingPunct="1">
                        <a:lnSpc>
                          <a:spcPts val="15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49325" algn="l"/>
                        </a:tabLst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	</a:t>
                      </a: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2225" marR="0" lvl="0" indent="0" algn="l" defTabSz="914400" rtl="0" eaLnBrk="1" fontAlgn="base" latinLnBrk="0" hangingPunct="1">
                        <a:lnSpc>
                          <a:spcPts val="21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49325" algn="l"/>
                        </a:tabLst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	</a:t>
                      </a:r>
                      <a:r>
                        <a:rPr kumimoji="0" lang="th-TH" sz="3000" b="0" i="0" u="none" strike="noStrike" cap="none" normalizeH="0" baseline="-3100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	</a:t>
                      </a: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4625" marR="0" lvl="0" indent="0" algn="l" defTabSz="914400" rtl="0" eaLnBrk="1" fontAlgn="base" latinLnBrk="0" hangingPunct="1">
                        <a:lnSpc>
                          <a:spcPts val="16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74625" marR="0" lvl="0" indent="0" algn="l" defTabSz="914400" rtl="0" eaLnBrk="1" fontAlgn="base" latinLnBrk="0" hangingPunct="1">
                        <a:lnSpc>
                          <a:spcPts val="19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0" algn="l" defTabSz="914400" rtl="0" eaLnBrk="1" fontAlgn="base" latinLnBrk="0" hangingPunct="1">
                        <a:lnSpc>
                          <a:spcPts val="16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88900" marR="0" lvl="0" indent="0" algn="l" defTabSz="914400" rtl="0" eaLnBrk="1" fontAlgn="base" latinLnBrk="0" hangingPunct="1">
                        <a:lnSpc>
                          <a:spcPts val="19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0" algn="l" defTabSz="914400" rtl="0" eaLnBrk="1" fontAlgn="base" latinLnBrk="0" hangingPunct="1">
                        <a:lnSpc>
                          <a:spcPts val="16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90488" marR="0" lvl="0" indent="0" algn="l" defTabSz="914400" rtl="0" eaLnBrk="1" fontAlgn="base" latinLnBrk="0" hangingPunct="1">
                        <a:lnSpc>
                          <a:spcPts val="19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4625" marR="0" lvl="0" indent="0" algn="l" defTabSz="914400" rtl="0" eaLnBrk="1" fontAlgn="base" latinLnBrk="0" hangingPunct="1">
                        <a:lnSpc>
                          <a:spcPts val="15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46213" algn="l"/>
                        </a:tabLst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0.25 </a:t>
                      </a: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	0.0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74625" marR="0" lvl="0" indent="0" algn="l" defTabSz="914400" rtl="0" eaLnBrk="1" fontAlgn="base" latinLnBrk="0" hangingPunct="1">
                        <a:lnSpc>
                          <a:spcPts val="21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46213" algn="l"/>
                        </a:tabLst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0.25 </a:t>
                      </a: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	</a:t>
                      </a:r>
                      <a:r>
                        <a:rPr kumimoji="0" lang="th-TH" sz="3000" b="0" i="0" u="none" strike="noStrike" cap="none" normalizeH="0" baseline="-3100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Symbol" pitchFamily="18" charset="2"/>
                          <a:cs typeface="Cordia New" pitchFamily="34" charset="-34"/>
                        </a:rPr>
                        <a:t></a:t>
                      </a:r>
                      <a:r>
                        <a:rPr kumimoji="0" lang="th-TH" sz="3000" b="0" i="0" u="none" strike="noStrike" cap="none" normalizeH="0" baseline="-3100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marL="22225" marR="0" lvl="0" indent="0" algn="l" defTabSz="914400" rtl="0" eaLnBrk="1" fontAlgn="base" latinLnBrk="0" hangingPunct="1">
                        <a:lnSpc>
                          <a:spcPts val="18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6213" marR="0" lvl="0" indent="0" algn="l" defTabSz="914400" rtl="0" eaLnBrk="1" fontAlgn="base" latinLnBrk="0" hangingPunct="1">
                        <a:lnSpc>
                          <a:spcPts val="18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0" algn="l" defTabSz="914400" rtl="0" eaLnBrk="1" fontAlgn="base" latinLnBrk="0" hangingPunct="1">
                        <a:lnSpc>
                          <a:spcPts val="18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0" algn="l" defTabSz="914400" rtl="0" eaLnBrk="1" fontAlgn="base" latinLnBrk="0" hangingPunct="1">
                        <a:lnSpc>
                          <a:spcPts val="18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6213" marR="0" lvl="0" indent="0" algn="l" defTabSz="914400" rtl="0" eaLnBrk="1" fontAlgn="base" latinLnBrk="0" hangingPunct="1">
                        <a:lnSpc>
                          <a:spcPts val="18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0.25 1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22225" marR="0" lvl="0" indent="0" algn="l" defTabSz="914400" rtl="0" eaLnBrk="1" fontAlgn="base" latinLnBrk="0" hangingPunct="1">
                        <a:lnSpc>
                          <a:spcPts val="18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6213" marR="0" lvl="0" indent="0" algn="l" defTabSz="914400" rtl="0" eaLnBrk="1" fontAlgn="base" latinLnBrk="0" hangingPunct="1">
                        <a:lnSpc>
                          <a:spcPts val="18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0" algn="l" defTabSz="914400" rtl="0" eaLnBrk="1" fontAlgn="base" latinLnBrk="0" hangingPunct="1">
                        <a:lnSpc>
                          <a:spcPts val="18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0" algn="l" defTabSz="914400" rtl="0" eaLnBrk="1" fontAlgn="base" latinLnBrk="0" hangingPunct="1">
                        <a:lnSpc>
                          <a:spcPts val="18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6213" marR="0" lvl="0" indent="0" algn="l" defTabSz="914400" rtl="0" eaLnBrk="1" fontAlgn="base" latinLnBrk="0" hangingPunct="1">
                        <a:lnSpc>
                          <a:spcPts val="18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44525" algn="l"/>
                        </a:tabLst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	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22225" marR="0" lvl="0" indent="0" algn="l" defTabSz="914400" rtl="0" eaLnBrk="1" fontAlgn="base" latinLnBrk="0" hangingPunct="1">
                        <a:lnSpc>
                          <a:spcPts val="18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6213" marR="0" lvl="0" indent="0" algn="l" defTabSz="914400" rtl="0" eaLnBrk="1" fontAlgn="base" latinLnBrk="0" hangingPunct="1">
                        <a:lnSpc>
                          <a:spcPts val="18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0" algn="l" defTabSz="914400" rtl="0" eaLnBrk="1" fontAlgn="base" latinLnBrk="0" hangingPunct="1">
                        <a:lnSpc>
                          <a:spcPts val="18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0" algn="l" defTabSz="914400" rtl="0" eaLnBrk="1" fontAlgn="base" latinLnBrk="0" hangingPunct="1">
                        <a:lnSpc>
                          <a:spcPts val="18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6213" marR="0" lvl="0" indent="0" algn="l" defTabSz="914400" rtl="0" eaLnBrk="1" fontAlgn="base" latinLnBrk="0" hangingPunct="1">
                        <a:lnSpc>
                          <a:spcPts val="18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0.25 </a:t>
                      </a: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171" name="object 11"/>
          <p:cNvSpPr>
            <a:spLocks/>
          </p:cNvSpPr>
          <p:nvPr/>
        </p:nvSpPr>
        <p:spPr bwMode="auto">
          <a:xfrm>
            <a:off x="3668713" y="3929063"/>
            <a:ext cx="19050" cy="1428750"/>
          </a:xfrm>
          <a:custGeom>
            <a:avLst/>
            <a:gdLst/>
            <a:ahLst/>
            <a:cxnLst>
              <a:cxn ang="0">
                <a:pos x="19481" y="1428762"/>
              </a:cxn>
              <a:cxn ang="0">
                <a:pos x="11899" y="1427231"/>
              </a:cxn>
              <a:cxn ang="0">
                <a:pos x="5707" y="1423055"/>
              </a:cxn>
              <a:cxn ang="0">
                <a:pos x="1531" y="1416862"/>
              </a:cxn>
              <a:cxn ang="0">
                <a:pos x="0" y="1409280"/>
              </a:cxn>
              <a:cxn ang="0">
                <a:pos x="0" y="19494"/>
              </a:cxn>
              <a:cxn ang="0">
                <a:pos x="1531" y="11905"/>
              </a:cxn>
              <a:cxn ang="0">
                <a:pos x="5707" y="5708"/>
              </a:cxn>
              <a:cxn ang="0">
                <a:pos x="11899" y="1531"/>
              </a:cxn>
              <a:cxn ang="0">
                <a:pos x="19481" y="0"/>
              </a:cxn>
            </a:cxnLst>
            <a:rect l="0" t="0" r="r" b="b"/>
            <a:pathLst>
              <a:path w="19685" h="1428750">
                <a:moveTo>
                  <a:pt x="19481" y="1428762"/>
                </a:moveTo>
                <a:lnTo>
                  <a:pt x="11899" y="1427231"/>
                </a:lnTo>
                <a:lnTo>
                  <a:pt x="5707" y="1423055"/>
                </a:lnTo>
                <a:lnTo>
                  <a:pt x="1531" y="1416862"/>
                </a:lnTo>
                <a:lnTo>
                  <a:pt x="0" y="1409280"/>
                </a:lnTo>
                <a:lnTo>
                  <a:pt x="0" y="19494"/>
                </a:lnTo>
                <a:lnTo>
                  <a:pt x="1531" y="11905"/>
                </a:lnTo>
                <a:lnTo>
                  <a:pt x="5707" y="5708"/>
                </a:lnTo>
                <a:lnTo>
                  <a:pt x="11899" y="1531"/>
                </a:lnTo>
                <a:lnTo>
                  <a:pt x="19481" y="0"/>
                </a:lnTo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72" name="object 12"/>
          <p:cNvSpPr>
            <a:spLocks/>
          </p:cNvSpPr>
          <p:nvPr/>
        </p:nvSpPr>
        <p:spPr bwMode="auto">
          <a:xfrm>
            <a:off x="4124325" y="3929063"/>
            <a:ext cx="19050" cy="1428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582" y="1531"/>
              </a:cxn>
              <a:cxn ang="0">
                <a:pos x="13774" y="5708"/>
              </a:cxn>
              <a:cxn ang="0">
                <a:pos x="17950" y="11905"/>
              </a:cxn>
              <a:cxn ang="0">
                <a:pos x="19481" y="19494"/>
              </a:cxn>
              <a:cxn ang="0">
                <a:pos x="19481" y="1409280"/>
              </a:cxn>
              <a:cxn ang="0">
                <a:pos x="17950" y="1416862"/>
              </a:cxn>
              <a:cxn ang="0">
                <a:pos x="13774" y="1423055"/>
              </a:cxn>
              <a:cxn ang="0">
                <a:pos x="7582" y="1427231"/>
              </a:cxn>
              <a:cxn ang="0">
                <a:pos x="0" y="1428762"/>
              </a:cxn>
            </a:cxnLst>
            <a:rect l="0" t="0" r="r" b="b"/>
            <a:pathLst>
              <a:path w="19685" h="1428750">
                <a:moveTo>
                  <a:pt x="0" y="0"/>
                </a:moveTo>
                <a:lnTo>
                  <a:pt x="7582" y="1531"/>
                </a:lnTo>
                <a:lnTo>
                  <a:pt x="13774" y="5708"/>
                </a:lnTo>
                <a:lnTo>
                  <a:pt x="17950" y="11905"/>
                </a:lnTo>
                <a:lnTo>
                  <a:pt x="19481" y="19494"/>
                </a:lnTo>
                <a:lnTo>
                  <a:pt x="19481" y="1409280"/>
                </a:lnTo>
                <a:lnTo>
                  <a:pt x="17950" y="1416862"/>
                </a:lnTo>
                <a:lnTo>
                  <a:pt x="13774" y="1423055"/>
                </a:lnTo>
                <a:lnTo>
                  <a:pt x="7582" y="1427231"/>
                </a:lnTo>
                <a:lnTo>
                  <a:pt x="0" y="1428762"/>
                </a:lnTo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609600" y="2286000"/>
            <a:ext cx="6008688" cy="1220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th-TH" sz="2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endParaRPr lang="th-TH" sz="2000">
              <a:latin typeface="Times New Roman" pitchFamily="18" charset="0"/>
              <a:cs typeface="Times New Roman" pitchFamily="18" charset="0"/>
            </a:endParaRPr>
          </a:p>
          <a:p>
            <a:pPr marL="12700"/>
            <a:endParaRPr lang="th-TH" sz="20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3"/>
              </a:spcBef>
            </a:pP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12700" algn="r"/>
            <a:r>
              <a:rPr lang="th-TH" sz="2400" b="1" baseline="42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th-TH" sz="24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x	</a:t>
            </a:r>
            <a:r>
              <a:rPr lang="th-TH" sz="24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=	</a:t>
            </a:r>
            <a:r>
              <a:rPr lang="th-TH" sz="24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th-TH" sz="2400" i="1" baseline="24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th-TH" sz="2400">
                <a:solidFill>
                  <a:srgbClr val="006FC0"/>
                </a:solidFill>
                <a:latin typeface="Symbol" pitchFamily="18" charset="2"/>
                <a:cs typeface="Cordia New" pitchFamily="34" charset="-34"/>
              </a:rPr>
              <a:t></a:t>
            </a:r>
            <a:r>
              <a:rPr lang="th-TH" sz="24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2400" b="1" baseline="42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th-TH" sz="24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bject 15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7: Centrality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Analysis</a:t>
            </a:r>
          </a:p>
        </p:txBody>
      </p:sp>
      <p:sp>
        <p:nvSpPr>
          <p:cNvPr id="48175" name="object 1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00AAEA3C-D89C-427F-A156-DF8BA05EE08D}" type="slidenum">
              <a:rPr lang="th-TH"/>
              <a:pPr marL="25400"/>
              <a:t>41</a:t>
            </a:fld>
            <a:endParaRPr lang="th-TH"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190625" y="1592263"/>
          <a:ext cx="1806575" cy="1690687"/>
        </p:xfrm>
        <a:graphic>
          <a:graphicData uri="http://schemas.openxmlformats.org/drawingml/2006/table">
            <a:tbl>
              <a:tblPr/>
              <a:tblGrid>
                <a:gridCol w="336550"/>
                <a:gridCol w="285750"/>
                <a:gridCol w="285750"/>
                <a:gridCol w="285750"/>
                <a:gridCol w="285750"/>
                <a:gridCol w="327025"/>
              </a:tblGrid>
              <a:tr h="314325"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¼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¼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¼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¼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3690938" cy="1412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There are two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problems:</a:t>
            </a:r>
            <a:endParaRPr sz="2400">
              <a:latin typeface="Tahoma"/>
              <a:cs typeface="Tahoma"/>
            </a:endParaRPr>
          </a:p>
          <a:p>
            <a:pPr marL="755650" lvl="1" indent="-285750" fontAlgn="auto">
              <a:spcBef>
                <a:spcPts val="1800"/>
              </a:spcBef>
              <a:spcAft>
                <a:spcPts val="0"/>
              </a:spcAft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z="2000" spc="-10" dirty="0">
                <a:solidFill>
                  <a:srgbClr val="C00000"/>
                </a:solidFill>
                <a:latin typeface="Tahoma"/>
                <a:cs typeface="Tahoma"/>
              </a:rPr>
              <a:t>Rank </a:t>
            </a:r>
            <a:r>
              <a:rPr sz="2000" spc="-5" dirty="0">
                <a:solidFill>
                  <a:srgbClr val="C00000"/>
                </a:solidFill>
                <a:latin typeface="Tahoma"/>
                <a:cs typeface="Tahoma"/>
              </a:rPr>
              <a:t>leak</a:t>
            </a:r>
            <a:r>
              <a:rPr sz="2000" spc="-4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problem</a:t>
            </a:r>
            <a:endParaRPr sz="2000">
              <a:latin typeface="Tahoma"/>
              <a:cs typeface="Tahoma"/>
            </a:endParaRPr>
          </a:p>
          <a:p>
            <a:pPr marL="755650" lvl="1" indent="-285750" fontAlgn="auto">
              <a:spcBef>
                <a:spcPts val="1565"/>
              </a:spcBef>
              <a:spcAft>
                <a:spcPts val="0"/>
              </a:spcAft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z="2000" spc="-10" dirty="0">
                <a:solidFill>
                  <a:srgbClr val="C00000"/>
                </a:solidFill>
                <a:latin typeface="Tahoma"/>
                <a:cs typeface="Tahoma"/>
              </a:rPr>
              <a:t>Rank </a:t>
            </a:r>
            <a:r>
              <a:rPr sz="2000" spc="-5" dirty="0">
                <a:solidFill>
                  <a:srgbClr val="C00000"/>
                </a:solidFill>
                <a:latin typeface="Tahoma"/>
                <a:cs typeface="Tahoma"/>
              </a:rPr>
              <a:t>sink</a:t>
            </a:r>
            <a:r>
              <a:rPr sz="2000" spc="-5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problem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9154" name="object 3"/>
          <p:cNvSpPr>
            <a:spLocks noChangeArrowheads="1"/>
          </p:cNvSpPr>
          <p:nvPr/>
        </p:nvSpPr>
        <p:spPr bwMode="auto">
          <a:xfrm>
            <a:off x="258763" y="254000"/>
            <a:ext cx="5772150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Problems of the</a:t>
            </a:r>
            <a:r>
              <a:rPr spc="-70" dirty="0"/>
              <a:t> </a:t>
            </a:r>
            <a:r>
              <a:rPr spc="-5" dirty="0"/>
              <a:t>Graph</a:t>
            </a:r>
          </a:p>
        </p:txBody>
      </p:sp>
      <p:sp>
        <p:nvSpPr>
          <p:cNvPr id="5" name="object 5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7: Centrality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Analysis</a:t>
            </a:r>
          </a:p>
        </p:txBody>
      </p:sp>
      <p:sp>
        <p:nvSpPr>
          <p:cNvPr id="49157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727C930D-3666-40C3-B045-BAE85E6CE2FE}" type="slidenum">
              <a:rPr lang="th-TH"/>
              <a:pPr marL="25400"/>
              <a:t>42</a:t>
            </a:fld>
            <a:endParaRPr lang="th-TH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7261225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dirty="0">
                <a:latin typeface="Tahoma"/>
                <a:cs typeface="Tahoma"/>
              </a:rPr>
              <a:t>Some </a:t>
            </a:r>
            <a:r>
              <a:rPr sz="2400" spc="-5" dirty="0">
                <a:latin typeface="Tahoma"/>
                <a:cs typeface="Tahoma"/>
              </a:rPr>
              <a:t>nodes </a:t>
            </a:r>
            <a:r>
              <a:rPr sz="2400" spc="-15" dirty="0">
                <a:latin typeface="Tahoma"/>
                <a:cs typeface="Tahoma"/>
              </a:rPr>
              <a:t>have </a:t>
            </a:r>
            <a:r>
              <a:rPr sz="2400" spc="-10" dirty="0">
                <a:latin typeface="Tahoma"/>
                <a:cs typeface="Tahoma"/>
              </a:rPr>
              <a:t>zero out-degree, </a:t>
            </a:r>
            <a:r>
              <a:rPr sz="2400" spc="-5" dirty="0">
                <a:latin typeface="Tahoma"/>
                <a:cs typeface="Tahoma"/>
              </a:rPr>
              <a:t>called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ahoma"/>
                <a:cs typeface="Tahoma"/>
              </a:rPr>
              <a:t>dangling</a:t>
            </a:r>
            <a:r>
              <a:rPr sz="2400" spc="-5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0178" name="object 3"/>
          <p:cNvSpPr>
            <a:spLocks noChangeArrowheads="1"/>
          </p:cNvSpPr>
          <p:nvPr/>
        </p:nvSpPr>
        <p:spPr bwMode="auto">
          <a:xfrm>
            <a:off x="258763" y="254000"/>
            <a:ext cx="5053012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Rank Leak</a:t>
            </a:r>
            <a:r>
              <a:rPr spc="-95" dirty="0"/>
              <a:t> </a:t>
            </a:r>
            <a:r>
              <a:rPr spc="-5" dirty="0"/>
              <a:t>Problem</a:t>
            </a:r>
          </a:p>
        </p:txBody>
      </p:sp>
      <p:sp>
        <p:nvSpPr>
          <p:cNvPr id="50180" name="object 5"/>
          <p:cNvSpPr>
            <a:spLocks/>
          </p:cNvSpPr>
          <p:nvPr/>
        </p:nvSpPr>
        <p:spPr bwMode="auto">
          <a:xfrm>
            <a:off x="6435725" y="4906963"/>
            <a:ext cx="95250" cy="517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335" y="24280"/>
              </a:cxn>
              <a:cxn ang="0">
                <a:pos x="64425" y="47698"/>
              </a:cxn>
              <a:cxn ang="0">
                <a:pos x="86026" y="69387"/>
              </a:cxn>
              <a:cxn ang="0">
                <a:pos x="94894" y="88480"/>
              </a:cxn>
              <a:cxn ang="0">
                <a:pos x="82627" y="103460"/>
              </a:cxn>
              <a:cxn ang="0">
                <a:pos x="53916" y="115211"/>
              </a:cxn>
              <a:cxn ang="0">
                <a:pos x="24126" y="126499"/>
              </a:cxn>
              <a:cxn ang="0">
                <a:pos x="8623" y="140093"/>
              </a:cxn>
              <a:cxn ang="0">
                <a:pos x="16040" y="156972"/>
              </a:cxn>
              <a:cxn ang="0">
                <a:pos x="36664" y="175580"/>
              </a:cxn>
              <a:cxn ang="0">
                <a:pos x="58365" y="194879"/>
              </a:cxn>
              <a:cxn ang="0">
                <a:pos x="69011" y="213829"/>
              </a:cxn>
              <a:cxn ang="0">
                <a:pos x="61125" y="231916"/>
              </a:cxn>
              <a:cxn ang="0">
                <a:pos x="42591" y="249774"/>
              </a:cxn>
              <a:cxn ang="0">
                <a:pos x="24325" y="268093"/>
              </a:cxn>
              <a:cxn ang="0">
                <a:pos x="17246" y="287566"/>
              </a:cxn>
              <a:cxn ang="0">
                <a:pos x="29245" y="309515"/>
              </a:cxn>
              <a:cxn ang="0">
                <a:pos x="52833" y="333192"/>
              </a:cxn>
              <a:cxn ang="0">
                <a:pos x="75880" y="356176"/>
              </a:cxn>
              <a:cxn ang="0">
                <a:pos x="86258" y="376046"/>
              </a:cxn>
              <a:cxn ang="0">
                <a:pos x="76082" y="390853"/>
              </a:cxn>
              <a:cxn ang="0">
                <a:pos x="53371" y="402315"/>
              </a:cxn>
              <a:cxn ang="0">
                <a:pos x="29851" y="413546"/>
              </a:cxn>
              <a:cxn ang="0">
                <a:pos x="17246" y="427659"/>
              </a:cxn>
              <a:cxn ang="0">
                <a:pos x="21362" y="445347"/>
              </a:cxn>
              <a:cxn ang="0">
                <a:pos x="35045" y="464993"/>
              </a:cxn>
              <a:cxn ang="0">
                <a:pos x="50615" y="486251"/>
              </a:cxn>
              <a:cxn ang="0">
                <a:pos x="60388" y="508774"/>
              </a:cxn>
              <a:cxn ang="0">
                <a:pos x="60896" y="511530"/>
              </a:cxn>
              <a:cxn ang="0">
                <a:pos x="61315" y="514349"/>
              </a:cxn>
              <a:cxn ang="0">
                <a:pos x="61633" y="517194"/>
              </a:cxn>
            </a:cxnLst>
            <a:rect l="0" t="0" r="r" b="b"/>
            <a:pathLst>
              <a:path w="95250" h="517525">
                <a:moveTo>
                  <a:pt x="0" y="0"/>
                </a:moveTo>
                <a:lnTo>
                  <a:pt x="34335" y="24280"/>
                </a:lnTo>
                <a:lnTo>
                  <a:pt x="64425" y="47698"/>
                </a:lnTo>
                <a:lnTo>
                  <a:pt x="86026" y="69387"/>
                </a:lnTo>
                <a:lnTo>
                  <a:pt x="94894" y="88480"/>
                </a:lnTo>
                <a:lnTo>
                  <a:pt x="82627" y="103460"/>
                </a:lnTo>
                <a:lnTo>
                  <a:pt x="53916" y="115211"/>
                </a:lnTo>
                <a:lnTo>
                  <a:pt x="24126" y="126499"/>
                </a:lnTo>
                <a:lnTo>
                  <a:pt x="8623" y="140093"/>
                </a:lnTo>
                <a:lnTo>
                  <a:pt x="16040" y="156972"/>
                </a:lnTo>
                <a:lnTo>
                  <a:pt x="36664" y="175580"/>
                </a:lnTo>
                <a:lnTo>
                  <a:pt x="58365" y="194879"/>
                </a:lnTo>
                <a:lnTo>
                  <a:pt x="69011" y="213829"/>
                </a:lnTo>
                <a:lnTo>
                  <a:pt x="61125" y="231916"/>
                </a:lnTo>
                <a:lnTo>
                  <a:pt x="42591" y="249774"/>
                </a:lnTo>
                <a:lnTo>
                  <a:pt x="24325" y="268093"/>
                </a:lnTo>
                <a:lnTo>
                  <a:pt x="17246" y="287566"/>
                </a:lnTo>
                <a:lnTo>
                  <a:pt x="29245" y="309515"/>
                </a:lnTo>
                <a:lnTo>
                  <a:pt x="52833" y="333192"/>
                </a:lnTo>
                <a:lnTo>
                  <a:pt x="75880" y="356176"/>
                </a:lnTo>
                <a:lnTo>
                  <a:pt x="86258" y="376046"/>
                </a:lnTo>
                <a:lnTo>
                  <a:pt x="76082" y="390853"/>
                </a:lnTo>
                <a:lnTo>
                  <a:pt x="53371" y="402315"/>
                </a:lnTo>
                <a:lnTo>
                  <a:pt x="29851" y="413546"/>
                </a:lnTo>
                <a:lnTo>
                  <a:pt x="17246" y="427659"/>
                </a:lnTo>
                <a:lnTo>
                  <a:pt x="21362" y="445347"/>
                </a:lnTo>
                <a:lnTo>
                  <a:pt x="35045" y="464993"/>
                </a:lnTo>
                <a:lnTo>
                  <a:pt x="50615" y="486251"/>
                </a:lnTo>
                <a:lnTo>
                  <a:pt x="60388" y="508774"/>
                </a:lnTo>
                <a:lnTo>
                  <a:pt x="60896" y="511530"/>
                </a:lnTo>
                <a:lnTo>
                  <a:pt x="61315" y="514349"/>
                </a:lnTo>
                <a:lnTo>
                  <a:pt x="61633" y="517194"/>
                </a:lnTo>
              </a:path>
            </a:pathLst>
          </a:custGeom>
          <a:noFill/>
          <a:ln w="381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181" name="object 6"/>
          <p:cNvSpPr>
            <a:spLocks/>
          </p:cNvSpPr>
          <p:nvPr/>
        </p:nvSpPr>
        <p:spPr bwMode="auto">
          <a:xfrm>
            <a:off x="6442075" y="5399088"/>
            <a:ext cx="114300" cy="1190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008" y="119608"/>
              </a:cxn>
              <a:cxn ang="0">
                <a:pos x="113690" y="11836"/>
              </a:cxn>
              <a:cxn ang="0">
                <a:pos x="0" y="0"/>
              </a:cxn>
            </a:cxnLst>
            <a:rect l="0" t="0" r="r" b="b"/>
            <a:pathLst>
              <a:path w="114300" h="120014">
                <a:moveTo>
                  <a:pt x="0" y="0"/>
                </a:moveTo>
                <a:lnTo>
                  <a:pt x="45008" y="119608"/>
                </a:lnTo>
                <a:lnTo>
                  <a:pt x="113690" y="11836"/>
                </a:lnTo>
                <a:lnTo>
                  <a:pt x="0" y="0"/>
                </a:lnTo>
                <a:close/>
              </a:path>
            </a:pathLst>
          </a:custGeom>
          <a:solidFill>
            <a:srgbClr val="497DB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" name="object 7"/>
          <p:cNvSpPr txBox="1"/>
          <p:nvPr/>
        </p:nvSpPr>
        <p:spPr>
          <a:xfrm>
            <a:off x="5794375" y="5557838"/>
            <a:ext cx="1339850" cy="4333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2138"/>
              </a:lnSpc>
            </a:pPr>
            <a:r>
              <a:rPr lang="th-TH" sz="2400" b="1" baseline="42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th-TH" sz="24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th-TH" sz="2400" baseline="24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th-TH" sz="24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= [0]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 algn="r">
              <a:lnSpc>
                <a:spcPts val="1175"/>
              </a:lnSpc>
            </a:pPr>
            <a:r>
              <a:rPr lang="th-TH" sz="16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th-TH" sz="1600">
                <a:solidFill>
                  <a:srgbClr val="006FC0"/>
                </a:solidFill>
                <a:latin typeface="Symbol" pitchFamily="18" charset="2"/>
                <a:cs typeface="Cordia New" pitchFamily="34" charset="-34"/>
              </a:rPr>
              <a:t></a:t>
            </a:r>
            <a:r>
              <a:rPr lang="th-TH" sz="16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08563" y="3197225"/>
            <a:ext cx="450850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P</a:t>
            </a:r>
            <a:r>
              <a:rPr sz="2000" i="1" spc="4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619750" y="2520950"/>
          <a:ext cx="1806575" cy="1690688"/>
        </p:xfrm>
        <a:graphic>
          <a:graphicData uri="http://schemas.openxmlformats.org/drawingml/2006/table">
            <a:tbl>
              <a:tblPr/>
              <a:tblGrid>
                <a:gridCol w="336550"/>
                <a:gridCol w="285750"/>
                <a:gridCol w="285750"/>
                <a:gridCol w="285750"/>
                <a:gridCol w="285750"/>
                <a:gridCol w="327025"/>
              </a:tblGrid>
              <a:tr h="314325"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¼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¼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¼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¼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221" name="object 10"/>
          <p:cNvSpPr>
            <a:spLocks noChangeArrowheads="1"/>
          </p:cNvSpPr>
          <p:nvPr/>
        </p:nvSpPr>
        <p:spPr bwMode="auto">
          <a:xfrm>
            <a:off x="1349375" y="2886075"/>
            <a:ext cx="457200" cy="5048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0222" name="object 11"/>
          <p:cNvSpPr>
            <a:spLocks noChangeArrowheads="1"/>
          </p:cNvSpPr>
          <p:nvPr/>
        </p:nvSpPr>
        <p:spPr bwMode="auto">
          <a:xfrm>
            <a:off x="1395413" y="2911475"/>
            <a:ext cx="361950" cy="4111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0223" name="object 12"/>
          <p:cNvSpPr>
            <a:spLocks noChangeArrowheads="1"/>
          </p:cNvSpPr>
          <p:nvPr/>
        </p:nvSpPr>
        <p:spPr bwMode="auto">
          <a:xfrm>
            <a:off x="1670050" y="3235325"/>
            <a:ext cx="87313" cy="8731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0224" name="object 13"/>
          <p:cNvSpPr>
            <a:spLocks/>
          </p:cNvSpPr>
          <p:nvPr/>
        </p:nvSpPr>
        <p:spPr bwMode="auto">
          <a:xfrm>
            <a:off x="1395413" y="2911475"/>
            <a:ext cx="361950" cy="411163"/>
          </a:xfrm>
          <a:custGeom>
            <a:avLst/>
            <a:gdLst/>
            <a:ahLst/>
            <a:cxnLst>
              <a:cxn ang="0">
                <a:pos x="274307" y="410946"/>
              </a:cxn>
              <a:cxn ang="0">
                <a:pos x="291833" y="340829"/>
              </a:cxn>
              <a:cxn ang="0">
                <a:pos x="361950" y="323303"/>
              </a:cxn>
              <a:cxn ang="0">
                <a:pos x="274307" y="410946"/>
              </a:cxn>
              <a:cxn ang="0">
                <a:pos x="0" y="410946"/>
              </a:cxn>
              <a:cxn ang="0">
                <a:pos x="0" y="0"/>
              </a:cxn>
              <a:cxn ang="0">
                <a:pos x="361950" y="0"/>
              </a:cxn>
              <a:cxn ang="0">
                <a:pos x="361950" y="323303"/>
              </a:cxn>
            </a:cxnLst>
            <a:rect l="0" t="0" r="r" b="b"/>
            <a:pathLst>
              <a:path w="361950" h="411479">
                <a:moveTo>
                  <a:pt x="274307" y="410946"/>
                </a:moveTo>
                <a:lnTo>
                  <a:pt x="291833" y="340829"/>
                </a:lnTo>
                <a:lnTo>
                  <a:pt x="361950" y="323303"/>
                </a:lnTo>
                <a:lnTo>
                  <a:pt x="274307" y="410946"/>
                </a:lnTo>
                <a:lnTo>
                  <a:pt x="0" y="410946"/>
                </a:lnTo>
                <a:lnTo>
                  <a:pt x="0" y="0"/>
                </a:lnTo>
                <a:lnTo>
                  <a:pt x="361950" y="0"/>
                </a:lnTo>
                <a:lnTo>
                  <a:pt x="361950" y="323303"/>
                </a:lnTo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" name="object 14"/>
          <p:cNvSpPr txBox="1"/>
          <p:nvPr/>
        </p:nvSpPr>
        <p:spPr>
          <a:xfrm>
            <a:off x="1423988" y="2898775"/>
            <a:ext cx="293687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80035" algn="l"/>
              </a:tabLst>
              <a:defRPr/>
            </a:pPr>
            <a:r>
              <a:rPr sz="1200" b="1" u="heavy" dirty="0">
                <a:latin typeface="Calibri"/>
                <a:cs typeface="Calibri"/>
              </a:rPr>
              <a:t>1	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0226" name="object 15"/>
          <p:cNvSpPr>
            <a:spLocks/>
          </p:cNvSpPr>
          <p:nvPr/>
        </p:nvSpPr>
        <p:spPr bwMode="auto">
          <a:xfrm>
            <a:off x="1576388" y="3033713"/>
            <a:ext cx="1285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8612" y="0"/>
              </a:cxn>
            </a:cxnLst>
            <a:rect l="0" t="0" r="r" b="b"/>
            <a:pathLst>
              <a:path w="128905">
                <a:moveTo>
                  <a:pt x="0" y="0"/>
                </a:moveTo>
                <a:lnTo>
                  <a:pt x="128612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227" name="object 16"/>
          <p:cNvSpPr>
            <a:spLocks/>
          </p:cNvSpPr>
          <p:nvPr/>
        </p:nvSpPr>
        <p:spPr bwMode="auto">
          <a:xfrm>
            <a:off x="1446213" y="3138488"/>
            <a:ext cx="2587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8368" y="0"/>
              </a:cxn>
            </a:cxnLst>
            <a:rect l="0" t="0" r="r" b="b"/>
            <a:pathLst>
              <a:path w="258444">
                <a:moveTo>
                  <a:pt x="0" y="0"/>
                </a:moveTo>
                <a:lnTo>
                  <a:pt x="258368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228" name="object 17"/>
          <p:cNvSpPr>
            <a:spLocks/>
          </p:cNvSpPr>
          <p:nvPr/>
        </p:nvSpPr>
        <p:spPr bwMode="auto">
          <a:xfrm>
            <a:off x="1446213" y="3189288"/>
            <a:ext cx="2587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8368" y="0"/>
              </a:cxn>
            </a:cxnLst>
            <a:rect l="0" t="0" r="r" b="b"/>
            <a:pathLst>
              <a:path w="258444">
                <a:moveTo>
                  <a:pt x="0" y="0"/>
                </a:moveTo>
                <a:lnTo>
                  <a:pt x="258368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229" name="object 18"/>
          <p:cNvSpPr>
            <a:spLocks noChangeArrowheads="1"/>
          </p:cNvSpPr>
          <p:nvPr/>
        </p:nvSpPr>
        <p:spPr bwMode="auto">
          <a:xfrm>
            <a:off x="2270125" y="2192338"/>
            <a:ext cx="457200" cy="50641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0230" name="object 19"/>
          <p:cNvSpPr>
            <a:spLocks noChangeArrowheads="1"/>
          </p:cNvSpPr>
          <p:nvPr/>
        </p:nvSpPr>
        <p:spPr bwMode="auto">
          <a:xfrm>
            <a:off x="2316163" y="2217738"/>
            <a:ext cx="361950" cy="411162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0231" name="object 20"/>
          <p:cNvSpPr>
            <a:spLocks noChangeArrowheads="1"/>
          </p:cNvSpPr>
          <p:nvPr/>
        </p:nvSpPr>
        <p:spPr bwMode="auto">
          <a:xfrm>
            <a:off x="2590800" y="2541588"/>
            <a:ext cx="87313" cy="8731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0232" name="object 21"/>
          <p:cNvSpPr>
            <a:spLocks/>
          </p:cNvSpPr>
          <p:nvPr/>
        </p:nvSpPr>
        <p:spPr bwMode="auto">
          <a:xfrm>
            <a:off x="2316163" y="2217738"/>
            <a:ext cx="361950" cy="411162"/>
          </a:xfrm>
          <a:custGeom>
            <a:avLst/>
            <a:gdLst/>
            <a:ahLst/>
            <a:cxnLst>
              <a:cxn ang="0">
                <a:pos x="274307" y="410946"/>
              </a:cxn>
              <a:cxn ang="0">
                <a:pos x="291833" y="340829"/>
              </a:cxn>
              <a:cxn ang="0">
                <a:pos x="361949" y="323303"/>
              </a:cxn>
              <a:cxn ang="0">
                <a:pos x="274307" y="410946"/>
              </a:cxn>
              <a:cxn ang="0">
                <a:pos x="0" y="410946"/>
              </a:cxn>
              <a:cxn ang="0">
                <a:pos x="0" y="0"/>
              </a:cxn>
              <a:cxn ang="0">
                <a:pos x="361949" y="0"/>
              </a:cxn>
              <a:cxn ang="0">
                <a:pos x="361949" y="323303"/>
              </a:cxn>
            </a:cxnLst>
            <a:rect l="0" t="0" r="r" b="b"/>
            <a:pathLst>
              <a:path w="361950" h="411480">
                <a:moveTo>
                  <a:pt x="274307" y="410946"/>
                </a:moveTo>
                <a:lnTo>
                  <a:pt x="291833" y="340829"/>
                </a:lnTo>
                <a:lnTo>
                  <a:pt x="361949" y="323303"/>
                </a:lnTo>
                <a:lnTo>
                  <a:pt x="274307" y="410946"/>
                </a:lnTo>
                <a:lnTo>
                  <a:pt x="0" y="410946"/>
                </a:lnTo>
                <a:lnTo>
                  <a:pt x="0" y="0"/>
                </a:lnTo>
                <a:lnTo>
                  <a:pt x="361949" y="0"/>
                </a:lnTo>
                <a:lnTo>
                  <a:pt x="361949" y="323303"/>
                </a:lnTo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" name="object 22"/>
          <p:cNvSpPr txBox="1"/>
          <p:nvPr/>
        </p:nvSpPr>
        <p:spPr>
          <a:xfrm>
            <a:off x="2344738" y="2205038"/>
            <a:ext cx="293687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80035" algn="l"/>
              </a:tabLst>
              <a:defRPr/>
            </a:pPr>
            <a:r>
              <a:rPr sz="1200" b="1" u="heavy" dirty="0">
                <a:latin typeface="Calibri"/>
                <a:cs typeface="Calibri"/>
              </a:rPr>
              <a:t>2	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0234" name="object 23"/>
          <p:cNvSpPr>
            <a:spLocks/>
          </p:cNvSpPr>
          <p:nvPr/>
        </p:nvSpPr>
        <p:spPr bwMode="auto">
          <a:xfrm>
            <a:off x="2497138" y="2339975"/>
            <a:ext cx="1285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8612" y="0"/>
              </a:cxn>
            </a:cxnLst>
            <a:rect l="0" t="0" r="r" b="b"/>
            <a:pathLst>
              <a:path w="128905">
                <a:moveTo>
                  <a:pt x="0" y="0"/>
                </a:moveTo>
                <a:lnTo>
                  <a:pt x="128612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235" name="object 24"/>
          <p:cNvSpPr>
            <a:spLocks/>
          </p:cNvSpPr>
          <p:nvPr/>
        </p:nvSpPr>
        <p:spPr bwMode="auto">
          <a:xfrm>
            <a:off x="2366963" y="2444750"/>
            <a:ext cx="2587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8368" y="0"/>
              </a:cxn>
            </a:cxnLst>
            <a:rect l="0" t="0" r="r" b="b"/>
            <a:pathLst>
              <a:path w="258444">
                <a:moveTo>
                  <a:pt x="0" y="0"/>
                </a:moveTo>
                <a:lnTo>
                  <a:pt x="258368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236" name="object 25"/>
          <p:cNvSpPr>
            <a:spLocks/>
          </p:cNvSpPr>
          <p:nvPr/>
        </p:nvSpPr>
        <p:spPr bwMode="auto">
          <a:xfrm>
            <a:off x="2366963" y="2495550"/>
            <a:ext cx="2587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8368" y="0"/>
              </a:cxn>
            </a:cxnLst>
            <a:rect l="0" t="0" r="r" b="b"/>
            <a:pathLst>
              <a:path w="258444">
                <a:moveTo>
                  <a:pt x="0" y="0"/>
                </a:moveTo>
                <a:lnTo>
                  <a:pt x="258368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237" name="object 26"/>
          <p:cNvSpPr>
            <a:spLocks noChangeArrowheads="1"/>
          </p:cNvSpPr>
          <p:nvPr/>
        </p:nvSpPr>
        <p:spPr bwMode="auto">
          <a:xfrm>
            <a:off x="1885950" y="3790950"/>
            <a:ext cx="458788" cy="5080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0238" name="object 27"/>
          <p:cNvSpPr>
            <a:spLocks noChangeArrowheads="1"/>
          </p:cNvSpPr>
          <p:nvPr/>
        </p:nvSpPr>
        <p:spPr bwMode="auto">
          <a:xfrm>
            <a:off x="1931988" y="3816350"/>
            <a:ext cx="363537" cy="41275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0239" name="object 28"/>
          <p:cNvSpPr>
            <a:spLocks noChangeArrowheads="1"/>
          </p:cNvSpPr>
          <p:nvPr/>
        </p:nvSpPr>
        <p:spPr bwMode="auto">
          <a:xfrm>
            <a:off x="2208213" y="4141788"/>
            <a:ext cx="87312" cy="87312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0240" name="object 29"/>
          <p:cNvSpPr>
            <a:spLocks/>
          </p:cNvSpPr>
          <p:nvPr/>
        </p:nvSpPr>
        <p:spPr bwMode="auto">
          <a:xfrm>
            <a:off x="1931988" y="3816350"/>
            <a:ext cx="363537" cy="412750"/>
          </a:xfrm>
          <a:custGeom>
            <a:avLst/>
            <a:gdLst/>
            <a:ahLst/>
            <a:cxnLst>
              <a:cxn ang="0">
                <a:pos x="275513" y="412521"/>
              </a:cxn>
              <a:cxn ang="0">
                <a:pos x="293115" y="342099"/>
              </a:cxn>
              <a:cxn ang="0">
                <a:pos x="363537" y="324497"/>
              </a:cxn>
              <a:cxn ang="0">
                <a:pos x="275513" y="412521"/>
              </a:cxn>
              <a:cxn ang="0">
                <a:pos x="0" y="412521"/>
              </a:cxn>
              <a:cxn ang="0">
                <a:pos x="0" y="0"/>
              </a:cxn>
              <a:cxn ang="0">
                <a:pos x="363537" y="0"/>
              </a:cxn>
              <a:cxn ang="0">
                <a:pos x="363537" y="324497"/>
              </a:cxn>
            </a:cxnLst>
            <a:rect l="0" t="0" r="r" b="b"/>
            <a:pathLst>
              <a:path w="363855" h="412750">
                <a:moveTo>
                  <a:pt x="275513" y="412521"/>
                </a:moveTo>
                <a:lnTo>
                  <a:pt x="293115" y="342099"/>
                </a:lnTo>
                <a:lnTo>
                  <a:pt x="363537" y="324497"/>
                </a:lnTo>
                <a:lnTo>
                  <a:pt x="275513" y="412521"/>
                </a:lnTo>
                <a:lnTo>
                  <a:pt x="0" y="412521"/>
                </a:lnTo>
                <a:lnTo>
                  <a:pt x="0" y="0"/>
                </a:lnTo>
                <a:lnTo>
                  <a:pt x="363537" y="0"/>
                </a:lnTo>
                <a:lnTo>
                  <a:pt x="363537" y="324497"/>
                </a:lnTo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241" name="object 30"/>
          <p:cNvSpPr>
            <a:spLocks/>
          </p:cNvSpPr>
          <p:nvPr/>
        </p:nvSpPr>
        <p:spPr bwMode="auto">
          <a:xfrm>
            <a:off x="2112963" y="3938588"/>
            <a:ext cx="1301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9184" y="0"/>
              </a:cxn>
            </a:cxnLst>
            <a:rect l="0" t="0" r="r" b="b"/>
            <a:pathLst>
              <a:path w="129539">
                <a:moveTo>
                  <a:pt x="0" y="0"/>
                </a:moveTo>
                <a:lnTo>
                  <a:pt x="129184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242" name="object 31"/>
          <p:cNvSpPr>
            <a:spLocks/>
          </p:cNvSpPr>
          <p:nvPr/>
        </p:nvSpPr>
        <p:spPr bwMode="auto">
          <a:xfrm>
            <a:off x="1982788" y="4043363"/>
            <a:ext cx="2603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511" y="0"/>
              </a:cxn>
            </a:cxnLst>
            <a:rect l="0" t="0" r="r" b="b"/>
            <a:pathLst>
              <a:path w="259714">
                <a:moveTo>
                  <a:pt x="0" y="0"/>
                </a:moveTo>
                <a:lnTo>
                  <a:pt x="259511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243" name="object 32"/>
          <p:cNvSpPr>
            <a:spLocks/>
          </p:cNvSpPr>
          <p:nvPr/>
        </p:nvSpPr>
        <p:spPr bwMode="auto">
          <a:xfrm>
            <a:off x="1982788" y="4095750"/>
            <a:ext cx="2603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511" y="0"/>
              </a:cxn>
            </a:cxnLst>
            <a:rect l="0" t="0" r="r" b="b"/>
            <a:pathLst>
              <a:path w="259714">
                <a:moveTo>
                  <a:pt x="0" y="0"/>
                </a:moveTo>
                <a:lnTo>
                  <a:pt x="259511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244" name="object 33"/>
          <p:cNvSpPr>
            <a:spLocks/>
          </p:cNvSpPr>
          <p:nvPr/>
        </p:nvSpPr>
        <p:spPr bwMode="auto">
          <a:xfrm>
            <a:off x="1628775" y="2432050"/>
            <a:ext cx="573088" cy="423863"/>
          </a:xfrm>
          <a:custGeom>
            <a:avLst/>
            <a:gdLst/>
            <a:ahLst/>
            <a:cxnLst>
              <a:cxn ang="0">
                <a:pos x="0" y="424179"/>
              </a:cxn>
              <a:cxn ang="0">
                <a:pos x="572858" y="0"/>
              </a:cxn>
            </a:cxnLst>
            <a:rect l="0" t="0" r="r" b="b"/>
            <a:pathLst>
              <a:path w="573405" h="424180">
                <a:moveTo>
                  <a:pt x="0" y="424179"/>
                </a:moveTo>
                <a:lnTo>
                  <a:pt x="572858" y="0"/>
                </a:lnTo>
              </a:path>
            </a:pathLst>
          </a:custGeom>
          <a:noFill/>
          <a:ln w="12700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245" name="object 34"/>
          <p:cNvSpPr>
            <a:spLocks/>
          </p:cNvSpPr>
          <p:nvPr/>
        </p:nvSpPr>
        <p:spPr bwMode="auto">
          <a:xfrm>
            <a:off x="2168525" y="2393950"/>
            <a:ext cx="84138" cy="76200"/>
          </a:xfrm>
          <a:custGeom>
            <a:avLst/>
            <a:gdLst/>
            <a:ahLst/>
            <a:cxnLst>
              <a:cxn ang="0">
                <a:pos x="83908" y="0"/>
              </a:cxn>
              <a:cxn ang="0">
                <a:pos x="0" y="14719"/>
              </a:cxn>
              <a:cxn ang="0">
                <a:pos x="45339" y="75958"/>
              </a:cxn>
              <a:cxn ang="0">
                <a:pos x="83908" y="0"/>
              </a:cxn>
            </a:cxnLst>
            <a:rect l="0" t="0" r="r" b="b"/>
            <a:pathLst>
              <a:path w="84455" h="76200">
                <a:moveTo>
                  <a:pt x="83908" y="0"/>
                </a:moveTo>
                <a:lnTo>
                  <a:pt x="0" y="14719"/>
                </a:lnTo>
                <a:lnTo>
                  <a:pt x="45339" y="75958"/>
                </a:lnTo>
                <a:lnTo>
                  <a:pt x="83908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246" name="object 35"/>
          <p:cNvSpPr>
            <a:spLocks/>
          </p:cNvSpPr>
          <p:nvPr/>
        </p:nvSpPr>
        <p:spPr bwMode="auto">
          <a:xfrm>
            <a:off x="2725738" y="2393950"/>
            <a:ext cx="676275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5093" y="76949"/>
              </a:cxn>
            </a:cxnLst>
            <a:rect l="0" t="0" r="r" b="b"/>
            <a:pathLst>
              <a:path w="675639" h="77469">
                <a:moveTo>
                  <a:pt x="0" y="0"/>
                </a:moveTo>
                <a:lnTo>
                  <a:pt x="675093" y="76949"/>
                </a:lnTo>
              </a:path>
            </a:pathLst>
          </a:custGeom>
          <a:noFill/>
          <a:ln w="12700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247" name="object 36"/>
          <p:cNvSpPr>
            <a:spLocks/>
          </p:cNvSpPr>
          <p:nvPr/>
        </p:nvSpPr>
        <p:spPr bwMode="auto">
          <a:xfrm>
            <a:off x="3384550" y="2432050"/>
            <a:ext cx="79375" cy="76200"/>
          </a:xfrm>
          <a:custGeom>
            <a:avLst/>
            <a:gdLst/>
            <a:ahLst/>
            <a:cxnLst>
              <a:cxn ang="0">
                <a:pos x="8636" y="0"/>
              </a:cxn>
              <a:cxn ang="0">
                <a:pos x="0" y="75704"/>
              </a:cxn>
              <a:cxn ang="0">
                <a:pos x="80022" y="46482"/>
              </a:cxn>
              <a:cxn ang="0">
                <a:pos x="8636" y="0"/>
              </a:cxn>
            </a:cxnLst>
            <a:rect l="0" t="0" r="r" b="b"/>
            <a:pathLst>
              <a:path w="80010" h="76200">
                <a:moveTo>
                  <a:pt x="8636" y="0"/>
                </a:moveTo>
                <a:lnTo>
                  <a:pt x="0" y="75704"/>
                </a:lnTo>
                <a:lnTo>
                  <a:pt x="80022" y="46482"/>
                </a:lnTo>
                <a:lnTo>
                  <a:pt x="8636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248" name="object 37"/>
          <p:cNvSpPr>
            <a:spLocks/>
          </p:cNvSpPr>
          <p:nvPr/>
        </p:nvSpPr>
        <p:spPr bwMode="auto">
          <a:xfrm>
            <a:off x="3481388" y="2876550"/>
            <a:ext cx="130175" cy="358775"/>
          </a:xfrm>
          <a:custGeom>
            <a:avLst/>
            <a:gdLst/>
            <a:ahLst/>
            <a:cxnLst>
              <a:cxn ang="0">
                <a:pos x="0" y="359346"/>
              </a:cxn>
              <a:cxn ang="0">
                <a:pos x="129311" y="0"/>
              </a:cxn>
            </a:cxnLst>
            <a:rect l="0" t="0" r="r" b="b"/>
            <a:pathLst>
              <a:path w="129539" h="359410">
                <a:moveTo>
                  <a:pt x="0" y="359346"/>
                </a:moveTo>
                <a:lnTo>
                  <a:pt x="129311" y="0"/>
                </a:lnTo>
              </a:path>
            </a:pathLst>
          </a:custGeom>
          <a:noFill/>
          <a:ln w="12699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249" name="object 38"/>
          <p:cNvSpPr>
            <a:spLocks/>
          </p:cNvSpPr>
          <p:nvPr/>
        </p:nvSpPr>
        <p:spPr bwMode="auto">
          <a:xfrm>
            <a:off x="3570288" y="2816225"/>
            <a:ext cx="71437" cy="85725"/>
          </a:xfrm>
          <a:custGeom>
            <a:avLst/>
            <a:gdLst/>
            <a:ahLst/>
            <a:cxnLst>
              <a:cxn ang="0">
                <a:pos x="61658" y="0"/>
              </a:cxn>
              <a:cxn ang="0">
                <a:pos x="0" y="58800"/>
              </a:cxn>
              <a:cxn ang="0">
                <a:pos x="71704" y="84607"/>
              </a:cxn>
              <a:cxn ang="0">
                <a:pos x="61658" y="0"/>
              </a:cxn>
            </a:cxnLst>
            <a:rect l="0" t="0" r="r" b="b"/>
            <a:pathLst>
              <a:path w="71754" h="85089">
                <a:moveTo>
                  <a:pt x="61658" y="0"/>
                </a:moveTo>
                <a:lnTo>
                  <a:pt x="0" y="58800"/>
                </a:lnTo>
                <a:lnTo>
                  <a:pt x="71704" y="84607"/>
                </a:lnTo>
                <a:lnTo>
                  <a:pt x="61658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250" name="object 39"/>
          <p:cNvSpPr>
            <a:spLocks/>
          </p:cNvSpPr>
          <p:nvPr/>
        </p:nvSpPr>
        <p:spPr bwMode="auto">
          <a:xfrm>
            <a:off x="2120900" y="2671763"/>
            <a:ext cx="307975" cy="1062037"/>
          </a:xfrm>
          <a:custGeom>
            <a:avLst/>
            <a:gdLst/>
            <a:ahLst/>
            <a:cxnLst>
              <a:cxn ang="0">
                <a:pos x="307759" y="0"/>
              </a:cxn>
              <a:cxn ang="0">
                <a:pos x="0" y="1061377"/>
              </a:cxn>
            </a:cxnLst>
            <a:rect l="0" t="0" r="r" b="b"/>
            <a:pathLst>
              <a:path w="307975" h="1061720">
                <a:moveTo>
                  <a:pt x="307759" y="0"/>
                </a:moveTo>
                <a:lnTo>
                  <a:pt x="0" y="1061377"/>
                </a:lnTo>
              </a:path>
            </a:pathLst>
          </a:custGeom>
          <a:noFill/>
          <a:ln w="12700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251" name="object 40"/>
          <p:cNvSpPr>
            <a:spLocks/>
          </p:cNvSpPr>
          <p:nvPr/>
        </p:nvSpPr>
        <p:spPr bwMode="auto">
          <a:xfrm>
            <a:off x="2087563" y="3709988"/>
            <a:ext cx="74612" cy="84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79" y="83794"/>
              </a:cxn>
              <a:cxn ang="0">
                <a:pos x="73190" y="21221"/>
              </a:cxn>
              <a:cxn ang="0">
                <a:pos x="0" y="0"/>
              </a:cxn>
            </a:cxnLst>
            <a:rect l="0" t="0" r="r" b="b"/>
            <a:pathLst>
              <a:path w="73660" h="83820">
                <a:moveTo>
                  <a:pt x="0" y="0"/>
                </a:moveTo>
                <a:lnTo>
                  <a:pt x="15379" y="83794"/>
                </a:lnTo>
                <a:lnTo>
                  <a:pt x="73190" y="21221"/>
                </a:lnTo>
                <a:lnTo>
                  <a:pt x="0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252" name="object 41"/>
          <p:cNvSpPr>
            <a:spLocks/>
          </p:cNvSpPr>
          <p:nvPr/>
        </p:nvSpPr>
        <p:spPr bwMode="auto">
          <a:xfrm>
            <a:off x="1674813" y="3449638"/>
            <a:ext cx="190500" cy="404812"/>
          </a:xfrm>
          <a:custGeom>
            <a:avLst/>
            <a:gdLst/>
            <a:ahLst/>
            <a:cxnLst>
              <a:cxn ang="0">
                <a:pos x="190436" y="404507"/>
              </a:cxn>
              <a:cxn ang="0">
                <a:pos x="0" y="0"/>
              </a:cxn>
            </a:cxnLst>
            <a:rect l="0" t="0" r="r" b="b"/>
            <a:pathLst>
              <a:path w="190500" h="404495">
                <a:moveTo>
                  <a:pt x="190436" y="40450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253" name="object 42"/>
          <p:cNvSpPr>
            <a:spLocks/>
          </p:cNvSpPr>
          <p:nvPr/>
        </p:nvSpPr>
        <p:spPr bwMode="auto">
          <a:xfrm>
            <a:off x="1646238" y="3392488"/>
            <a:ext cx="68262" cy="85725"/>
          </a:xfrm>
          <a:custGeom>
            <a:avLst/>
            <a:gdLst/>
            <a:ahLst/>
            <a:cxnLst>
              <a:cxn ang="0">
                <a:pos x="2006" y="0"/>
              </a:cxn>
              <a:cxn ang="0">
                <a:pos x="0" y="85166"/>
              </a:cxn>
              <a:cxn ang="0">
                <a:pos x="68935" y="52705"/>
              </a:cxn>
              <a:cxn ang="0">
                <a:pos x="2006" y="0"/>
              </a:cxn>
            </a:cxnLst>
            <a:rect l="0" t="0" r="r" b="b"/>
            <a:pathLst>
              <a:path w="69214" h="85725">
                <a:moveTo>
                  <a:pt x="2006" y="0"/>
                </a:moveTo>
                <a:lnTo>
                  <a:pt x="0" y="85166"/>
                </a:lnTo>
                <a:lnTo>
                  <a:pt x="68935" y="52705"/>
                </a:lnTo>
                <a:lnTo>
                  <a:pt x="2006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254" name="object 43"/>
          <p:cNvSpPr>
            <a:spLocks/>
          </p:cNvSpPr>
          <p:nvPr/>
        </p:nvSpPr>
        <p:spPr bwMode="auto">
          <a:xfrm>
            <a:off x="2547938" y="2724150"/>
            <a:ext cx="295275" cy="1357313"/>
          </a:xfrm>
          <a:custGeom>
            <a:avLst/>
            <a:gdLst/>
            <a:ahLst/>
            <a:cxnLst>
              <a:cxn ang="0">
                <a:pos x="296024" y="1357185"/>
              </a:cxn>
              <a:cxn ang="0">
                <a:pos x="0" y="0"/>
              </a:cxn>
            </a:cxnLst>
            <a:rect l="0" t="0" r="r" b="b"/>
            <a:pathLst>
              <a:path w="296544" h="1357629">
                <a:moveTo>
                  <a:pt x="296024" y="1357185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255" name="object 44"/>
          <p:cNvSpPr>
            <a:spLocks/>
          </p:cNvSpPr>
          <p:nvPr/>
        </p:nvSpPr>
        <p:spPr bwMode="auto">
          <a:xfrm>
            <a:off x="2513013" y="2662238"/>
            <a:ext cx="74612" cy="82550"/>
          </a:xfrm>
          <a:custGeom>
            <a:avLst/>
            <a:gdLst/>
            <a:ahLst/>
            <a:cxnLst>
              <a:cxn ang="0">
                <a:pos x="20980" y="0"/>
              </a:cxn>
              <a:cxn ang="0">
                <a:pos x="0" y="82575"/>
              </a:cxn>
              <a:cxn ang="0">
                <a:pos x="74447" y="66332"/>
              </a:cxn>
              <a:cxn ang="0">
                <a:pos x="20980" y="0"/>
              </a:cxn>
            </a:cxnLst>
            <a:rect l="0" t="0" r="r" b="b"/>
            <a:pathLst>
              <a:path w="74930" h="83185">
                <a:moveTo>
                  <a:pt x="20980" y="0"/>
                </a:moveTo>
                <a:lnTo>
                  <a:pt x="0" y="82575"/>
                </a:lnTo>
                <a:lnTo>
                  <a:pt x="74447" y="66332"/>
                </a:lnTo>
                <a:lnTo>
                  <a:pt x="20980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256" name="object 45"/>
          <p:cNvSpPr>
            <a:spLocks/>
          </p:cNvSpPr>
          <p:nvPr/>
        </p:nvSpPr>
        <p:spPr bwMode="auto">
          <a:xfrm>
            <a:off x="2362200" y="4094163"/>
            <a:ext cx="360363" cy="133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9498" y="132092"/>
              </a:cxn>
            </a:cxnLst>
            <a:rect l="0" t="0" r="r" b="b"/>
            <a:pathLst>
              <a:path w="360044" h="132714">
                <a:moveTo>
                  <a:pt x="0" y="0"/>
                </a:moveTo>
                <a:lnTo>
                  <a:pt x="359498" y="132092"/>
                </a:lnTo>
              </a:path>
            </a:pathLst>
          </a:custGeom>
          <a:noFill/>
          <a:ln w="12700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257" name="object 46"/>
          <p:cNvSpPr>
            <a:spLocks/>
          </p:cNvSpPr>
          <p:nvPr/>
        </p:nvSpPr>
        <p:spPr bwMode="auto">
          <a:xfrm>
            <a:off x="2697163" y="4186238"/>
            <a:ext cx="84137" cy="71437"/>
          </a:xfrm>
          <a:custGeom>
            <a:avLst/>
            <a:gdLst/>
            <a:ahLst/>
            <a:cxnLst>
              <a:cxn ang="0">
                <a:pos x="26288" y="0"/>
              </a:cxn>
              <a:cxn ang="0">
                <a:pos x="0" y="71526"/>
              </a:cxn>
              <a:cxn ang="0">
                <a:pos x="84670" y="62039"/>
              </a:cxn>
              <a:cxn ang="0">
                <a:pos x="26288" y="0"/>
              </a:cxn>
            </a:cxnLst>
            <a:rect l="0" t="0" r="r" b="b"/>
            <a:pathLst>
              <a:path w="85089" h="71754">
                <a:moveTo>
                  <a:pt x="26288" y="0"/>
                </a:moveTo>
                <a:lnTo>
                  <a:pt x="0" y="71526"/>
                </a:lnTo>
                <a:lnTo>
                  <a:pt x="84670" y="62039"/>
                </a:lnTo>
                <a:lnTo>
                  <a:pt x="26288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258" name="object 47"/>
          <p:cNvSpPr>
            <a:spLocks noChangeArrowheads="1"/>
          </p:cNvSpPr>
          <p:nvPr/>
        </p:nvSpPr>
        <p:spPr bwMode="auto">
          <a:xfrm>
            <a:off x="3197225" y="3275013"/>
            <a:ext cx="458788" cy="506412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0259" name="object 48"/>
          <p:cNvSpPr>
            <a:spLocks noChangeArrowheads="1"/>
          </p:cNvSpPr>
          <p:nvPr/>
        </p:nvSpPr>
        <p:spPr bwMode="auto">
          <a:xfrm>
            <a:off x="3243263" y="3300413"/>
            <a:ext cx="363537" cy="41275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0260" name="object 49"/>
          <p:cNvSpPr>
            <a:spLocks noChangeArrowheads="1"/>
          </p:cNvSpPr>
          <p:nvPr/>
        </p:nvSpPr>
        <p:spPr bwMode="auto">
          <a:xfrm>
            <a:off x="3519488" y="3625850"/>
            <a:ext cx="87312" cy="87313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0261" name="object 50"/>
          <p:cNvSpPr>
            <a:spLocks/>
          </p:cNvSpPr>
          <p:nvPr/>
        </p:nvSpPr>
        <p:spPr bwMode="auto">
          <a:xfrm>
            <a:off x="3243263" y="3300413"/>
            <a:ext cx="363537" cy="412750"/>
          </a:xfrm>
          <a:custGeom>
            <a:avLst/>
            <a:gdLst/>
            <a:ahLst/>
            <a:cxnLst>
              <a:cxn ang="0">
                <a:pos x="275513" y="412521"/>
              </a:cxn>
              <a:cxn ang="0">
                <a:pos x="293115" y="342099"/>
              </a:cxn>
              <a:cxn ang="0">
                <a:pos x="363537" y="324497"/>
              </a:cxn>
              <a:cxn ang="0">
                <a:pos x="275513" y="412521"/>
              </a:cxn>
              <a:cxn ang="0">
                <a:pos x="0" y="412521"/>
              </a:cxn>
              <a:cxn ang="0">
                <a:pos x="0" y="0"/>
              </a:cxn>
              <a:cxn ang="0">
                <a:pos x="363537" y="0"/>
              </a:cxn>
              <a:cxn ang="0">
                <a:pos x="363537" y="324497"/>
              </a:cxn>
            </a:cxnLst>
            <a:rect l="0" t="0" r="r" b="b"/>
            <a:pathLst>
              <a:path w="363854" h="412750">
                <a:moveTo>
                  <a:pt x="275513" y="412521"/>
                </a:moveTo>
                <a:lnTo>
                  <a:pt x="293115" y="342099"/>
                </a:lnTo>
                <a:lnTo>
                  <a:pt x="363537" y="324497"/>
                </a:lnTo>
                <a:lnTo>
                  <a:pt x="275513" y="412521"/>
                </a:lnTo>
                <a:lnTo>
                  <a:pt x="0" y="412521"/>
                </a:lnTo>
                <a:lnTo>
                  <a:pt x="0" y="0"/>
                </a:lnTo>
                <a:lnTo>
                  <a:pt x="363537" y="0"/>
                </a:lnTo>
                <a:lnTo>
                  <a:pt x="363537" y="324497"/>
                </a:lnTo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" name="object 51"/>
          <p:cNvSpPr txBox="1"/>
          <p:nvPr/>
        </p:nvSpPr>
        <p:spPr>
          <a:xfrm>
            <a:off x="3271838" y="3287713"/>
            <a:ext cx="295275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81305" algn="l"/>
              </a:tabLst>
              <a:defRPr/>
            </a:pPr>
            <a:r>
              <a:rPr sz="1200" b="1" u="heavy" dirty="0">
                <a:latin typeface="Calibri"/>
                <a:cs typeface="Calibri"/>
              </a:rPr>
              <a:t>4	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0263" name="object 52"/>
          <p:cNvSpPr>
            <a:spLocks/>
          </p:cNvSpPr>
          <p:nvPr/>
        </p:nvSpPr>
        <p:spPr bwMode="auto">
          <a:xfrm>
            <a:off x="3424238" y="3422650"/>
            <a:ext cx="1301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9184" y="0"/>
              </a:cxn>
            </a:cxnLst>
            <a:rect l="0" t="0" r="r" b="b"/>
            <a:pathLst>
              <a:path w="129539">
                <a:moveTo>
                  <a:pt x="0" y="0"/>
                </a:moveTo>
                <a:lnTo>
                  <a:pt x="129184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264" name="object 53"/>
          <p:cNvSpPr>
            <a:spLocks/>
          </p:cNvSpPr>
          <p:nvPr/>
        </p:nvSpPr>
        <p:spPr bwMode="auto">
          <a:xfrm>
            <a:off x="3294063" y="3527425"/>
            <a:ext cx="2603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511" y="0"/>
              </a:cxn>
            </a:cxnLst>
            <a:rect l="0" t="0" r="r" b="b"/>
            <a:pathLst>
              <a:path w="259714">
                <a:moveTo>
                  <a:pt x="0" y="0"/>
                </a:moveTo>
                <a:lnTo>
                  <a:pt x="259511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265" name="object 54"/>
          <p:cNvSpPr>
            <a:spLocks/>
          </p:cNvSpPr>
          <p:nvPr/>
        </p:nvSpPr>
        <p:spPr bwMode="auto">
          <a:xfrm>
            <a:off x="3294063" y="3579813"/>
            <a:ext cx="2603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511" y="0"/>
              </a:cxn>
            </a:cxnLst>
            <a:rect l="0" t="0" r="r" b="b"/>
            <a:pathLst>
              <a:path w="259714">
                <a:moveTo>
                  <a:pt x="0" y="0"/>
                </a:moveTo>
                <a:lnTo>
                  <a:pt x="259511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266" name="object 55"/>
          <p:cNvSpPr>
            <a:spLocks noChangeArrowheads="1"/>
          </p:cNvSpPr>
          <p:nvPr/>
        </p:nvSpPr>
        <p:spPr bwMode="auto">
          <a:xfrm>
            <a:off x="3503613" y="2303463"/>
            <a:ext cx="458787" cy="506412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0267" name="object 56"/>
          <p:cNvSpPr>
            <a:spLocks noChangeArrowheads="1"/>
          </p:cNvSpPr>
          <p:nvPr/>
        </p:nvSpPr>
        <p:spPr bwMode="auto">
          <a:xfrm>
            <a:off x="3549650" y="2328863"/>
            <a:ext cx="363538" cy="41275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0268" name="object 57"/>
          <p:cNvSpPr>
            <a:spLocks noChangeArrowheads="1"/>
          </p:cNvSpPr>
          <p:nvPr/>
        </p:nvSpPr>
        <p:spPr bwMode="auto">
          <a:xfrm>
            <a:off x="3825875" y="2654300"/>
            <a:ext cx="87313" cy="87313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0269" name="object 58"/>
          <p:cNvSpPr>
            <a:spLocks/>
          </p:cNvSpPr>
          <p:nvPr/>
        </p:nvSpPr>
        <p:spPr bwMode="auto">
          <a:xfrm>
            <a:off x="3549650" y="2328863"/>
            <a:ext cx="363538" cy="412750"/>
          </a:xfrm>
          <a:custGeom>
            <a:avLst/>
            <a:gdLst/>
            <a:ahLst/>
            <a:cxnLst>
              <a:cxn ang="0">
                <a:pos x="275513" y="412521"/>
              </a:cxn>
              <a:cxn ang="0">
                <a:pos x="293116" y="342099"/>
              </a:cxn>
              <a:cxn ang="0">
                <a:pos x="363537" y="324497"/>
              </a:cxn>
              <a:cxn ang="0">
                <a:pos x="275513" y="412521"/>
              </a:cxn>
              <a:cxn ang="0">
                <a:pos x="0" y="412521"/>
              </a:cxn>
              <a:cxn ang="0">
                <a:pos x="0" y="0"/>
              </a:cxn>
              <a:cxn ang="0">
                <a:pos x="363537" y="0"/>
              </a:cxn>
              <a:cxn ang="0">
                <a:pos x="363537" y="324497"/>
              </a:cxn>
            </a:cxnLst>
            <a:rect l="0" t="0" r="r" b="b"/>
            <a:pathLst>
              <a:path w="363854" h="412750">
                <a:moveTo>
                  <a:pt x="275513" y="412521"/>
                </a:moveTo>
                <a:lnTo>
                  <a:pt x="293116" y="342099"/>
                </a:lnTo>
                <a:lnTo>
                  <a:pt x="363537" y="324497"/>
                </a:lnTo>
                <a:lnTo>
                  <a:pt x="275513" y="412521"/>
                </a:lnTo>
                <a:lnTo>
                  <a:pt x="0" y="412521"/>
                </a:lnTo>
                <a:lnTo>
                  <a:pt x="0" y="0"/>
                </a:lnTo>
                <a:lnTo>
                  <a:pt x="363537" y="0"/>
                </a:lnTo>
                <a:lnTo>
                  <a:pt x="363537" y="324497"/>
                </a:lnTo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" name="object 59"/>
          <p:cNvSpPr txBox="1"/>
          <p:nvPr/>
        </p:nvSpPr>
        <p:spPr>
          <a:xfrm>
            <a:off x="3578225" y="2316163"/>
            <a:ext cx="295275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81305" algn="l"/>
              </a:tabLst>
              <a:defRPr/>
            </a:pPr>
            <a:r>
              <a:rPr sz="1200" b="1" u="heavy" dirty="0">
                <a:latin typeface="Calibri"/>
                <a:cs typeface="Calibri"/>
              </a:rPr>
              <a:t>6	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0271" name="object 60"/>
          <p:cNvSpPr>
            <a:spLocks/>
          </p:cNvSpPr>
          <p:nvPr/>
        </p:nvSpPr>
        <p:spPr bwMode="auto">
          <a:xfrm>
            <a:off x="3730625" y="2451100"/>
            <a:ext cx="1301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9184" y="0"/>
              </a:cxn>
            </a:cxnLst>
            <a:rect l="0" t="0" r="r" b="b"/>
            <a:pathLst>
              <a:path w="129539">
                <a:moveTo>
                  <a:pt x="0" y="0"/>
                </a:moveTo>
                <a:lnTo>
                  <a:pt x="129184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272" name="object 61"/>
          <p:cNvSpPr>
            <a:spLocks/>
          </p:cNvSpPr>
          <p:nvPr/>
        </p:nvSpPr>
        <p:spPr bwMode="auto">
          <a:xfrm>
            <a:off x="3600450" y="2555875"/>
            <a:ext cx="2603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511" y="0"/>
              </a:cxn>
            </a:cxnLst>
            <a:rect l="0" t="0" r="r" b="b"/>
            <a:pathLst>
              <a:path w="259714">
                <a:moveTo>
                  <a:pt x="0" y="0"/>
                </a:moveTo>
                <a:lnTo>
                  <a:pt x="259511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273" name="object 62"/>
          <p:cNvSpPr>
            <a:spLocks/>
          </p:cNvSpPr>
          <p:nvPr/>
        </p:nvSpPr>
        <p:spPr bwMode="auto">
          <a:xfrm>
            <a:off x="3600450" y="2608263"/>
            <a:ext cx="2603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511" y="0"/>
              </a:cxn>
            </a:cxnLst>
            <a:rect l="0" t="0" r="r" b="b"/>
            <a:pathLst>
              <a:path w="259714">
                <a:moveTo>
                  <a:pt x="0" y="0"/>
                </a:moveTo>
                <a:lnTo>
                  <a:pt x="259511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274" name="object 63"/>
          <p:cNvSpPr>
            <a:spLocks noChangeArrowheads="1"/>
          </p:cNvSpPr>
          <p:nvPr/>
        </p:nvSpPr>
        <p:spPr bwMode="auto">
          <a:xfrm>
            <a:off x="2819400" y="4116388"/>
            <a:ext cx="458788" cy="509587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0275" name="object 64"/>
          <p:cNvSpPr>
            <a:spLocks noChangeArrowheads="1"/>
          </p:cNvSpPr>
          <p:nvPr/>
        </p:nvSpPr>
        <p:spPr bwMode="auto">
          <a:xfrm>
            <a:off x="2865438" y="4143375"/>
            <a:ext cx="363537" cy="41275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0276" name="object 65"/>
          <p:cNvSpPr>
            <a:spLocks noChangeArrowheads="1"/>
          </p:cNvSpPr>
          <p:nvPr/>
        </p:nvSpPr>
        <p:spPr bwMode="auto">
          <a:xfrm>
            <a:off x="3141663" y="4468813"/>
            <a:ext cx="87312" cy="87312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0277" name="object 66"/>
          <p:cNvSpPr>
            <a:spLocks/>
          </p:cNvSpPr>
          <p:nvPr/>
        </p:nvSpPr>
        <p:spPr bwMode="auto">
          <a:xfrm>
            <a:off x="2865438" y="4143375"/>
            <a:ext cx="363537" cy="412750"/>
          </a:xfrm>
          <a:custGeom>
            <a:avLst/>
            <a:gdLst/>
            <a:ahLst/>
            <a:cxnLst>
              <a:cxn ang="0">
                <a:pos x="275323" y="412749"/>
              </a:cxn>
              <a:cxn ang="0">
                <a:pos x="292912" y="342379"/>
              </a:cxn>
              <a:cxn ang="0">
                <a:pos x="363283" y="324789"/>
              </a:cxn>
              <a:cxn ang="0">
                <a:pos x="275323" y="412749"/>
              </a:cxn>
              <a:cxn ang="0">
                <a:pos x="0" y="412749"/>
              </a:cxn>
              <a:cxn ang="0">
                <a:pos x="0" y="0"/>
              </a:cxn>
              <a:cxn ang="0">
                <a:pos x="363283" y="0"/>
              </a:cxn>
              <a:cxn ang="0">
                <a:pos x="363283" y="324789"/>
              </a:cxn>
            </a:cxnLst>
            <a:rect l="0" t="0" r="r" b="b"/>
            <a:pathLst>
              <a:path w="363855" h="412750">
                <a:moveTo>
                  <a:pt x="275323" y="412749"/>
                </a:moveTo>
                <a:lnTo>
                  <a:pt x="292912" y="342379"/>
                </a:lnTo>
                <a:lnTo>
                  <a:pt x="363283" y="324789"/>
                </a:lnTo>
                <a:lnTo>
                  <a:pt x="275323" y="412749"/>
                </a:lnTo>
                <a:lnTo>
                  <a:pt x="0" y="412749"/>
                </a:lnTo>
                <a:lnTo>
                  <a:pt x="0" y="0"/>
                </a:lnTo>
                <a:lnTo>
                  <a:pt x="363283" y="0"/>
                </a:lnTo>
                <a:lnTo>
                  <a:pt x="363283" y="324789"/>
                </a:lnTo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" name="object 67"/>
          <p:cNvSpPr txBox="1"/>
          <p:nvPr/>
        </p:nvSpPr>
        <p:spPr>
          <a:xfrm>
            <a:off x="1828800" y="4419600"/>
            <a:ext cx="5481638" cy="958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81305" algn="l"/>
              </a:tabLst>
              <a:defRPr/>
            </a:pPr>
            <a:r>
              <a:rPr sz="1200" b="1" u="heavy" dirty="0">
                <a:latin typeface="Calibri"/>
                <a:cs typeface="Calibri"/>
              </a:rPr>
              <a:t>3	</a:t>
            </a:r>
            <a:endParaRPr sz="1200">
              <a:latin typeface="Calibri"/>
              <a:cs typeface="Calibri"/>
            </a:endParaRPr>
          </a:p>
          <a:p>
            <a:pPr fontAlgn="auto">
              <a:spcBef>
                <a:spcPts val="10"/>
              </a:spcBef>
              <a:spcAft>
                <a:spcPts val="0"/>
              </a:spcAft>
              <a:defRPr/>
            </a:pPr>
            <a:endParaRPr sz="1000">
              <a:latin typeface="Times New Roman"/>
              <a:cs typeface="Times New Roman"/>
            </a:endParaRPr>
          </a:p>
          <a:p>
            <a:pPr marL="937260" fontAlgn="auto">
              <a:spcBef>
                <a:spcPts val="0"/>
              </a:spcBef>
              <a:spcAft>
                <a:spcPts val="0"/>
              </a:spcAft>
              <a:tabLst>
                <a:tab pos="1214755" algn="l"/>
              </a:tabLst>
              <a:defRPr/>
            </a:pPr>
            <a:r>
              <a:rPr sz="1200" b="1" u="heavy" dirty="0">
                <a:latin typeface="Calibri"/>
                <a:cs typeface="Calibri"/>
              </a:rPr>
              <a:t>5	</a:t>
            </a:r>
            <a:endParaRPr sz="1200">
              <a:latin typeface="Calibri"/>
              <a:cs typeface="Calibri"/>
            </a:endParaRPr>
          </a:p>
          <a:p>
            <a:pPr marL="3622675" fontAlgn="auto">
              <a:spcBef>
                <a:spcPts val="590"/>
              </a:spcBef>
              <a:spcAft>
                <a:spcPts val="0"/>
              </a:spcAft>
              <a:defRPr/>
            </a:pPr>
            <a:r>
              <a:rPr sz="2400" b="1" spc="-1005" baseline="17361" dirty="0">
                <a:solidFill>
                  <a:srgbClr val="006FC0"/>
                </a:solidFill>
                <a:latin typeface="Times New Roman"/>
                <a:cs typeface="Times New Roman"/>
              </a:rPr>
              <a:t>→</a:t>
            </a:r>
            <a:r>
              <a:rPr sz="3600" i="1" spc="-1005" baseline="-16203" dirty="0">
                <a:solidFill>
                  <a:srgbClr val="006FC0"/>
                </a:solidFill>
                <a:latin typeface="Times New Roman"/>
                <a:cs typeface="Times New Roman"/>
              </a:rPr>
              <a:t>x</a:t>
            </a:r>
            <a:r>
              <a:rPr sz="3600" i="1" spc="-330" baseline="-16203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Times New Roman"/>
                <a:cs typeface="Times New Roman"/>
              </a:rPr>
              <a:t>(</a:t>
            </a:r>
            <a:r>
              <a:rPr sz="16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006FC0"/>
                </a:solidFill>
                <a:latin typeface="Times New Roman"/>
                <a:cs typeface="Times New Roman"/>
              </a:rPr>
              <a:t>) </a:t>
            </a:r>
            <a:r>
              <a:rPr sz="3600" baseline="-16203" dirty="0">
                <a:solidFill>
                  <a:srgbClr val="006FC0"/>
                </a:solidFill>
                <a:latin typeface="Times New Roman"/>
                <a:cs typeface="Times New Roman"/>
              </a:rPr>
              <a:t>= </a:t>
            </a:r>
            <a:r>
              <a:rPr sz="3600" i="1" spc="-7" baseline="-16203" dirty="0">
                <a:solidFill>
                  <a:srgbClr val="006FC0"/>
                </a:solidFill>
                <a:latin typeface="Times New Roman"/>
                <a:cs typeface="Times New Roman"/>
              </a:rPr>
              <a:t>P</a:t>
            </a:r>
            <a:r>
              <a:rPr sz="16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T </a:t>
            </a:r>
            <a:r>
              <a:rPr sz="3600" baseline="-16203" dirty="0">
                <a:solidFill>
                  <a:srgbClr val="006FC0"/>
                </a:solidFill>
                <a:latin typeface="Symbol"/>
                <a:cs typeface="Symbol"/>
              </a:rPr>
              <a:t></a:t>
            </a:r>
            <a:r>
              <a:rPr sz="3600" baseline="-16203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1005" baseline="17361" dirty="0">
                <a:solidFill>
                  <a:srgbClr val="006FC0"/>
                </a:solidFill>
                <a:latin typeface="Times New Roman"/>
                <a:cs typeface="Times New Roman"/>
              </a:rPr>
              <a:t>→</a:t>
            </a:r>
            <a:r>
              <a:rPr sz="3600" i="1" spc="-1005" baseline="-16203" dirty="0">
                <a:solidFill>
                  <a:srgbClr val="006FC0"/>
                </a:solidFill>
                <a:latin typeface="Times New Roman"/>
                <a:cs typeface="Times New Roman"/>
              </a:rPr>
              <a:t>x</a:t>
            </a:r>
            <a:r>
              <a:rPr sz="3600" i="1" spc="-375" baseline="-16203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Times New Roman"/>
                <a:cs typeface="Times New Roman"/>
              </a:rPr>
              <a:t>(</a:t>
            </a:r>
            <a:r>
              <a:rPr sz="16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006FC0"/>
                </a:solidFill>
                <a:latin typeface="Times New Roman"/>
                <a:cs typeface="Times New Roman"/>
              </a:rPr>
              <a:t>-1)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0279" name="object 68"/>
          <p:cNvSpPr>
            <a:spLocks/>
          </p:cNvSpPr>
          <p:nvPr/>
        </p:nvSpPr>
        <p:spPr bwMode="auto">
          <a:xfrm>
            <a:off x="3048000" y="4265613"/>
            <a:ext cx="1285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9095" y="0"/>
              </a:cxn>
            </a:cxnLst>
            <a:rect l="0" t="0" r="r" b="b"/>
            <a:pathLst>
              <a:path w="129539">
                <a:moveTo>
                  <a:pt x="0" y="0"/>
                </a:moveTo>
                <a:lnTo>
                  <a:pt x="129095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280" name="object 69"/>
          <p:cNvSpPr>
            <a:spLocks/>
          </p:cNvSpPr>
          <p:nvPr/>
        </p:nvSpPr>
        <p:spPr bwMode="auto">
          <a:xfrm>
            <a:off x="2917825" y="4370388"/>
            <a:ext cx="2587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321" y="0"/>
              </a:cxn>
            </a:cxnLst>
            <a:rect l="0" t="0" r="r" b="b"/>
            <a:pathLst>
              <a:path w="259714">
                <a:moveTo>
                  <a:pt x="0" y="0"/>
                </a:moveTo>
                <a:lnTo>
                  <a:pt x="259321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281" name="object 70"/>
          <p:cNvSpPr>
            <a:spLocks/>
          </p:cNvSpPr>
          <p:nvPr/>
        </p:nvSpPr>
        <p:spPr bwMode="auto">
          <a:xfrm>
            <a:off x="2917825" y="4421188"/>
            <a:ext cx="2587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321" y="0"/>
              </a:cxn>
            </a:cxnLst>
            <a:rect l="0" t="0" r="r" b="b"/>
            <a:pathLst>
              <a:path w="259714">
                <a:moveTo>
                  <a:pt x="0" y="0"/>
                </a:moveTo>
                <a:lnTo>
                  <a:pt x="259321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282" name="object 71"/>
          <p:cNvSpPr>
            <a:spLocks/>
          </p:cNvSpPr>
          <p:nvPr/>
        </p:nvSpPr>
        <p:spPr bwMode="auto">
          <a:xfrm>
            <a:off x="3100388" y="3803650"/>
            <a:ext cx="128587" cy="280988"/>
          </a:xfrm>
          <a:custGeom>
            <a:avLst/>
            <a:gdLst/>
            <a:ahLst/>
            <a:cxnLst>
              <a:cxn ang="0">
                <a:pos x="0" y="280352"/>
              </a:cxn>
              <a:cxn ang="0">
                <a:pos x="127673" y="0"/>
              </a:cxn>
            </a:cxnLst>
            <a:rect l="0" t="0" r="r" b="b"/>
            <a:pathLst>
              <a:path w="128269" h="280670">
                <a:moveTo>
                  <a:pt x="0" y="280352"/>
                </a:moveTo>
                <a:lnTo>
                  <a:pt x="127673" y="0"/>
                </a:lnTo>
              </a:path>
            </a:pathLst>
          </a:custGeom>
          <a:noFill/>
          <a:ln w="12700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283" name="object 72"/>
          <p:cNvSpPr>
            <a:spLocks/>
          </p:cNvSpPr>
          <p:nvPr/>
        </p:nvSpPr>
        <p:spPr bwMode="auto">
          <a:xfrm>
            <a:off x="3187700" y="3746500"/>
            <a:ext cx="69850" cy="85725"/>
          </a:xfrm>
          <a:custGeom>
            <a:avLst/>
            <a:gdLst/>
            <a:ahLst/>
            <a:cxnLst>
              <a:cxn ang="0">
                <a:pos x="66255" y="0"/>
              </a:cxn>
              <a:cxn ang="0">
                <a:pos x="0" y="53555"/>
              </a:cxn>
              <a:cxn ang="0">
                <a:pos x="69342" y="85140"/>
              </a:cxn>
              <a:cxn ang="0">
                <a:pos x="66255" y="0"/>
              </a:cxn>
            </a:cxnLst>
            <a:rect l="0" t="0" r="r" b="b"/>
            <a:pathLst>
              <a:path w="69850" h="85725">
                <a:moveTo>
                  <a:pt x="66255" y="0"/>
                </a:moveTo>
                <a:lnTo>
                  <a:pt x="0" y="53555"/>
                </a:lnTo>
                <a:lnTo>
                  <a:pt x="69342" y="85140"/>
                </a:lnTo>
                <a:lnTo>
                  <a:pt x="66255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284" name="object 73"/>
          <p:cNvSpPr>
            <a:spLocks/>
          </p:cNvSpPr>
          <p:nvPr/>
        </p:nvSpPr>
        <p:spPr bwMode="auto">
          <a:xfrm>
            <a:off x="3287713" y="2855913"/>
            <a:ext cx="728662" cy="1374775"/>
          </a:xfrm>
          <a:custGeom>
            <a:avLst/>
            <a:gdLst/>
            <a:ahLst/>
            <a:cxnLst>
              <a:cxn ang="0">
                <a:pos x="0" y="1374698"/>
              </a:cxn>
              <a:cxn ang="0">
                <a:pos x="48386" y="1352205"/>
              </a:cxn>
              <a:cxn ang="0">
                <a:pos x="96578" y="1329630"/>
              </a:cxn>
              <a:cxn ang="0">
                <a:pos x="144381" y="1306862"/>
              </a:cxn>
              <a:cxn ang="0">
                <a:pos x="191601" y="1283791"/>
              </a:cxn>
              <a:cxn ang="0">
                <a:pos x="238044" y="1260304"/>
              </a:cxn>
              <a:cxn ang="0">
                <a:pos x="283515" y="1236292"/>
              </a:cxn>
              <a:cxn ang="0">
                <a:pos x="327820" y="1211643"/>
              </a:cxn>
              <a:cxn ang="0">
                <a:pos x="370765" y="1186245"/>
              </a:cxn>
              <a:cxn ang="0">
                <a:pos x="412154" y="1159989"/>
              </a:cxn>
              <a:cxn ang="0">
                <a:pos x="451795" y="1132762"/>
              </a:cxn>
              <a:cxn ang="0">
                <a:pos x="489491" y="1104455"/>
              </a:cxn>
              <a:cxn ang="0">
                <a:pos x="525050" y="1074955"/>
              </a:cxn>
              <a:cxn ang="0">
                <a:pos x="558277" y="1044152"/>
              </a:cxn>
              <a:cxn ang="0">
                <a:pos x="588977" y="1011934"/>
              </a:cxn>
              <a:cxn ang="0">
                <a:pos x="616956" y="978191"/>
              </a:cxn>
              <a:cxn ang="0">
                <a:pos x="642020" y="942811"/>
              </a:cxn>
              <a:cxn ang="0">
                <a:pos x="663974" y="905684"/>
              </a:cxn>
              <a:cxn ang="0">
                <a:pos x="682625" y="866698"/>
              </a:cxn>
              <a:cxn ang="0">
                <a:pos x="697023" y="828300"/>
              </a:cxn>
              <a:cxn ang="0">
                <a:pos x="708492" y="788277"/>
              </a:cxn>
              <a:cxn ang="0">
                <a:pos x="717192" y="746719"/>
              </a:cxn>
              <a:cxn ang="0">
                <a:pos x="723286" y="703715"/>
              </a:cxn>
              <a:cxn ang="0">
                <a:pos x="726934" y="659355"/>
              </a:cxn>
              <a:cxn ang="0">
                <a:pos x="728297" y="613728"/>
              </a:cxn>
              <a:cxn ang="0">
                <a:pos x="727539" y="566925"/>
              </a:cxn>
              <a:cxn ang="0">
                <a:pos x="724819" y="519033"/>
              </a:cxn>
              <a:cxn ang="0">
                <a:pos x="720299" y="470144"/>
              </a:cxn>
              <a:cxn ang="0">
                <a:pos x="714141" y="420346"/>
              </a:cxn>
              <a:cxn ang="0">
                <a:pos x="706506" y="369729"/>
              </a:cxn>
              <a:cxn ang="0">
                <a:pos x="697556" y="318383"/>
              </a:cxn>
              <a:cxn ang="0">
                <a:pos x="687452" y="266397"/>
              </a:cxn>
              <a:cxn ang="0">
                <a:pos x="676355" y="213860"/>
              </a:cxn>
              <a:cxn ang="0">
                <a:pos x="664427" y="160862"/>
              </a:cxn>
              <a:cxn ang="0">
                <a:pos x="651830" y="107493"/>
              </a:cxn>
              <a:cxn ang="0">
                <a:pos x="638724" y="53843"/>
              </a:cxn>
              <a:cxn ang="0">
                <a:pos x="625271" y="0"/>
              </a:cxn>
            </a:cxnLst>
            <a:rect l="0" t="0" r="r" b="b"/>
            <a:pathLst>
              <a:path w="728345" h="1374775">
                <a:moveTo>
                  <a:pt x="0" y="1374698"/>
                </a:moveTo>
                <a:lnTo>
                  <a:pt x="48386" y="1352205"/>
                </a:lnTo>
                <a:lnTo>
                  <a:pt x="96578" y="1329630"/>
                </a:lnTo>
                <a:lnTo>
                  <a:pt x="144381" y="1306862"/>
                </a:lnTo>
                <a:lnTo>
                  <a:pt x="191601" y="1283791"/>
                </a:lnTo>
                <a:lnTo>
                  <a:pt x="238044" y="1260304"/>
                </a:lnTo>
                <a:lnTo>
                  <a:pt x="283515" y="1236292"/>
                </a:lnTo>
                <a:lnTo>
                  <a:pt x="327820" y="1211643"/>
                </a:lnTo>
                <a:lnTo>
                  <a:pt x="370765" y="1186245"/>
                </a:lnTo>
                <a:lnTo>
                  <a:pt x="412154" y="1159989"/>
                </a:lnTo>
                <a:lnTo>
                  <a:pt x="451795" y="1132762"/>
                </a:lnTo>
                <a:lnTo>
                  <a:pt x="489491" y="1104455"/>
                </a:lnTo>
                <a:lnTo>
                  <a:pt x="525050" y="1074955"/>
                </a:lnTo>
                <a:lnTo>
                  <a:pt x="558277" y="1044152"/>
                </a:lnTo>
                <a:lnTo>
                  <a:pt x="588977" y="1011934"/>
                </a:lnTo>
                <a:lnTo>
                  <a:pt x="616956" y="978191"/>
                </a:lnTo>
                <a:lnTo>
                  <a:pt x="642020" y="942811"/>
                </a:lnTo>
                <a:lnTo>
                  <a:pt x="663974" y="905684"/>
                </a:lnTo>
                <a:lnTo>
                  <a:pt x="682625" y="866698"/>
                </a:lnTo>
                <a:lnTo>
                  <a:pt x="697023" y="828300"/>
                </a:lnTo>
                <a:lnTo>
                  <a:pt x="708492" y="788277"/>
                </a:lnTo>
                <a:lnTo>
                  <a:pt x="717192" y="746719"/>
                </a:lnTo>
                <a:lnTo>
                  <a:pt x="723286" y="703715"/>
                </a:lnTo>
                <a:lnTo>
                  <a:pt x="726934" y="659355"/>
                </a:lnTo>
                <a:lnTo>
                  <a:pt x="728297" y="613728"/>
                </a:lnTo>
                <a:lnTo>
                  <a:pt x="727539" y="566925"/>
                </a:lnTo>
                <a:lnTo>
                  <a:pt x="724819" y="519033"/>
                </a:lnTo>
                <a:lnTo>
                  <a:pt x="720299" y="470144"/>
                </a:lnTo>
                <a:lnTo>
                  <a:pt x="714141" y="420346"/>
                </a:lnTo>
                <a:lnTo>
                  <a:pt x="706506" y="369729"/>
                </a:lnTo>
                <a:lnTo>
                  <a:pt x="697556" y="318383"/>
                </a:lnTo>
                <a:lnTo>
                  <a:pt x="687452" y="266397"/>
                </a:lnTo>
                <a:lnTo>
                  <a:pt x="676355" y="213860"/>
                </a:lnTo>
                <a:lnTo>
                  <a:pt x="664427" y="160862"/>
                </a:lnTo>
                <a:lnTo>
                  <a:pt x="651830" y="107493"/>
                </a:lnTo>
                <a:lnTo>
                  <a:pt x="638724" y="53843"/>
                </a:lnTo>
                <a:lnTo>
                  <a:pt x="625271" y="0"/>
                </a:lnTo>
              </a:path>
            </a:pathLst>
          </a:custGeom>
          <a:noFill/>
          <a:ln w="12700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285" name="object 74"/>
          <p:cNvSpPr>
            <a:spLocks/>
          </p:cNvSpPr>
          <p:nvPr/>
        </p:nvSpPr>
        <p:spPr bwMode="auto">
          <a:xfrm>
            <a:off x="3879850" y="2794000"/>
            <a:ext cx="73025" cy="84138"/>
          </a:xfrm>
          <a:custGeom>
            <a:avLst/>
            <a:gdLst/>
            <a:ahLst/>
            <a:cxnLst>
              <a:cxn ang="0">
                <a:pos x="18249" y="0"/>
              </a:cxn>
              <a:cxn ang="0">
                <a:pos x="0" y="83210"/>
              </a:cxn>
              <a:cxn ang="0">
                <a:pos x="73875" y="64528"/>
              </a:cxn>
              <a:cxn ang="0">
                <a:pos x="18249" y="0"/>
              </a:cxn>
            </a:cxnLst>
            <a:rect l="0" t="0" r="r" b="b"/>
            <a:pathLst>
              <a:path w="74295" h="83819">
                <a:moveTo>
                  <a:pt x="18249" y="0"/>
                </a:moveTo>
                <a:lnTo>
                  <a:pt x="0" y="83210"/>
                </a:lnTo>
                <a:lnTo>
                  <a:pt x="73875" y="64528"/>
                </a:lnTo>
                <a:lnTo>
                  <a:pt x="18249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286" name="object 75"/>
          <p:cNvSpPr>
            <a:spLocks/>
          </p:cNvSpPr>
          <p:nvPr/>
        </p:nvSpPr>
        <p:spPr bwMode="auto">
          <a:xfrm>
            <a:off x="2374900" y="4240213"/>
            <a:ext cx="368300" cy="122237"/>
          </a:xfrm>
          <a:custGeom>
            <a:avLst/>
            <a:gdLst/>
            <a:ahLst/>
            <a:cxnLst>
              <a:cxn ang="0">
                <a:pos x="368388" y="122796"/>
              </a:cxn>
              <a:cxn ang="0">
                <a:pos x="0" y="0"/>
              </a:cxn>
            </a:cxnLst>
            <a:rect l="0" t="0" r="r" b="b"/>
            <a:pathLst>
              <a:path w="368935" h="123189">
                <a:moveTo>
                  <a:pt x="368388" y="122796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287" name="object 76"/>
          <p:cNvSpPr>
            <a:spLocks/>
          </p:cNvSpPr>
          <p:nvPr/>
        </p:nvSpPr>
        <p:spPr bwMode="auto">
          <a:xfrm>
            <a:off x="2314575" y="4206875"/>
            <a:ext cx="84138" cy="73025"/>
          </a:xfrm>
          <a:custGeom>
            <a:avLst/>
            <a:gdLst/>
            <a:ahLst/>
            <a:cxnLst>
              <a:cxn ang="0">
                <a:pos x="84340" y="0"/>
              </a:cxn>
              <a:cxn ang="0">
                <a:pos x="0" y="12052"/>
              </a:cxn>
              <a:cxn ang="0">
                <a:pos x="60248" y="72288"/>
              </a:cxn>
              <a:cxn ang="0">
                <a:pos x="84340" y="0"/>
              </a:cxn>
            </a:cxnLst>
            <a:rect l="0" t="0" r="r" b="b"/>
            <a:pathLst>
              <a:path w="84455" h="72389">
                <a:moveTo>
                  <a:pt x="84340" y="0"/>
                </a:moveTo>
                <a:lnTo>
                  <a:pt x="0" y="12052"/>
                </a:lnTo>
                <a:lnTo>
                  <a:pt x="60248" y="72288"/>
                </a:lnTo>
                <a:lnTo>
                  <a:pt x="84340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7" name="object 7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7: Centrality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Analysis</a:t>
            </a:r>
          </a:p>
        </p:txBody>
      </p:sp>
      <p:sp>
        <p:nvSpPr>
          <p:cNvPr id="50289" name="object 7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A2151A50-7849-4DAB-8296-61782615009A}" type="slidenum">
              <a:rPr lang="th-TH"/>
              <a:pPr marL="25400"/>
              <a:t>43</a:t>
            </a:fld>
            <a:endParaRPr lang="th-TH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7747000" cy="735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Solved by adding </a:t>
            </a:r>
            <a:r>
              <a:rPr lang="th-TH" sz="24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artificial links </a:t>
            </a:r>
            <a:r>
              <a:rPr lang="th-TH" sz="2400">
                <a:latin typeface="Tahoma" pitchFamily="34" charset="0"/>
                <a:cs typeface="Tahoma" pitchFamily="34" charset="0"/>
              </a:rPr>
              <a:t>from the dangling to all  nodes</a:t>
            </a:r>
          </a:p>
        </p:txBody>
      </p:sp>
      <p:sp>
        <p:nvSpPr>
          <p:cNvPr id="51202" name="object 3"/>
          <p:cNvSpPr>
            <a:spLocks noChangeArrowheads="1"/>
          </p:cNvSpPr>
          <p:nvPr/>
        </p:nvSpPr>
        <p:spPr bwMode="auto">
          <a:xfrm>
            <a:off x="258763" y="254000"/>
            <a:ext cx="5053012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Rank Leak</a:t>
            </a:r>
            <a:r>
              <a:rPr spc="-95" dirty="0"/>
              <a:t> </a:t>
            </a:r>
            <a:r>
              <a:rPr spc="-5" dirty="0"/>
              <a:t>Problem</a:t>
            </a:r>
          </a:p>
        </p:txBody>
      </p:sp>
      <p:sp>
        <p:nvSpPr>
          <p:cNvPr id="51204" name="object 5"/>
          <p:cNvSpPr>
            <a:spLocks noChangeArrowheads="1"/>
          </p:cNvSpPr>
          <p:nvPr/>
        </p:nvSpPr>
        <p:spPr bwMode="auto">
          <a:xfrm>
            <a:off x="1349375" y="2886075"/>
            <a:ext cx="457200" cy="5048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05" name="object 6"/>
          <p:cNvSpPr>
            <a:spLocks noChangeArrowheads="1"/>
          </p:cNvSpPr>
          <p:nvPr/>
        </p:nvSpPr>
        <p:spPr bwMode="auto">
          <a:xfrm>
            <a:off x="1395413" y="2911475"/>
            <a:ext cx="361950" cy="4111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06" name="object 7"/>
          <p:cNvSpPr>
            <a:spLocks noChangeArrowheads="1"/>
          </p:cNvSpPr>
          <p:nvPr/>
        </p:nvSpPr>
        <p:spPr bwMode="auto">
          <a:xfrm>
            <a:off x="1670050" y="3235325"/>
            <a:ext cx="87313" cy="8731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07" name="object 8"/>
          <p:cNvSpPr>
            <a:spLocks/>
          </p:cNvSpPr>
          <p:nvPr/>
        </p:nvSpPr>
        <p:spPr bwMode="auto">
          <a:xfrm>
            <a:off x="1395413" y="2911475"/>
            <a:ext cx="361950" cy="411163"/>
          </a:xfrm>
          <a:custGeom>
            <a:avLst/>
            <a:gdLst/>
            <a:ahLst/>
            <a:cxnLst>
              <a:cxn ang="0">
                <a:pos x="274307" y="410946"/>
              </a:cxn>
              <a:cxn ang="0">
                <a:pos x="291833" y="340829"/>
              </a:cxn>
              <a:cxn ang="0">
                <a:pos x="361950" y="323303"/>
              </a:cxn>
              <a:cxn ang="0">
                <a:pos x="274307" y="410946"/>
              </a:cxn>
              <a:cxn ang="0">
                <a:pos x="0" y="410946"/>
              </a:cxn>
              <a:cxn ang="0">
                <a:pos x="0" y="0"/>
              </a:cxn>
              <a:cxn ang="0">
                <a:pos x="361950" y="0"/>
              </a:cxn>
              <a:cxn ang="0">
                <a:pos x="361950" y="323303"/>
              </a:cxn>
            </a:cxnLst>
            <a:rect l="0" t="0" r="r" b="b"/>
            <a:pathLst>
              <a:path w="361950" h="411479">
                <a:moveTo>
                  <a:pt x="274307" y="410946"/>
                </a:moveTo>
                <a:lnTo>
                  <a:pt x="291833" y="340829"/>
                </a:lnTo>
                <a:lnTo>
                  <a:pt x="361950" y="323303"/>
                </a:lnTo>
                <a:lnTo>
                  <a:pt x="274307" y="410946"/>
                </a:lnTo>
                <a:lnTo>
                  <a:pt x="0" y="410946"/>
                </a:lnTo>
                <a:lnTo>
                  <a:pt x="0" y="0"/>
                </a:lnTo>
                <a:lnTo>
                  <a:pt x="361950" y="0"/>
                </a:lnTo>
                <a:lnTo>
                  <a:pt x="361950" y="323303"/>
                </a:lnTo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1423988" y="2898775"/>
            <a:ext cx="293687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80035" algn="l"/>
              </a:tabLst>
              <a:defRPr/>
            </a:pPr>
            <a:r>
              <a:rPr sz="1200" b="1" u="heavy" dirty="0">
                <a:latin typeface="Calibri"/>
                <a:cs typeface="Calibri"/>
              </a:rPr>
              <a:t>1	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1209" name="object 10"/>
          <p:cNvSpPr>
            <a:spLocks/>
          </p:cNvSpPr>
          <p:nvPr/>
        </p:nvSpPr>
        <p:spPr bwMode="auto">
          <a:xfrm>
            <a:off x="1576388" y="3033713"/>
            <a:ext cx="1285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8612" y="0"/>
              </a:cxn>
            </a:cxnLst>
            <a:rect l="0" t="0" r="r" b="b"/>
            <a:pathLst>
              <a:path w="128905">
                <a:moveTo>
                  <a:pt x="0" y="0"/>
                </a:moveTo>
                <a:lnTo>
                  <a:pt x="128612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10" name="object 11"/>
          <p:cNvSpPr>
            <a:spLocks/>
          </p:cNvSpPr>
          <p:nvPr/>
        </p:nvSpPr>
        <p:spPr bwMode="auto">
          <a:xfrm>
            <a:off x="1446213" y="3138488"/>
            <a:ext cx="2587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8368" y="0"/>
              </a:cxn>
            </a:cxnLst>
            <a:rect l="0" t="0" r="r" b="b"/>
            <a:pathLst>
              <a:path w="258444">
                <a:moveTo>
                  <a:pt x="0" y="0"/>
                </a:moveTo>
                <a:lnTo>
                  <a:pt x="258368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11" name="object 12"/>
          <p:cNvSpPr>
            <a:spLocks/>
          </p:cNvSpPr>
          <p:nvPr/>
        </p:nvSpPr>
        <p:spPr bwMode="auto">
          <a:xfrm>
            <a:off x="1446213" y="3189288"/>
            <a:ext cx="2587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8368" y="0"/>
              </a:cxn>
            </a:cxnLst>
            <a:rect l="0" t="0" r="r" b="b"/>
            <a:pathLst>
              <a:path w="258444">
                <a:moveTo>
                  <a:pt x="0" y="0"/>
                </a:moveTo>
                <a:lnTo>
                  <a:pt x="258368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12" name="object 13"/>
          <p:cNvSpPr>
            <a:spLocks noChangeArrowheads="1"/>
          </p:cNvSpPr>
          <p:nvPr/>
        </p:nvSpPr>
        <p:spPr bwMode="auto">
          <a:xfrm>
            <a:off x="2270125" y="2192338"/>
            <a:ext cx="457200" cy="50641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13" name="object 14"/>
          <p:cNvSpPr>
            <a:spLocks noChangeArrowheads="1"/>
          </p:cNvSpPr>
          <p:nvPr/>
        </p:nvSpPr>
        <p:spPr bwMode="auto">
          <a:xfrm>
            <a:off x="2316163" y="2217738"/>
            <a:ext cx="361950" cy="411162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14" name="object 15"/>
          <p:cNvSpPr>
            <a:spLocks noChangeArrowheads="1"/>
          </p:cNvSpPr>
          <p:nvPr/>
        </p:nvSpPr>
        <p:spPr bwMode="auto">
          <a:xfrm>
            <a:off x="2590800" y="2541588"/>
            <a:ext cx="87313" cy="8731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15" name="object 16"/>
          <p:cNvSpPr>
            <a:spLocks/>
          </p:cNvSpPr>
          <p:nvPr/>
        </p:nvSpPr>
        <p:spPr bwMode="auto">
          <a:xfrm>
            <a:off x="2316163" y="2217738"/>
            <a:ext cx="361950" cy="411162"/>
          </a:xfrm>
          <a:custGeom>
            <a:avLst/>
            <a:gdLst/>
            <a:ahLst/>
            <a:cxnLst>
              <a:cxn ang="0">
                <a:pos x="274307" y="410946"/>
              </a:cxn>
              <a:cxn ang="0">
                <a:pos x="291833" y="340829"/>
              </a:cxn>
              <a:cxn ang="0">
                <a:pos x="361949" y="323303"/>
              </a:cxn>
              <a:cxn ang="0">
                <a:pos x="274307" y="410946"/>
              </a:cxn>
              <a:cxn ang="0">
                <a:pos x="0" y="410946"/>
              </a:cxn>
              <a:cxn ang="0">
                <a:pos x="0" y="0"/>
              </a:cxn>
              <a:cxn ang="0">
                <a:pos x="361949" y="0"/>
              </a:cxn>
              <a:cxn ang="0">
                <a:pos x="361949" y="323303"/>
              </a:cxn>
            </a:cxnLst>
            <a:rect l="0" t="0" r="r" b="b"/>
            <a:pathLst>
              <a:path w="361950" h="411480">
                <a:moveTo>
                  <a:pt x="274307" y="410946"/>
                </a:moveTo>
                <a:lnTo>
                  <a:pt x="291833" y="340829"/>
                </a:lnTo>
                <a:lnTo>
                  <a:pt x="361949" y="323303"/>
                </a:lnTo>
                <a:lnTo>
                  <a:pt x="274307" y="410946"/>
                </a:lnTo>
                <a:lnTo>
                  <a:pt x="0" y="410946"/>
                </a:lnTo>
                <a:lnTo>
                  <a:pt x="0" y="0"/>
                </a:lnTo>
                <a:lnTo>
                  <a:pt x="361949" y="0"/>
                </a:lnTo>
                <a:lnTo>
                  <a:pt x="361949" y="323303"/>
                </a:lnTo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" name="object 17"/>
          <p:cNvSpPr txBox="1"/>
          <p:nvPr/>
        </p:nvSpPr>
        <p:spPr>
          <a:xfrm>
            <a:off x="2344738" y="2205038"/>
            <a:ext cx="293687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80035" algn="l"/>
              </a:tabLst>
              <a:defRPr/>
            </a:pPr>
            <a:r>
              <a:rPr sz="1200" b="1" u="heavy" dirty="0">
                <a:latin typeface="Calibri"/>
                <a:cs typeface="Calibri"/>
              </a:rPr>
              <a:t>2	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1217" name="object 18"/>
          <p:cNvSpPr>
            <a:spLocks/>
          </p:cNvSpPr>
          <p:nvPr/>
        </p:nvSpPr>
        <p:spPr bwMode="auto">
          <a:xfrm>
            <a:off x="2497138" y="2339975"/>
            <a:ext cx="1285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8612" y="0"/>
              </a:cxn>
            </a:cxnLst>
            <a:rect l="0" t="0" r="r" b="b"/>
            <a:pathLst>
              <a:path w="128905">
                <a:moveTo>
                  <a:pt x="0" y="0"/>
                </a:moveTo>
                <a:lnTo>
                  <a:pt x="128612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18" name="object 19"/>
          <p:cNvSpPr>
            <a:spLocks/>
          </p:cNvSpPr>
          <p:nvPr/>
        </p:nvSpPr>
        <p:spPr bwMode="auto">
          <a:xfrm>
            <a:off x="2366963" y="2444750"/>
            <a:ext cx="2587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8368" y="0"/>
              </a:cxn>
            </a:cxnLst>
            <a:rect l="0" t="0" r="r" b="b"/>
            <a:pathLst>
              <a:path w="258444">
                <a:moveTo>
                  <a:pt x="0" y="0"/>
                </a:moveTo>
                <a:lnTo>
                  <a:pt x="258368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19" name="object 20"/>
          <p:cNvSpPr>
            <a:spLocks/>
          </p:cNvSpPr>
          <p:nvPr/>
        </p:nvSpPr>
        <p:spPr bwMode="auto">
          <a:xfrm>
            <a:off x="2366963" y="2495550"/>
            <a:ext cx="2587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8368" y="0"/>
              </a:cxn>
            </a:cxnLst>
            <a:rect l="0" t="0" r="r" b="b"/>
            <a:pathLst>
              <a:path w="258444">
                <a:moveTo>
                  <a:pt x="0" y="0"/>
                </a:moveTo>
                <a:lnTo>
                  <a:pt x="258368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20" name="object 21"/>
          <p:cNvSpPr>
            <a:spLocks noChangeArrowheads="1"/>
          </p:cNvSpPr>
          <p:nvPr/>
        </p:nvSpPr>
        <p:spPr bwMode="auto">
          <a:xfrm>
            <a:off x="1885950" y="3790950"/>
            <a:ext cx="458788" cy="5080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21" name="object 22"/>
          <p:cNvSpPr>
            <a:spLocks noChangeArrowheads="1"/>
          </p:cNvSpPr>
          <p:nvPr/>
        </p:nvSpPr>
        <p:spPr bwMode="auto">
          <a:xfrm>
            <a:off x="1931988" y="3816350"/>
            <a:ext cx="363537" cy="41275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22" name="object 23"/>
          <p:cNvSpPr>
            <a:spLocks noChangeArrowheads="1"/>
          </p:cNvSpPr>
          <p:nvPr/>
        </p:nvSpPr>
        <p:spPr bwMode="auto">
          <a:xfrm>
            <a:off x="2208213" y="4141788"/>
            <a:ext cx="87312" cy="87312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23" name="object 24"/>
          <p:cNvSpPr>
            <a:spLocks/>
          </p:cNvSpPr>
          <p:nvPr/>
        </p:nvSpPr>
        <p:spPr bwMode="auto">
          <a:xfrm>
            <a:off x="1931988" y="3816350"/>
            <a:ext cx="363537" cy="412750"/>
          </a:xfrm>
          <a:custGeom>
            <a:avLst/>
            <a:gdLst/>
            <a:ahLst/>
            <a:cxnLst>
              <a:cxn ang="0">
                <a:pos x="275513" y="412521"/>
              </a:cxn>
              <a:cxn ang="0">
                <a:pos x="293115" y="342099"/>
              </a:cxn>
              <a:cxn ang="0">
                <a:pos x="363537" y="324497"/>
              </a:cxn>
              <a:cxn ang="0">
                <a:pos x="275513" y="412521"/>
              </a:cxn>
              <a:cxn ang="0">
                <a:pos x="0" y="412521"/>
              </a:cxn>
              <a:cxn ang="0">
                <a:pos x="0" y="0"/>
              </a:cxn>
              <a:cxn ang="0">
                <a:pos x="363537" y="0"/>
              </a:cxn>
              <a:cxn ang="0">
                <a:pos x="363537" y="324497"/>
              </a:cxn>
            </a:cxnLst>
            <a:rect l="0" t="0" r="r" b="b"/>
            <a:pathLst>
              <a:path w="363855" h="412750">
                <a:moveTo>
                  <a:pt x="275513" y="412521"/>
                </a:moveTo>
                <a:lnTo>
                  <a:pt x="293115" y="342099"/>
                </a:lnTo>
                <a:lnTo>
                  <a:pt x="363537" y="324497"/>
                </a:lnTo>
                <a:lnTo>
                  <a:pt x="275513" y="412521"/>
                </a:lnTo>
                <a:lnTo>
                  <a:pt x="0" y="412521"/>
                </a:lnTo>
                <a:lnTo>
                  <a:pt x="0" y="0"/>
                </a:lnTo>
                <a:lnTo>
                  <a:pt x="363537" y="0"/>
                </a:lnTo>
                <a:lnTo>
                  <a:pt x="363537" y="324497"/>
                </a:lnTo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24" name="object 25"/>
          <p:cNvSpPr>
            <a:spLocks/>
          </p:cNvSpPr>
          <p:nvPr/>
        </p:nvSpPr>
        <p:spPr bwMode="auto">
          <a:xfrm>
            <a:off x="2112963" y="3938588"/>
            <a:ext cx="1301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9184" y="0"/>
              </a:cxn>
            </a:cxnLst>
            <a:rect l="0" t="0" r="r" b="b"/>
            <a:pathLst>
              <a:path w="129539">
                <a:moveTo>
                  <a:pt x="0" y="0"/>
                </a:moveTo>
                <a:lnTo>
                  <a:pt x="129184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25" name="object 26"/>
          <p:cNvSpPr>
            <a:spLocks/>
          </p:cNvSpPr>
          <p:nvPr/>
        </p:nvSpPr>
        <p:spPr bwMode="auto">
          <a:xfrm>
            <a:off x="1982788" y="4043363"/>
            <a:ext cx="2603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511" y="0"/>
              </a:cxn>
            </a:cxnLst>
            <a:rect l="0" t="0" r="r" b="b"/>
            <a:pathLst>
              <a:path w="259714">
                <a:moveTo>
                  <a:pt x="0" y="0"/>
                </a:moveTo>
                <a:lnTo>
                  <a:pt x="259511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26" name="object 27"/>
          <p:cNvSpPr>
            <a:spLocks/>
          </p:cNvSpPr>
          <p:nvPr/>
        </p:nvSpPr>
        <p:spPr bwMode="auto">
          <a:xfrm>
            <a:off x="1982788" y="4095750"/>
            <a:ext cx="2603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511" y="0"/>
              </a:cxn>
            </a:cxnLst>
            <a:rect l="0" t="0" r="r" b="b"/>
            <a:pathLst>
              <a:path w="259714">
                <a:moveTo>
                  <a:pt x="0" y="0"/>
                </a:moveTo>
                <a:lnTo>
                  <a:pt x="259511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27" name="object 28"/>
          <p:cNvSpPr>
            <a:spLocks/>
          </p:cNvSpPr>
          <p:nvPr/>
        </p:nvSpPr>
        <p:spPr bwMode="auto">
          <a:xfrm>
            <a:off x="1628775" y="2432050"/>
            <a:ext cx="573088" cy="423863"/>
          </a:xfrm>
          <a:custGeom>
            <a:avLst/>
            <a:gdLst/>
            <a:ahLst/>
            <a:cxnLst>
              <a:cxn ang="0">
                <a:pos x="0" y="424179"/>
              </a:cxn>
              <a:cxn ang="0">
                <a:pos x="572858" y="0"/>
              </a:cxn>
            </a:cxnLst>
            <a:rect l="0" t="0" r="r" b="b"/>
            <a:pathLst>
              <a:path w="573405" h="424180">
                <a:moveTo>
                  <a:pt x="0" y="424179"/>
                </a:moveTo>
                <a:lnTo>
                  <a:pt x="572858" y="0"/>
                </a:lnTo>
              </a:path>
            </a:pathLst>
          </a:custGeom>
          <a:noFill/>
          <a:ln w="12700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28" name="object 29"/>
          <p:cNvSpPr>
            <a:spLocks/>
          </p:cNvSpPr>
          <p:nvPr/>
        </p:nvSpPr>
        <p:spPr bwMode="auto">
          <a:xfrm>
            <a:off x="2168525" y="2393950"/>
            <a:ext cx="84138" cy="76200"/>
          </a:xfrm>
          <a:custGeom>
            <a:avLst/>
            <a:gdLst/>
            <a:ahLst/>
            <a:cxnLst>
              <a:cxn ang="0">
                <a:pos x="83908" y="0"/>
              </a:cxn>
              <a:cxn ang="0">
                <a:pos x="0" y="14719"/>
              </a:cxn>
              <a:cxn ang="0">
                <a:pos x="45339" y="75958"/>
              </a:cxn>
              <a:cxn ang="0">
                <a:pos x="83908" y="0"/>
              </a:cxn>
            </a:cxnLst>
            <a:rect l="0" t="0" r="r" b="b"/>
            <a:pathLst>
              <a:path w="84455" h="76200">
                <a:moveTo>
                  <a:pt x="83908" y="0"/>
                </a:moveTo>
                <a:lnTo>
                  <a:pt x="0" y="14719"/>
                </a:lnTo>
                <a:lnTo>
                  <a:pt x="45339" y="75958"/>
                </a:lnTo>
                <a:lnTo>
                  <a:pt x="83908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29" name="object 30"/>
          <p:cNvSpPr>
            <a:spLocks/>
          </p:cNvSpPr>
          <p:nvPr/>
        </p:nvSpPr>
        <p:spPr bwMode="auto">
          <a:xfrm>
            <a:off x="2725738" y="2393950"/>
            <a:ext cx="676275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5093" y="76949"/>
              </a:cxn>
            </a:cxnLst>
            <a:rect l="0" t="0" r="r" b="b"/>
            <a:pathLst>
              <a:path w="675639" h="77469">
                <a:moveTo>
                  <a:pt x="0" y="0"/>
                </a:moveTo>
                <a:lnTo>
                  <a:pt x="675093" y="76949"/>
                </a:lnTo>
              </a:path>
            </a:pathLst>
          </a:custGeom>
          <a:noFill/>
          <a:ln w="12700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30" name="object 31"/>
          <p:cNvSpPr>
            <a:spLocks/>
          </p:cNvSpPr>
          <p:nvPr/>
        </p:nvSpPr>
        <p:spPr bwMode="auto">
          <a:xfrm>
            <a:off x="3384550" y="2432050"/>
            <a:ext cx="79375" cy="76200"/>
          </a:xfrm>
          <a:custGeom>
            <a:avLst/>
            <a:gdLst/>
            <a:ahLst/>
            <a:cxnLst>
              <a:cxn ang="0">
                <a:pos x="8636" y="0"/>
              </a:cxn>
              <a:cxn ang="0">
                <a:pos x="0" y="75704"/>
              </a:cxn>
              <a:cxn ang="0">
                <a:pos x="80022" y="46482"/>
              </a:cxn>
              <a:cxn ang="0">
                <a:pos x="8636" y="0"/>
              </a:cxn>
            </a:cxnLst>
            <a:rect l="0" t="0" r="r" b="b"/>
            <a:pathLst>
              <a:path w="80010" h="76200">
                <a:moveTo>
                  <a:pt x="8636" y="0"/>
                </a:moveTo>
                <a:lnTo>
                  <a:pt x="0" y="75704"/>
                </a:lnTo>
                <a:lnTo>
                  <a:pt x="80022" y="46482"/>
                </a:lnTo>
                <a:lnTo>
                  <a:pt x="8636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31" name="object 32"/>
          <p:cNvSpPr>
            <a:spLocks/>
          </p:cNvSpPr>
          <p:nvPr/>
        </p:nvSpPr>
        <p:spPr bwMode="auto">
          <a:xfrm>
            <a:off x="3481388" y="2876550"/>
            <a:ext cx="130175" cy="358775"/>
          </a:xfrm>
          <a:custGeom>
            <a:avLst/>
            <a:gdLst/>
            <a:ahLst/>
            <a:cxnLst>
              <a:cxn ang="0">
                <a:pos x="0" y="359346"/>
              </a:cxn>
              <a:cxn ang="0">
                <a:pos x="129311" y="0"/>
              </a:cxn>
            </a:cxnLst>
            <a:rect l="0" t="0" r="r" b="b"/>
            <a:pathLst>
              <a:path w="129539" h="359410">
                <a:moveTo>
                  <a:pt x="0" y="359346"/>
                </a:moveTo>
                <a:lnTo>
                  <a:pt x="129311" y="0"/>
                </a:lnTo>
              </a:path>
            </a:pathLst>
          </a:custGeom>
          <a:noFill/>
          <a:ln w="12699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32" name="object 33"/>
          <p:cNvSpPr>
            <a:spLocks/>
          </p:cNvSpPr>
          <p:nvPr/>
        </p:nvSpPr>
        <p:spPr bwMode="auto">
          <a:xfrm>
            <a:off x="3570288" y="2816225"/>
            <a:ext cx="71437" cy="85725"/>
          </a:xfrm>
          <a:custGeom>
            <a:avLst/>
            <a:gdLst/>
            <a:ahLst/>
            <a:cxnLst>
              <a:cxn ang="0">
                <a:pos x="61658" y="0"/>
              </a:cxn>
              <a:cxn ang="0">
                <a:pos x="0" y="58800"/>
              </a:cxn>
              <a:cxn ang="0">
                <a:pos x="71704" y="84607"/>
              </a:cxn>
              <a:cxn ang="0">
                <a:pos x="61658" y="0"/>
              </a:cxn>
            </a:cxnLst>
            <a:rect l="0" t="0" r="r" b="b"/>
            <a:pathLst>
              <a:path w="71754" h="85089">
                <a:moveTo>
                  <a:pt x="61658" y="0"/>
                </a:moveTo>
                <a:lnTo>
                  <a:pt x="0" y="58800"/>
                </a:lnTo>
                <a:lnTo>
                  <a:pt x="71704" y="84607"/>
                </a:lnTo>
                <a:lnTo>
                  <a:pt x="61658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33" name="object 34"/>
          <p:cNvSpPr>
            <a:spLocks/>
          </p:cNvSpPr>
          <p:nvPr/>
        </p:nvSpPr>
        <p:spPr bwMode="auto">
          <a:xfrm>
            <a:off x="2120900" y="2671763"/>
            <a:ext cx="307975" cy="1062037"/>
          </a:xfrm>
          <a:custGeom>
            <a:avLst/>
            <a:gdLst/>
            <a:ahLst/>
            <a:cxnLst>
              <a:cxn ang="0">
                <a:pos x="307759" y="0"/>
              </a:cxn>
              <a:cxn ang="0">
                <a:pos x="0" y="1061377"/>
              </a:cxn>
            </a:cxnLst>
            <a:rect l="0" t="0" r="r" b="b"/>
            <a:pathLst>
              <a:path w="307975" h="1061720">
                <a:moveTo>
                  <a:pt x="307759" y="0"/>
                </a:moveTo>
                <a:lnTo>
                  <a:pt x="0" y="1061377"/>
                </a:lnTo>
              </a:path>
            </a:pathLst>
          </a:custGeom>
          <a:noFill/>
          <a:ln w="12700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34" name="object 35"/>
          <p:cNvSpPr>
            <a:spLocks/>
          </p:cNvSpPr>
          <p:nvPr/>
        </p:nvSpPr>
        <p:spPr bwMode="auto">
          <a:xfrm>
            <a:off x="2087563" y="3709988"/>
            <a:ext cx="74612" cy="84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79" y="83794"/>
              </a:cxn>
              <a:cxn ang="0">
                <a:pos x="73190" y="21221"/>
              </a:cxn>
              <a:cxn ang="0">
                <a:pos x="0" y="0"/>
              </a:cxn>
            </a:cxnLst>
            <a:rect l="0" t="0" r="r" b="b"/>
            <a:pathLst>
              <a:path w="73660" h="83820">
                <a:moveTo>
                  <a:pt x="0" y="0"/>
                </a:moveTo>
                <a:lnTo>
                  <a:pt x="15379" y="83794"/>
                </a:lnTo>
                <a:lnTo>
                  <a:pt x="73190" y="21221"/>
                </a:lnTo>
                <a:lnTo>
                  <a:pt x="0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35" name="object 36"/>
          <p:cNvSpPr>
            <a:spLocks/>
          </p:cNvSpPr>
          <p:nvPr/>
        </p:nvSpPr>
        <p:spPr bwMode="auto">
          <a:xfrm>
            <a:off x="1674813" y="3449638"/>
            <a:ext cx="190500" cy="404812"/>
          </a:xfrm>
          <a:custGeom>
            <a:avLst/>
            <a:gdLst/>
            <a:ahLst/>
            <a:cxnLst>
              <a:cxn ang="0">
                <a:pos x="190436" y="404507"/>
              </a:cxn>
              <a:cxn ang="0">
                <a:pos x="0" y="0"/>
              </a:cxn>
            </a:cxnLst>
            <a:rect l="0" t="0" r="r" b="b"/>
            <a:pathLst>
              <a:path w="190500" h="404495">
                <a:moveTo>
                  <a:pt x="190436" y="40450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36" name="object 37"/>
          <p:cNvSpPr>
            <a:spLocks/>
          </p:cNvSpPr>
          <p:nvPr/>
        </p:nvSpPr>
        <p:spPr bwMode="auto">
          <a:xfrm>
            <a:off x="1646238" y="3392488"/>
            <a:ext cx="68262" cy="85725"/>
          </a:xfrm>
          <a:custGeom>
            <a:avLst/>
            <a:gdLst/>
            <a:ahLst/>
            <a:cxnLst>
              <a:cxn ang="0">
                <a:pos x="2006" y="0"/>
              </a:cxn>
              <a:cxn ang="0">
                <a:pos x="0" y="85166"/>
              </a:cxn>
              <a:cxn ang="0">
                <a:pos x="68935" y="52705"/>
              </a:cxn>
              <a:cxn ang="0">
                <a:pos x="2006" y="0"/>
              </a:cxn>
            </a:cxnLst>
            <a:rect l="0" t="0" r="r" b="b"/>
            <a:pathLst>
              <a:path w="69214" h="85725">
                <a:moveTo>
                  <a:pt x="2006" y="0"/>
                </a:moveTo>
                <a:lnTo>
                  <a:pt x="0" y="85166"/>
                </a:lnTo>
                <a:lnTo>
                  <a:pt x="68935" y="52705"/>
                </a:lnTo>
                <a:lnTo>
                  <a:pt x="2006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37" name="object 38"/>
          <p:cNvSpPr>
            <a:spLocks/>
          </p:cNvSpPr>
          <p:nvPr/>
        </p:nvSpPr>
        <p:spPr bwMode="auto">
          <a:xfrm>
            <a:off x="2547938" y="2724150"/>
            <a:ext cx="295275" cy="1357313"/>
          </a:xfrm>
          <a:custGeom>
            <a:avLst/>
            <a:gdLst/>
            <a:ahLst/>
            <a:cxnLst>
              <a:cxn ang="0">
                <a:pos x="296024" y="1357185"/>
              </a:cxn>
              <a:cxn ang="0">
                <a:pos x="0" y="0"/>
              </a:cxn>
            </a:cxnLst>
            <a:rect l="0" t="0" r="r" b="b"/>
            <a:pathLst>
              <a:path w="296544" h="1357629">
                <a:moveTo>
                  <a:pt x="296024" y="1357185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38" name="object 39"/>
          <p:cNvSpPr>
            <a:spLocks/>
          </p:cNvSpPr>
          <p:nvPr/>
        </p:nvSpPr>
        <p:spPr bwMode="auto">
          <a:xfrm>
            <a:off x="2513013" y="2662238"/>
            <a:ext cx="74612" cy="82550"/>
          </a:xfrm>
          <a:custGeom>
            <a:avLst/>
            <a:gdLst/>
            <a:ahLst/>
            <a:cxnLst>
              <a:cxn ang="0">
                <a:pos x="20980" y="0"/>
              </a:cxn>
              <a:cxn ang="0">
                <a:pos x="0" y="82575"/>
              </a:cxn>
              <a:cxn ang="0">
                <a:pos x="74447" y="66332"/>
              </a:cxn>
              <a:cxn ang="0">
                <a:pos x="20980" y="0"/>
              </a:cxn>
            </a:cxnLst>
            <a:rect l="0" t="0" r="r" b="b"/>
            <a:pathLst>
              <a:path w="74930" h="83185">
                <a:moveTo>
                  <a:pt x="20980" y="0"/>
                </a:moveTo>
                <a:lnTo>
                  <a:pt x="0" y="82575"/>
                </a:lnTo>
                <a:lnTo>
                  <a:pt x="74447" y="66332"/>
                </a:lnTo>
                <a:lnTo>
                  <a:pt x="20980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39" name="object 40"/>
          <p:cNvSpPr>
            <a:spLocks/>
          </p:cNvSpPr>
          <p:nvPr/>
        </p:nvSpPr>
        <p:spPr bwMode="auto">
          <a:xfrm>
            <a:off x="2362200" y="4094163"/>
            <a:ext cx="360363" cy="133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9498" y="132092"/>
              </a:cxn>
            </a:cxnLst>
            <a:rect l="0" t="0" r="r" b="b"/>
            <a:pathLst>
              <a:path w="360044" h="132714">
                <a:moveTo>
                  <a:pt x="0" y="0"/>
                </a:moveTo>
                <a:lnTo>
                  <a:pt x="359498" y="132092"/>
                </a:lnTo>
              </a:path>
            </a:pathLst>
          </a:custGeom>
          <a:noFill/>
          <a:ln w="12700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40" name="object 41"/>
          <p:cNvSpPr>
            <a:spLocks/>
          </p:cNvSpPr>
          <p:nvPr/>
        </p:nvSpPr>
        <p:spPr bwMode="auto">
          <a:xfrm>
            <a:off x="2697163" y="4186238"/>
            <a:ext cx="84137" cy="71437"/>
          </a:xfrm>
          <a:custGeom>
            <a:avLst/>
            <a:gdLst/>
            <a:ahLst/>
            <a:cxnLst>
              <a:cxn ang="0">
                <a:pos x="26288" y="0"/>
              </a:cxn>
              <a:cxn ang="0">
                <a:pos x="0" y="71526"/>
              </a:cxn>
              <a:cxn ang="0">
                <a:pos x="84670" y="62039"/>
              </a:cxn>
              <a:cxn ang="0">
                <a:pos x="26288" y="0"/>
              </a:cxn>
            </a:cxnLst>
            <a:rect l="0" t="0" r="r" b="b"/>
            <a:pathLst>
              <a:path w="85089" h="71754">
                <a:moveTo>
                  <a:pt x="26288" y="0"/>
                </a:moveTo>
                <a:lnTo>
                  <a:pt x="0" y="71526"/>
                </a:lnTo>
                <a:lnTo>
                  <a:pt x="84670" y="62039"/>
                </a:lnTo>
                <a:lnTo>
                  <a:pt x="26288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41" name="object 42"/>
          <p:cNvSpPr>
            <a:spLocks noChangeArrowheads="1"/>
          </p:cNvSpPr>
          <p:nvPr/>
        </p:nvSpPr>
        <p:spPr bwMode="auto">
          <a:xfrm>
            <a:off x="3197225" y="3275013"/>
            <a:ext cx="458788" cy="506412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42" name="object 43"/>
          <p:cNvSpPr>
            <a:spLocks noChangeArrowheads="1"/>
          </p:cNvSpPr>
          <p:nvPr/>
        </p:nvSpPr>
        <p:spPr bwMode="auto">
          <a:xfrm>
            <a:off x="3243263" y="3300413"/>
            <a:ext cx="363537" cy="41275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43" name="object 44"/>
          <p:cNvSpPr>
            <a:spLocks noChangeArrowheads="1"/>
          </p:cNvSpPr>
          <p:nvPr/>
        </p:nvSpPr>
        <p:spPr bwMode="auto">
          <a:xfrm>
            <a:off x="3519488" y="3625850"/>
            <a:ext cx="87312" cy="87313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44" name="object 45"/>
          <p:cNvSpPr>
            <a:spLocks/>
          </p:cNvSpPr>
          <p:nvPr/>
        </p:nvSpPr>
        <p:spPr bwMode="auto">
          <a:xfrm>
            <a:off x="3243263" y="3300413"/>
            <a:ext cx="363537" cy="412750"/>
          </a:xfrm>
          <a:custGeom>
            <a:avLst/>
            <a:gdLst/>
            <a:ahLst/>
            <a:cxnLst>
              <a:cxn ang="0">
                <a:pos x="275513" y="412521"/>
              </a:cxn>
              <a:cxn ang="0">
                <a:pos x="293115" y="342099"/>
              </a:cxn>
              <a:cxn ang="0">
                <a:pos x="363537" y="324497"/>
              </a:cxn>
              <a:cxn ang="0">
                <a:pos x="275513" y="412521"/>
              </a:cxn>
              <a:cxn ang="0">
                <a:pos x="0" y="412521"/>
              </a:cxn>
              <a:cxn ang="0">
                <a:pos x="0" y="0"/>
              </a:cxn>
              <a:cxn ang="0">
                <a:pos x="363537" y="0"/>
              </a:cxn>
              <a:cxn ang="0">
                <a:pos x="363537" y="324497"/>
              </a:cxn>
            </a:cxnLst>
            <a:rect l="0" t="0" r="r" b="b"/>
            <a:pathLst>
              <a:path w="363854" h="412750">
                <a:moveTo>
                  <a:pt x="275513" y="412521"/>
                </a:moveTo>
                <a:lnTo>
                  <a:pt x="293115" y="342099"/>
                </a:lnTo>
                <a:lnTo>
                  <a:pt x="363537" y="324497"/>
                </a:lnTo>
                <a:lnTo>
                  <a:pt x="275513" y="412521"/>
                </a:lnTo>
                <a:lnTo>
                  <a:pt x="0" y="412521"/>
                </a:lnTo>
                <a:lnTo>
                  <a:pt x="0" y="0"/>
                </a:lnTo>
                <a:lnTo>
                  <a:pt x="363537" y="0"/>
                </a:lnTo>
                <a:lnTo>
                  <a:pt x="363537" y="324497"/>
                </a:lnTo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" name="object 46"/>
          <p:cNvSpPr txBox="1"/>
          <p:nvPr/>
        </p:nvSpPr>
        <p:spPr>
          <a:xfrm>
            <a:off x="3271838" y="3287713"/>
            <a:ext cx="295275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81305" algn="l"/>
              </a:tabLst>
              <a:defRPr/>
            </a:pPr>
            <a:r>
              <a:rPr sz="1200" b="1" u="heavy" dirty="0">
                <a:latin typeface="Calibri"/>
                <a:cs typeface="Calibri"/>
              </a:rPr>
              <a:t>4	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1246" name="object 47"/>
          <p:cNvSpPr>
            <a:spLocks/>
          </p:cNvSpPr>
          <p:nvPr/>
        </p:nvSpPr>
        <p:spPr bwMode="auto">
          <a:xfrm>
            <a:off x="3424238" y="3422650"/>
            <a:ext cx="1301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9184" y="0"/>
              </a:cxn>
            </a:cxnLst>
            <a:rect l="0" t="0" r="r" b="b"/>
            <a:pathLst>
              <a:path w="129539">
                <a:moveTo>
                  <a:pt x="0" y="0"/>
                </a:moveTo>
                <a:lnTo>
                  <a:pt x="129184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47" name="object 48"/>
          <p:cNvSpPr>
            <a:spLocks/>
          </p:cNvSpPr>
          <p:nvPr/>
        </p:nvSpPr>
        <p:spPr bwMode="auto">
          <a:xfrm>
            <a:off x="3294063" y="3527425"/>
            <a:ext cx="2603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511" y="0"/>
              </a:cxn>
            </a:cxnLst>
            <a:rect l="0" t="0" r="r" b="b"/>
            <a:pathLst>
              <a:path w="259714">
                <a:moveTo>
                  <a:pt x="0" y="0"/>
                </a:moveTo>
                <a:lnTo>
                  <a:pt x="259511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48" name="object 49"/>
          <p:cNvSpPr>
            <a:spLocks/>
          </p:cNvSpPr>
          <p:nvPr/>
        </p:nvSpPr>
        <p:spPr bwMode="auto">
          <a:xfrm>
            <a:off x="3294063" y="3579813"/>
            <a:ext cx="2603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511" y="0"/>
              </a:cxn>
            </a:cxnLst>
            <a:rect l="0" t="0" r="r" b="b"/>
            <a:pathLst>
              <a:path w="259714">
                <a:moveTo>
                  <a:pt x="0" y="0"/>
                </a:moveTo>
                <a:lnTo>
                  <a:pt x="259511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49" name="object 50"/>
          <p:cNvSpPr>
            <a:spLocks noChangeArrowheads="1"/>
          </p:cNvSpPr>
          <p:nvPr/>
        </p:nvSpPr>
        <p:spPr bwMode="auto">
          <a:xfrm>
            <a:off x="3503613" y="2303463"/>
            <a:ext cx="458787" cy="506412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50" name="object 51"/>
          <p:cNvSpPr>
            <a:spLocks noChangeArrowheads="1"/>
          </p:cNvSpPr>
          <p:nvPr/>
        </p:nvSpPr>
        <p:spPr bwMode="auto">
          <a:xfrm>
            <a:off x="3549650" y="2328863"/>
            <a:ext cx="363538" cy="41275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51" name="object 52"/>
          <p:cNvSpPr>
            <a:spLocks noChangeArrowheads="1"/>
          </p:cNvSpPr>
          <p:nvPr/>
        </p:nvSpPr>
        <p:spPr bwMode="auto">
          <a:xfrm>
            <a:off x="3825875" y="2654300"/>
            <a:ext cx="87313" cy="87313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52" name="object 53"/>
          <p:cNvSpPr>
            <a:spLocks/>
          </p:cNvSpPr>
          <p:nvPr/>
        </p:nvSpPr>
        <p:spPr bwMode="auto">
          <a:xfrm>
            <a:off x="3549650" y="2328863"/>
            <a:ext cx="363538" cy="412750"/>
          </a:xfrm>
          <a:custGeom>
            <a:avLst/>
            <a:gdLst/>
            <a:ahLst/>
            <a:cxnLst>
              <a:cxn ang="0">
                <a:pos x="275513" y="412521"/>
              </a:cxn>
              <a:cxn ang="0">
                <a:pos x="293116" y="342099"/>
              </a:cxn>
              <a:cxn ang="0">
                <a:pos x="363537" y="324497"/>
              </a:cxn>
              <a:cxn ang="0">
                <a:pos x="275513" y="412521"/>
              </a:cxn>
              <a:cxn ang="0">
                <a:pos x="0" y="412521"/>
              </a:cxn>
              <a:cxn ang="0">
                <a:pos x="0" y="0"/>
              </a:cxn>
              <a:cxn ang="0">
                <a:pos x="363537" y="0"/>
              </a:cxn>
              <a:cxn ang="0">
                <a:pos x="363537" y="324497"/>
              </a:cxn>
            </a:cxnLst>
            <a:rect l="0" t="0" r="r" b="b"/>
            <a:pathLst>
              <a:path w="363854" h="412750">
                <a:moveTo>
                  <a:pt x="275513" y="412521"/>
                </a:moveTo>
                <a:lnTo>
                  <a:pt x="293116" y="342099"/>
                </a:lnTo>
                <a:lnTo>
                  <a:pt x="363537" y="324497"/>
                </a:lnTo>
                <a:lnTo>
                  <a:pt x="275513" y="412521"/>
                </a:lnTo>
                <a:lnTo>
                  <a:pt x="0" y="412521"/>
                </a:lnTo>
                <a:lnTo>
                  <a:pt x="0" y="0"/>
                </a:lnTo>
                <a:lnTo>
                  <a:pt x="363537" y="0"/>
                </a:lnTo>
                <a:lnTo>
                  <a:pt x="363537" y="324497"/>
                </a:lnTo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" name="object 54"/>
          <p:cNvSpPr txBox="1"/>
          <p:nvPr/>
        </p:nvSpPr>
        <p:spPr>
          <a:xfrm>
            <a:off x="3578225" y="2316163"/>
            <a:ext cx="295275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81305" algn="l"/>
              </a:tabLst>
              <a:defRPr/>
            </a:pPr>
            <a:r>
              <a:rPr sz="1200" b="1" u="heavy" dirty="0">
                <a:latin typeface="Calibri"/>
                <a:cs typeface="Calibri"/>
              </a:rPr>
              <a:t>6	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1254" name="object 55"/>
          <p:cNvSpPr>
            <a:spLocks/>
          </p:cNvSpPr>
          <p:nvPr/>
        </p:nvSpPr>
        <p:spPr bwMode="auto">
          <a:xfrm>
            <a:off x="3730625" y="2451100"/>
            <a:ext cx="1301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9184" y="0"/>
              </a:cxn>
            </a:cxnLst>
            <a:rect l="0" t="0" r="r" b="b"/>
            <a:pathLst>
              <a:path w="129539">
                <a:moveTo>
                  <a:pt x="0" y="0"/>
                </a:moveTo>
                <a:lnTo>
                  <a:pt x="129184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55" name="object 56"/>
          <p:cNvSpPr>
            <a:spLocks/>
          </p:cNvSpPr>
          <p:nvPr/>
        </p:nvSpPr>
        <p:spPr bwMode="auto">
          <a:xfrm>
            <a:off x="3600450" y="2555875"/>
            <a:ext cx="2603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511" y="0"/>
              </a:cxn>
            </a:cxnLst>
            <a:rect l="0" t="0" r="r" b="b"/>
            <a:pathLst>
              <a:path w="259714">
                <a:moveTo>
                  <a:pt x="0" y="0"/>
                </a:moveTo>
                <a:lnTo>
                  <a:pt x="259511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56" name="object 57"/>
          <p:cNvSpPr>
            <a:spLocks/>
          </p:cNvSpPr>
          <p:nvPr/>
        </p:nvSpPr>
        <p:spPr bwMode="auto">
          <a:xfrm>
            <a:off x="3600450" y="2608263"/>
            <a:ext cx="2603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511" y="0"/>
              </a:cxn>
            </a:cxnLst>
            <a:rect l="0" t="0" r="r" b="b"/>
            <a:pathLst>
              <a:path w="259714">
                <a:moveTo>
                  <a:pt x="0" y="0"/>
                </a:moveTo>
                <a:lnTo>
                  <a:pt x="259511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57" name="object 58"/>
          <p:cNvSpPr>
            <a:spLocks noChangeArrowheads="1"/>
          </p:cNvSpPr>
          <p:nvPr/>
        </p:nvSpPr>
        <p:spPr bwMode="auto">
          <a:xfrm>
            <a:off x="2819400" y="4116388"/>
            <a:ext cx="458788" cy="509587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58" name="object 59"/>
          <p:cNvSpPr>
            <a:spLocks noChangeArrowheads="1"/>
          </p:cNvSpPr>
          <p:nvPr/>
        </p:nvSpPr>
        <p:spPr bwMode="auto">
          <a:xfrm>
            <a:off x="2865438" y="4143375"/>
            <a:ext cx="363537" cy="41275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59" name="object 60"/>
          <p:cNvSpPr>
            <a:spLocks noChangeArrowheads="1"/>
          </p:cNvSpPr>
          <p:nvPr/>
        </p:nvSpPr>
        <p:spPr bwMode="auto">
          <a:xfrm>
            <a:off x="3141663" y="4468813"/>
            <a:ext cx="87312" cy="87312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60" name="object 61"/>
          <p:cNvSpPr>
            <a:spLocks/>
          </p:cNvSpPr>
          <p:nvPr/>
        </p:nvSpPr>
        <p:spPr bwMode="auto">
          <a:xfrm>
            <a:off x="2865438" y="4143375"/>
            <a:ext cx="363537" cy="412750"/>
          </a:xfrm>
          <a:custGeom>
            <a:avLst/>
            <a:gdLst/>
            <a:ahLst/>
            <a:cxnLst>
              <a:cxn ang="0">
                <a:pos x="275323" y="412749"/>
              </a:cxn>
              <a:cxn ang="0">
                <a:pos x="292912" y="342379"/>
              </a:cxn>
              <a:cxn ang="0">
                <a:pos x="363283" y="324789"/>
              </a:cxn>
              <a:cxn ang="0">
                <a:pos x="275323" y="412749"/>
              </a:cxn>
              <a:cxn ang="0">
                <a:pos x="0" y="412749"/>
              </a:cxn>
              <a:cxn ang="0">
                <a:pos x="0" y="0"/>
              </a:cxn>
              <a:cxn ang="0">
                <a:pos x="363283" y="0"/>
              </a:cxn>
              <a:cxn ang="0">
                <a:pos x="363283" y="324789"/>
              </a:cxn>
            </a:cxnLst>
            <a:rect l="0" t="0" r="r" b="b"/>
            <a:pathLst>
              <a:path w="363855" h="412750">
                <a:moveTo>
                  <a:pt x="275323" y="412749"/>
                </a:moveTo>
                <a:lnTo>
                  <a:pt x="292912" y="342379"/>
                </a:lnTo>
                <a:lnTo>
                  <a:pt x="363283" y="324789"/>
                </a:lnTo>
                <a:lnTo>
                  <a:pt x="275323" y="412749"/>
                </a:lnTo>
                <a:lnTo>
                  <a:pt x="0" y="412749"/>
                </a:lnTo>
                <a:lnTo>
                  <a:pt x="0" y="0"/>
                </a:lnTo>
                <a:lnTo>
                  <a:pt x="363283" y="0"/>
                </a:lnTo>
                <a:lnTo>
                  <a:pt x="363283" y="324789"/>
                </a:lnTo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" name="object 62"/>
          <p:cNvSpPr txBox="1"/>
          <p:nvPr/>
        </p:nvSpPr>
        <p:spPr>
          <a:xfrm>
            <a:off x="1960563" y="3803650"/>
            <a:ext cx="1228725" cy="533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tabLst>
                <a:tab pos="280988" algn="l"/>
              </a:tabLst>
            </a:pPr>
            <a:r>
              <a:rPr lang="th-TH" sz="1200" b="1" u="sng">
                <a:latin typeface="Calibri" pitchFamily="34" charset="0"/>
                <a:cs typeface="Cordia New" pitchFamily="34" charset="-34"/>
              </a:rPr>
              <a:t>3	</a:t>
            </a:r>
            <a:endParaRPr lang="th-TH" sz="1200">
              <a:latin typeface="Calibri" pitchFamily="34" charset="0"/>
              <a:cs typeface="Cordia New" pitchFamily="34" charset="-34"/>
            </a:endParaRPr>
          </a:p>
          <a:p>
            <a:pPr marL="12700">
              <a:spcBef>
                <a:spcPts val="13"/>
              </a:spcBef>
              <a:tabLst>
                <a:tab pos="280988" algn="l"/>
              </a:tabLst>
            </a:pPr>
            <a:endParaRPr lang="th-TH" sz="1000">
              <a:latin typeface="Times New Roman" pitchFamily="18" charset="0"/>
              <a:cs typeface="Times New Roman" pitchFamily="18" charset="0"/>
            </a:endParaRPr>
          </a:p>
          <a:p>
            <a:pPr marL="12700" algn="r">
              <a:tabLst>
                <a:tab pos="280988" algn="l"/>
              </a:tabLst>
            </a:pPr>
            <a:r>
              <a:rPr lang="th-TH" sz="1200" b="1" u="sng">
                <a:latin typeface="Calibri" pitchFamily="34" charset="0"/>
                <a:cs typeface="Cordia New" pitchFamily="34" charset="-34"/>
              </a:rPr>
              <a:t>5	</a:t>
            </a:r>
            <a:endParaRPr lang="th-TH" sz="12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62" name="object 63"/>
          <p:cNvSpPr>
            <a:spLocks/>
          </p:cNvSpPr>
          <p:nvPr/>
        </p:nvSpPr>
        <p:spPr bwMode="auto">
          <a:xfrm>
            <a:off x="3048000" y="4265613"/>
            <a:ext cx="1285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9095" y="0"/>
              </a:cxn>
            </a:cxnLst>
            <a:rect l="0" t="0" r="r" b="b"/>
            <a:pathLst>
              <a:path w="129539">
                <a:moveTo>
                  <a:pt x="0" y="0"/>
                </a:moveTo>
                <a:lnTo>
                  <a:pt x="129095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63" name="object 64"/>
          <p:cNvSpPr>
            <a:spLocks/>
          </p:cNvSpPr>
          <p:nvPr/>
        </p:nvSpPr>
        <p:spPr bwMode="auto">
          <a:xfrm>
            <a:off x="2917825" y="4370388"/>
            <a:ext cx="2587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321" y="0"/>
              </a:cxn>
            </a:cxnLst>
            <a:rect l="0" t="0" r="r" b="b"/>
            <a:pathLst>
              <a:path w="259714">
                <a:moveTo>
                  <a:pt x="0" y="0"/>
                </a:moveTo>
                <a:lnTo>
                  <a:pt x="259321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64" name="object 65"/>
          <p:cNvSpPr>
            <a:spLocks/>
          </p:cNvSpPr>
          <p:nvPr/>
        </p:nvSpPr>
        <p:spPr bwMode="auto">
          <a:xfrm>
            <a:off x="2917825" y="4421188"/>
            <a:ext cx="2587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321" y="0"/>
              </a:cxn>
            </a:cxnLst>
            <a:rect l="0" t="0" r="r" b="b"/>
            <a:pathLst>
              <a:path w="259714">
                <a:moveTo>
                  <a:pt x="0" y="0"/>
                </a:moveTo>
                <a:lnTo>
                  <a:pt x="259321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65" name="object 66"/>
          <p:cNvSpPr>
            <a:spLocks/>
          </p:cNvSpPr>
          <p:nvPr/>
        </p:nvSpPr>
        <p:spPr bwMode="auto">
          <a:xfrm>
            <a:off x="3100388" y="3803650"/>
            <a:ext cx="128587" cy="280988"/>
          </a:xfrm>
          <a:custGeom>
            <a:avLst/>
            <a:gdLst/>
            <a:ahLst/>
            <a:cxnLst>
              <a:cxn ang="0">
                <a:pos x="0" y="280352"/>
              </a:cxn>
              <a:cxn ang="0">
                <a:pos x="127673" y="0"/>
              </a:cxn>
            </a:cxnLst>
            <a:rect l="0" t="0" r="r" b="b"/>
            <a:pathLst>
              <a:path w="128269" h="280670">
                <a:moveTo>
                  <a:pt x="0" y="280352"/>
                </a:moveTo>
                <a:lnTo>
                  <a:pt x="127673" y="0"/>
                </a:lnTo>
              </a:path>
            </a:pathLst>
          </a:custGeom>
          <a:noFill/>
          <a:ln w="12700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66" name="object 67"/>
          <p:cNvSpPr>
            <a:spLocks/>
          </p:cNvSpPr>
          <p:nvPr/>
        </p:nvSpPr>
        <p:spPr bwMode="auto">
          <a:xfrm>
            <a:off x="3187700" y="3746500"/>
            <a:ext cx="69850" cy="85725"/>
          </a:xfrm>
          <a:custGeom>
            <a:avLst/>
            <a:gdLst/>
            <a:ahLst/>
            <a:cxnLst>
              <a:cxn ang="0">
                <a:pos x="66255" y="0"/>
              </a:cxn>
              <a:cxn ang="0">
                <a:pos x="0" y="53555"/>
              </a:cxn>
              <a:cxn ang="0">
                <a:pos x="69342" y="85140"/>
              </a:cxn>
              <a:cxn ang="0">
                <a:pos x="66255" y="0"/>
              </a:cxn>
            </a:cxnLst>
            <a:rect l="0" t="0" r="r" b="b"/>
            <a:pathLst>
              <a:path w="69850" h="85725">
                <a:moveTo>
                  <a:pt x="66255" y="0"/>
                </a:moveTo>
                <a:lnTo>
                  <a:pt x="0" y="53555"/>
                </a:lnTo>
                <a:lnTo>
                  <a:pt x="69342" y="85140"/>
                </a:lnTo>
                <a:lnTo>
                  <a:pt x="66255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67" name="object 68"/>
          <p:cNvSpPr>
            <a:spLocks/>
          </p:cNvSpPr>
          <p:nvPr/>
        </p:nvSpPr>
        <p:spPr bwMode="auto">
          <a:xfrm>
            <a:off x="3287713" y="2855913"/>
            <a:ext cx="728662" cy="1374775"/>
          </a:xfrm>
          <a:custGeom>
            <a:avLst/>
            <a:gdLst/>
            <a:ahLst/>
            <a:cxnLst>
              <a:cxn ang="0">
                <a:pos x="0" y="1374698"/>
              </a:cxn>
              <a:cxn ang="0">
                <a:pos x="48386" y="1352205"/>
              </a:cxn>
              <a:cxn ang="0">
                <a:pos x="96578" y="1329630"/>
              </a:cxn>
              <a:cxn ang="0">
                <a:pos x="144381" y="1306862"/>
              </a:cxn>
              <a:cxn ang="0">
                <a:pos x="191601" y="1283791"/>
              </a:cxn>
              <a:cxn ang="0">
                <a:pos x="238044" y="1260304"/>
              </a:cxn>
              <a:cxn ang="0">
                <a:pos x="283515" y="1236292"/>
              </a:cxn>
              <a:cxn ang="0">
                <a:pos x="327820" y="1211643"/>
              </a:cxn>
              <a:cxn ang="0">
                <a:pos x="370765" y="1186245"/>
              </a:cxn>
              <a:cxn ang="0">
                <a:pos x="412154" y="1159989"/>
              </a:cxn>
              <a:cxn ang="0">
                <a:pos x="451795" y="1132762"/>
              </a:cxn>
              <a:cxn ang="0">
                <a:pos x="489491" y="1104455"/>
              </a:cxn>
              <a:cxn ang="0">
                <a:pos x="525050" y="1074955"/>
              </a:cxn>
              <a:cxn ang="0">
                <a:pos x="558277" y="1044152"/>
              </a:cxn>
              <a:cxn ang="0">
                <a:pos x="588977" y="1011934"/>
              </a:cxn>
              <a:cxn ang="0">
                <a:pos x="616956" y="978191"/>
              </a:cxn>
              <a:cxn ang="0">
                <a:pos x="642020" y="942811"/>
              </a:cxn>
              <a:cxn ang="0">
                <a:pos x="663974" y="905684"/>
              </a:cxn>
              <a:cxn ang="0">
                <a:pos x="682625" y="866698"/>
              </a:cxn>
              <a:cxn ang="0">
                <a:pos x="697023" y="828300"/>
              </a:cxn>
              <a:cxn ang="0">
                <a:pos x="708492" y="788277"/>
              </a:cxn>
              <a:cxn ang="0">
                <a:pos x="717192" y="746719"/>
              </a:cxn>
              <a:cxn ang="0">
                <a:pos x="723286" y="703715"/>
              </a:cxn>
              <a:cxn ang="0">
                <a:pos x="726934" y="659355"/>
              </a:cxn>
              <a:cxn ang="0">
                <a:pos x="728297" y="613728"/>
              </a:cxn>
              <a:cxn ang="0">
                <a:pos x="727539" y="566925"/>
              </a:cxn>
              <a:cxn ang="0">
                <a:pos x="724819" y="519033"/>
              </a:cxn>
              <a:cxn ang="0">
                <a:pos x="720299" y="470144"/>
              </a:cxn>
              <a:cxn ang="0">
                <a:pos x="714141" y="420346"/>
              </a:cxn>
              <a:cxn ang="0">
                <a:pos x="706506" y="369729"/>
              </a:cxn>
              <a:cxn ang="0">
                <a:pos x="697556" y="318383"/>
              </a:cxn>
              <a:cxn ang="0">
                <a:pos x="687452" y="266397"/>
              </a:cxn>
              <a:cxn ang="0">
                <a:pos x="676355" y="213860"/>
              </a:cxn>
              <a:cxn ang="0">
                <a:pos x="664427" y="160862"/>
              </a:cxn>
              <a:cxn ang="0">
                <a:pos x="651830" y="107493"/>
              </a:cxn>
              <a:cxn ang="0">
                <a:pos x="638724" y="53843"/>
              </a:cxn>
              <a:cxn ang="0">
                <a:pos x="625271" y="0"/>
              </a:cxn>
            </a:cxnLst>
            <a:rect l="0" t="0" r="r" b="b"/>
            <a:pathLst>
              <a:path w="728345" h="1374775">
                <a:moveTo>
                  <a:pt x="0" y="1374698"/>
                </a:moveTo>
                <a:lnTo>
                  <a:pt x="48386" y="1352205"/>
                </a:lnTo>
                <a:lnTo>
                  <a:pt x="96578" y="1329630"/>
                </a:lnTo>
                <a:lnTo>
                  <a:pt x="144381" y="1306862"/>
                </a:lnTo>
                <a:lnTo>
                  <a:pt x="191601" y="1283791"/>
                </a:lnTo>
                <a:lnTo>
                  <a:pt x="238044" y="1260304"/>
                </a:lnTo>
                <a:lnTo>
                  <a:pt x="283515" y="1236292"/>
                </a:lnTo>
                <a:lnTo>
                  <a:pt x="327820" y="1211643"/>
                </a:lnTo>
                <a:lnTo>
                  <a:pt x="370765" y="1186245"/>
                </a:lnTo>
                <a:lnTo>
                  <a:pt x="412154" y="1159989"/>
                </a:lnTo>
                <a:lnTo>
                  <a:pt x="451795" y="1132762"/>
                </a:lnTo>
                <a:lnTo>
                  <a:pt x="489491" y="1104455"/>
                </a:lnTo>
                <a:lnTo>
                  <a:pt x="525050" y="1074955"/>
                </a:lnTo>
                <a:lnTo>
                  <a:pt x="558277" y="1044152"/>
                </a:lnTo>
                <a:lnTo>
                  <a:pt x="588977" y="1011934"/>
                </a:lnTo>
                <a:lnTo>
                  <a:pt x="616956" y="978191"/>
                </a:lnTo>
                <a:lnTo>
                  <a:pt x="642020" y="942811"/>
                </a:lnTo>
                <a:lnTo>
                  <a:pt x="663974" y="905684"/>
                </a:lnTo>
                <a:lnTo>
                  <a:pt x="682625" y="866698"/>
                </a:lnTo>
                <a:lnTo>
                  <a:pt x="697023" y="828300"/>
                </a:lnTo>
                <a:lnTo>
                  <a:pt x="708492" y="788277"/>
                </a:lnTo>
                <a:lnTo>
                  <a:pt x="717192" y="746719"/>
                </a:lnTo>
                <a:lnTo>
                  <a:pt x="723286" y="703715"/>
                </a:lnTo>
                <a:lnTo>
                  <a:pt x="726934" y="659355"/>
                </a:lnTo>
                <a:lnTo>
                  <a:pt x="728297" y="613728"/>
                </a:lnTo>
                <a:lnTo>
                  <a:pt x="727539" y="566925"/>
                </a:lnTo>
                <a:lnTo>
                  <a:pt x="724819" y="519033"/>
                </a:lnTo>
                <a:lnTo>
                  <a:pt x="720299" y="470144"/>
                </a:lnTo>
                <a:lnTo>
                  <a:pt x="714141" y="420346"/>
                </a:lnTo>
                <a:lnTo>
                  <a:pt x="706506" y="369729"/>
                </a:lnTo>
                <a:lnTo>
                  <a:pt x="697556" y="318383"/>
                </a:lnTo>
                <a:lnTo>
                  <a:pt x="687452" y="266397"/>
                </a:lnTo>
                <a:lnTo>
                  <a:pt x="676355" y="213860"/>
                </a:lnTo>
                <a:lnTo>
                  <a:pt x="664427" y="160862"/>
                </a:lnTo>
                <a:lnTo>
                  <a:pt x="651830" y="107493"/>
                </a:lnTo>
                <a:lnTo>
                  <a:pt x="638724" y="53843"/>
                </a:lnTo>
                <a:lnTo>
                  <a:pt x="625271" y="0"/>
                </a:lnTo>
              </a:path>
            </a:pathLst>
          </a:custGeom>
          <a:noFill/>
          <a:ln w="12700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68" name="object 69"/>
          <p:cNvSpPr>
            <a:spLocks/>
          </p:cNvSpPr>
          <p:nvPr/>
        </p:nvSpPr>
        <p:spPr bwMode="auto">
          <a:xfrm>
            <a:off x="3879850" y="2794000"/>
            <a:ext cx="73025" cy="84138"/>
          </a:xfrm>
          <a:custGeom>
            <a:avLst/>
            <a:gdLst/>
            <a:ahLst/>
            <a:cxnLst>
              <a:cxn ang="0">
                <a:pos x="18249" y="0"/>
              </a:cxn>
              <a:cxn ang="0">
                <a:pos x="0" y="83210"/>
              </a:cxn>
              <a:cxn ang="0">
                <a:pos x="73875" y="64528"/>
              </a:cxn>
              <a:cxn ang="0">
                <a:pos x="18249" y="0"/>
              </a:cxn>
            </a:cxnLst>
            <a:rect l="0" t="0" r="r" b="b"/>
            <a:pathLst>
              <a:path w="74295" h="83819">
                <a:moveTo>
                  <a:pt x="18249" y="0"/>
                </a:moveTo>
                <a:lnTo>
                  <a:pt x="0" y="83210"/>
                </a:lnTo>
                <a:lnTo>
                  <a:pt x="73875" y="64528"/>
                </a:lnTo>
                <a:lnTo>
                  <a:pt x="18249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69" name="object 70"/>
          <p:cNvSpPr>
            <a:spLocks/>
          </p:cNvSpPr>
          <p:nvPr/>
        </p:nvSpPr>
        <p:spPr bwMode="auto">
          <a:xfrm>
            <a:off x="2374900" y="4240213"/>
            <a:ext cx="368300" cy="122237"/>
          </a:xfrm>
          <a:custGeom>
            <a:avLst/>
            <a:gdLst/>
            <a:ahLst/>
            <a:cxnLst>
              <a:cxn ang="0">
                <a:pos x="368388" y="122796"/>
              </a:cxn>
              <a:cxn ang="0">
                <a:pos x="0" y="0"/>
              </a:cxn>
            </a:cxnLst>
            <a:rect l="0" t="0" r="r" b="b"/>
            <a:pathLst>
              <a:path w="368935" h="123189">
                <a:moveTo>
                  <a:pt x="368388" y="122796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70" name="object 71"/>
          <p:cNvSpPr>
            <a:spLocks/>
          </p:cNvSpPr>
          <p:nvPr/>
        </p:nvSpPr>
        <p:spPr bwMode="auto">
          <a:xfrm>
            <a:off x="2314575" y="4206875"/>
            <a:ext cx="84138" cy="73025"/>
          </a:xfrm>
          <a:custGeom>
            <a:avLst/>
            <a:gdLst/>
            <a:ahLst/>
            <a:cxnLst>
              <a:cxn ang="0">
                <a:pos x="84340" y="0"/>
              </a:cxn>
              <a:cxn ang="0">
                <a:pos x="0" y="12052"/>
              </a:cxn>
              <a:cxn ang="0">
                <a:pos x="60248" y="72288"/>
              </a:cxn>
              <a:cxn ang="0">
                <a:pos x="84340" y="0"/>
              </a:cxn>
            </a:cxnLst>
            <a:rect l="0" t="0" r="r" b="b"/>
            <a:pathLst>
              <a:path w="84455" h="72389">
                <a:moveTo>
                  <a:pt x="84340" y="0"/>
                </a:moveTo>
                <a:lnTo>
                  <a:pt x="0" y="12052"/>
                </a:lnTo>
                <a:lnTo>
                  <a:pt x="60248" y="72288"/>
                </a:lnTo>
                <a:lnTo>
                  <a:pt x="84340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71" name="object 72"/>
          <p:cNvSpPr>
            <a:spLocks/>
          </p:cNvSpPr>
          <p:nvPr/>
        </p:nvSpPr>
        <p:spPr bwMode="auto">
          <a:xfrm>
            <a:off x="2778125" y="2292350"/>
            <a:ext cx="650875" cy="65088"/>
          </a:xfrm>
          <a:custGeom>
            <a:avLst/>
            <a:gdLst/>
            <a:ahLst/>
            <a:cxnLst>
              <a:cxn ang="0">
                <a:pos x="651192" y="65125"/>
              </a:cxn>
              <a:cxn ang="0">
                <a:pos x="0" y="0"/>
              </a:cxn>
            </a:cxnLst>
            <a:rect l="0" t="0" r="r" b="b"/>
            <a:pathLst>
              <a:path w="651510" h="65405">
                <a:moveTo>
                  <a:pt x="651192" y="65125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72" name="object 73"/>
          <p:cNvSpPr>
            <a:spLocks/>
          </p:cNvSpPr>
          <p:nvPr/>
        </p:nvSpPr>
        <p:spPr bwMode="auto">
          <a:xfrm>
            <a:off x="2714625" y="2255838"/>
            <a:ext cx="79375" cy="76200"/>
          </a:xfrm>
          <a:custGeom>
            <a:avLst/>
            <a:gdLst/>
            <a:ahLst/>
            <a:cxnLst>
              <a:cxn ang="0">
                <a:pos x="79616" y="0"/>
              </a:cxn>
              <a:cxn ang="0">
                <a:pos x="0" y="30327"/>
              </a:cxn>
              <a:cxn ang="0">
                <a:pos x="72034" y="75819"/>
              </a:cxn>
              <a:cxn ang="0">
                <a:pos x="79616" y="0"/>
              </a:cxn>
            </a:cxnLst>
            <a:rect l="0" t="0" r="r" b="b"/>
            <a:pathLst>
              <a:path w="80010" h="76200">
                <a:moveTo>
                  <a:pt x="79616" y="0"/>
                </a:moveTo>
                <a:lnTo>
                  <a:pt x="0" y="30327"/>
                </a:lnTo>
                <a:lnTo>
                  <a:pt x="72034" y="75819"/>
                </a:lnTo>
                <a:lnTo>
                  <a:pt x="79616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73" name="object 74"/>
          <p:cNvSpPr>
            <a:spLocks/>
          </p:cNvSpPr>
          <p:nvPr/>
        </p:nvSpPr>
        <p:spPr bwMode="auto">
          <a:xfrm>
            <a:off x="1846263" y="2571750"/>
            <a:ext cx="1582737" cy="482600"/>
          </a:xfrm>
          <a:custGeom>
            <a:avLst/>
            <a:gdLst/>
            <a:ahLst/>
            <a:cxnLst>
              <a:cxn ang="0">
                <a:pos x="1582331" y="0"/>
              </a:cxn>
              <a:cxn ang="0">
                <a:pos x="0" y="481571"/>
              </a:cxn>
            </a:cxnLst>
            <a:rect l="0" t="0" r="r" b="b"/>
            <a:pathLst>
              <a:path w="1582420" h="481964">
                <a:moveTo>
                  <a:pt x="1582331" y="0"/>
                </a:moveTo>
                <a:lnTo>
                  <a:pt x="0" y="481571"/>
                </a:ln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74" name="object 75"/>
          <p:cNvSpPr>
            <a:spLocks/>
          </p:cNvSpPr>
          <p:nvPr/>
        </p:nvSpPr>
        <p:spPr bwMode="auto">
          <a:xfrm>
            <a:off x="1785938" y="3013075"/>
            <a:ext cx="84137" cy="73025"/>
          </a:xfrm>
          <a:custGeom>
            <a:avLst/>
            <a:gdLst/>
            <a:ahLst/>
            <a:cxnLst>
              <a:cxn ang="0">
                <a:pos x="61810" y="0"/>
              </a:cxn>
              <a:cxn ang="0">
                <a:pos x="0" y="58635"/>
              </a:cxn>
              <a:cxn ang="0">
                <a:pos x="83997" y="72898"/>
              </a:cxn>
              <a:cxn ang="0">
                <a:pos x="61810" y="0"/>
              </a:cxn>
            </a:cxnLst>
            <a:rect l="0" t="0" r="r" b="b"/>
            <a:pathLst>
              <a:path w="84455" h="73025">
                <a:moveTo>
                  <a:pt x="61810" y="0"/>
                </a:moveTo>
                <a:lnTo>
                  <a:pt x="0" y="58635"/>
                </a:lnTo>
                <a:lnTo>
                  <a:pt x="83997" y="72898"/>
                </a:lnTo>
                <a:lnTo>
                  <a:pt x="6181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75" name="object 76"/>
          <p:cNvSpPr>
            <a:spLocks/>
          </p:cNvSpPr>
          <p:nvPr/>
        </p:nvSpPr>
        <p:spPr bwMode="auto">
          <a:xfrm>
            <a:off x="2262188" y="2714625"/>
            <a:ext cx="1166812" cy="1030288"/>
          </a:xfrm>
          <a:custGeom>
            <a:avLst/>
            <a:gdLst/>
            <a:ahLst/>
            <a:cxnLst>
              <a:cxn ang="0">
                <a:pos x="1166825" y="0"/>
              </a:cxn>
              <a:cxn ang="0">
                <a:pos x="0" y="1029550"/>
              </a:cxn>
            </a:cxnLst>
            <a:rect l="0" t="0" r="r" b="b"/>
            <a:pathLst>
              <a:path w="1167129" h="1029970">
                <a:moveTo>
                  <a:pt x="1166825" y="0"/>
                </a:moveTo>
                <a:lnTo>
                  <a:pt x="0" y="1029550"/>
                </a:ln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76" name="object 77"/>
          <p:cNvSpPr>
            <a:spLocks/>
          </p:cNvSpPr>
          <p:nvPr/>
        </p:nvSpPr>
        <p:spPr bwMode="auto">
          <a:xfrm>
            <a:off x="2214563" y="3706813"/>
            <a:ext cx="82550" cy="79375"/>
          </a:xfrm>
          <a:custGeom>
            <a:avLst/>
            <a:gdLst/>
            <a:ahLst/>
            <a:cxnLst>
              <a:cxn ang="0">
                <a:pos x="31927" y="0"/>
              </a:cxn>
              <a:cxn ang="0">
                <a:pos x="0" y="78993"/>
              </a:cxn>
              <a:cxn ang="0">
                <a:pos x="82346" y="57137"/>
              </a:cxn>
              <a:cxn ang="0">
                <a:pos x="31927" y="0"/>
              </a:cxn>
            </a:cxnLst>
            <a:rect l="0" t="0" r="r" b="b"/>
            <a:pathLst>
              <a:path w="82550" h="79375">
                <a:moveTo>
                  <a:pt x="31927" y="0"/>
                </a:moveTo>
                <a:lnTo>
                  <a:pt x="0" y="78993"/>
                </a:lnTo>
                <a:lnTo>
                  <a:pt x="82346" y="57137"/>
                </a:lnTo>
                <a:lnTo>
                  <a:pt x="31927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77" name="object 78"/>
          <p:cNvSpPr>
            <a:spLocks/>
          </p:cNvSpPr>
          <p:nvPr/>
        </p:nvSpPr>
        <p:spPr bwMode="auto">
          <a:xfrm>
            <a:off x="3595688" y="2857500"/>
            <a:ext cx="119062" cy="298450"/>
          </a:xfrm>
          <a:custGeom>
            <a:avLst/>
            <a:gdLst/>
            <a:ahLst/>
            <a:cxnLst>
              <a:cxn ang="0">
                <a:pos x="119291" y="0"/>
              </a:cxn>
              <a:cxn ang="0">
                <a:pos x="0" y="298234"/>
              </a:cxn>
            </a:cxnLst>
            <a:rect l="0" t="0" r="r" b="b"/>
            <a:pathLst>
              <a:path w="119379" h="298450">
                <a:moveTo>
                  <a:pt x="119291" y="0"/>
                </a:moveTo>
                <a:lnTo>
                  <a:pt x="0" y="298234"/>
                </a:lnTo>
              </a:path>
            </a:pathLst>
          </a:custGeom>
          <a:noFill/>
          <a:ln w="126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78" name="object 79"/>
          <p:cNvSpPr>
            <a:spLocks/>
          </p:cNvSpPr>
          <p:nvPr/>
        </p:nvSpPr>
        <p:spPr bwMode="auto">
          <a:xfrm>
            <a:off x="3565525" y="3130550"/>
            <a:ext cx="69850" cy="84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73" y="84899"/>
              </a:cxn>
              <a:cxn ang="0">
                <a:pos x="70751" y="28295"/>
              </a:cxn>
              <a:cxn ang="0">
                <a:pos x="0" y="0"/>
              </a:cxn>
            </a:cxnLst>
            <a:rect l="0" t="0" r="r" b="b"/>
            <a:pathLst>
              <a:path w="71120" h="85089">
                <a:moveTo>
                  <a:pt x="0" y="0"/>
                </a:moveTo>
                <a:lnTo>
                  <a:pt x="7073" y="84899"/>
                </a:lnTo>
                <a:lnTo>
                  <a:pt x="70751" y="2829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79" name="object 80"/>
          <p:cNvSpPr>
            <a:spLocks/>
          </p:cNvSpPr>
          <p:nvPr/>
        </p:nvSpPr>
        <p:spPr bwMode="auto">
          <a:xfrm>
            <a:off x="3341688" y="2838450"/>
            <a:ext cx="539750" cy="1277938"/>
          </a:xfrm>
          <a:custGeom>
            <a:avLst/>
            <a:gdLst/>
            <a:ahLst/>
            <a:cxnLst>
              <a:cxn ang="0">
                <a:pos x="463156" y="0"/>
              </a:cxn>
              <a:cxn ang="0">
                <a:pos x="473783" y="52250"/>
              </a:cxn>
              <a:cxn ang="0">
                <a:pos x="484230" y="104406"/>
              </a:cxn>
              <a:cxn ang="0">
                <a:pos x="494319" y="156371"/>
              </a:cxn>
              <a:cxn ang="0">
                <a:pos x="503871" y="208052"/>
              </a:cxn>
              <a:cxn ang="0">
                <a:pos x="512706" y="259354"/>
              </a:cxn>
              <a:cxn ang="0">
                <a:pos x="520646" y="310182"/>
              </a:cxn>
              <a:cxn ang="0">
                <a:pos x="527511" y="360440"/>
              </a:cxn>
              <a:cxn ang="0">
                <a:pos x="533122" y="410035"/>
              </a:cxn>
              <a:cxn ang="0">
                <a:pos x="537300" y="458871"/>
              </a:cxn>
              <a:cxn ang="0">
                <a:pos x="539867" y="506854"/>
              </a:cxn>
              <a:cxn ang="0">
                <a:pos x="540643" y="553889"/>
              </a:cxn>
              <a:cxn ang="0">
                <a:pos x="539449" y="599881"/>
              </a:cxn>
              <a:cxn ang="0">
                <a:pos x="536106" y="644736"/>
              </a:cxn>
              <a:cxn ang="0">
                <a:pos x="530434" y="688358"/>
              </a:cxn>
              <a:cxn ang="0">
                <a:pos x="522256" y="730653"/>
              </a:cxn>
              <a:cxn ang="0">
                <a:pos x="511391" y="771526"/>
              </a:cxn>
              <a:cxn ang="0">
                <a:pos x="497662" y="810882"/>
              </a:cxn>
              <a:cxn ang="0">
                <a:pos x="478751" y="853069"/>
              </a:cxn>
              <a:cxn ang="0">
                <a:pos x="456276" y="893370"/>
              </a:cxn>
              <a:cxn ang="0">
                <a:pos x="430488" y="931916"/>
              </a:cxn>
              <a:cxn ang="0">
                <a:pos x="401638" y="968842"/>
              </a:cxn>
              <a:cxn ang="0">
                <a:pos x="369977" y="1004279"/>
              </a:cxn>
              <a:cxn ang="0">
                <a:pos x="335756" y="1038362"/>
              </a:cxn>
              <a:cxn ang="0">
                <a:pos x="299227" y="1071222"/>
              </a:cxn>
              <a:cxn ang="0">
                <a:pos x="260641" y="1102994"/>
              </a:cxn>
              <a:cxn ang="0">
                <a:pos x="220250" y="1133809"/>
              </a:cxn>
              <a:cxn ang="0">
                <a:pos x="178304" y="1163802"/>
              </a:cxn>
              <a:cxn ang="0">
                <a:pos x="135054" y="1193105"/>
              </a:cxn>
              <a:cxn ang="0">
                <a:pos x="90753" y="1221851"/>
              </a:cxn>
              <a:cxn ang="0">
                <a:pos x="45651" y="1250173"/>
              </a:cxn>
              <a:cxn ang="0">
                <a:pos x="0" y="1278204"/>
              </a:cxn>
            </a:cxnLst>
            <a:rect l="0" t="0" r="r" b="b"/>
            <a:pathLst>
              <a:path w="541020" h="1278254">
                <a:moveTo>
                  <a:pt x="463156" y="0"/>
                </a:moveTo>
                <a:lnTo>
                  <a:pt x="473783" y="52250"/>
                </a:lnTo>
                <a:lnTo>
                  <a:pt x="484230" y="104406"/>
                </a:lnTo>
                <a:lnTo>
                  <a:pt x="494319" y="156371"/>
                </a:lnTo>
                <a:lnTo>
                  <a:pt x="503871" y="208052"/>
                </a:lnTo>
                <a:lnTo>
                  <a:pt x="512706" y="259354"/>
                </a:lnTo>
                <a:lnTo>
                  <a:pt x="520646" y="310182"/>
                </a:lnTo>
                <a:lnTo>
                  <a:pt x="527511" y="360440"/>
                </a:lnTo>
                <a:lnTo>
                  <a:pt x="533122" y="410035"/>
                </a:lnTo>
                <a:lnTo>
                  <a:pt x="537300" y="458871"/>
                </a:lnTo>
                <a:lnTo>
                  <a:pt x="539867" y="506854"/>
                </a:lnTo>
                <a:lnTo>
                  <a:pt x="540643" y="553889"/>
                </a:lnTo>
                <a:lnTo>
                  <a:pt x="539449" y="599881"/>
                </a:lnTo>
                <a:lnTo>
                  <a:pt x="536106" y="644736"/>
                </a:lnTo>
                <a:lnTo>
                  <a:pt x="530434" y="688358"/>
                </a:lnTo>
                <a:lnTo>
                  <a:pt x="522256" y="730653"/>
                </a:lnTo>
                <a:lnTo>
                  <a:pt x="511391" y="771526"/>
                </a:lnTo>
                <a:lnTo>
                  <a:pt x="497662" y="810882"/>
                </a:lnTo>
                <a:lnTo>
                  <a:pt x="478751" y="853069"/>
                </a:lnTo>
                <a:lnTo>
                  <a:pt x="456276" y="893370"/>
                </a:lnTo>
                <a:lnTo>
                  <a:pt x="430488" y="931916"/>
                </a:lnTo>
                <a:lnTo>
                  <a:pt x="401638" y="968842"/>
                </a:lnTo>
                <a:lnTo>
                  <a:pt x="369977" y="1004279"/>
                </a:lnTo>
                <a:lnTo>
                  <a:pt x="335756" y="1038362"/>
                </a:lnTo>
                <a:lnTo>
                  <a:pt x="299227" y="1071222"/>
                </a:lnTo>
                <a:lnTo>
                  <a:pt x="260641" y="1102994"/>
                </a:lnTo>
                <a:lnTo>
                  <a:pt x="220250" y="1133809"/>
                </a:lnTo>
                <a:lnTo>
                  <a:pt x="178304" y="1163802"/>
                </a:lnTo>
                <a:lnTo>
                  <a:pt x="135054" y="1193105"/>
                </a:lnTo>
                <a:lnTo>
                  <a:pt x="90753" y="1221851"/>
                </a:lnTo>
                <a:lnTo>
                  <a:pt x="45651" y="1250173"/>
                </a:lnTo>
                <a:lnTo>
                  <a:pt x="0" y="1278204"/>
                </a:ln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80" name="object 81"/>
          <p:cNvSpPr>
            <a:spLocks/>
          </p:cNvSpPr>
          <p:nvPr/>
        </p:nvSpPr>
        <p:spPr bwMode="auto">
          <a:xfrm>
            <a:off x="3286125" y="4076700"/>
            <a:ext cx="85725" cy="73025"/>
          </a:xfrm>
          <a:custGeom>
            <a:avLst/>
            <a:gdLst/>
            <a:ahLst/>
            <a:cxnLst>
              <a:cxn ang="0">
                <a:pos x="45402" y="0"/>
              </a:cxn>
              <a:cxn ang="0">
                <a:pos x="0" y="72085"/>
              </a:cxn>
              <a:cxn ang="0">
                <a:pos x="84912" y="65150"/>
              </a:cxn>
              <a:cxn ang="0">
                <a:pos x="45402" y="0"/>
              </a:cxn>
            </a:cxnLst>
            <a:rect l="0" t="0" r="r" b="b"/>
            <a:pathLst>
              <a:path w="85089" h="72389">
                <a:moveTo>
                  <a:pt x="45402" y="0"/>
                </a:moveTo>
                <a:lnTo>
                  <a:pt x="0" y="72085"/>
                </a:lnTo>
                <a:lnTo>
                  <a:pt x="84912" y="65150"/>
                </a:lnTo>
                <a:lnTo>
                  <a:pt x="45402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81" name="object 82"/>
          <p:cNvSpPr>
            <a:spLocks/>
          </p:cNvSpPr>
          <p:nvPr/>
        </p:nvSpPr>
        <p:spPr bwMode="auto">
          <a:xfrm>
            <a:off x="3814763" y="2119313"/>
            <a:ext cx="379412" cy="361950"/>
          </a:xfrm>
          <a:custGeom>
            <a:avLst/>
            <a:gdLst/>
            <a:ahLst/>
            <a:cxnLst>
              <a:cxn ang="0">
                <a:pos x="0" y="163747"/>
              </a:cxn>
              <a:cxn ang="0">
                <a:pos x="16098" y="109896"/>
              </a:cxn>
              <a:cxn ang="0">
                <a:pos x="35917" y="61552"/>
              </a:cxn>
              <a:cxn ang="0">
                <a:pos x="63177" y="24221"/>
              </a:cxn>
              <a:cxn ang="0">
                <a:pos x="101600" y="3410"/>
              </a:cxn>
              <a:cxn ang="0">
                <a:pos x="139185" y="0"/>
              </a:cxn>
              <a:cxn ang="0">
                <a:pos x="187442" y="3645"/>
              </a:cxn>
              <a:cxn ang="0">
                <a:pos x="240109" y="13728"/>
              </a:cxn>
              <a:cxn ang="0">
                <a:pos x="290924" y="29633"/>
              </a:cxn>
              <a:cxn ang="0">
                <a:pos x="333624" y="50741"/>
              </a:cxn>
              <a:cxn ang="0">
                <a:pos x="361950" y="76435"/>
              </a:cxn>
              <a:cxn ang="0">
                <a:pos x="375598" y="112153"/>
              </a:cxn>
              <a:cxn ang="0">
                <a:pos x="379588" y="159514"/>
              </a:cxn>
              <a:cxn ang="0">
                <a:pos x="375642" y="212166"/>
              </a:cxn>
              <a:cxn ang="0">
                <a:pos x="365477" y="263760"/>
              </a:cxn>
              <a:cxn ang="0">
                <a:pos x="350815" y="307945"/>
              </a:cxn>
              <a:cxn ang="0">
                <a:pos x="309772" y="355696"/>
              </a:cxn>
              <a:cxn ang="0">
                <a:pos x="279731" y="362520"/>
              </a:cxn>
              <a:cxn ang="0">
                <a:pos x="244683" y="361245"/>
              </a:cxn>
              <a:cxn ang="0">
                <a:pos x="206057" y="354273"/>
              </a:cxn>
            </a:cxnLst>
            <a:rect l="0" t="0" r="r" b="b"/>
            <a:pathLst>
              <a:path w="379729" h="362585">
                <a:moveTo>
                  <a:pt x="0" y="163747"/>
                </a:moveTo>
                <a:lnTo>
                  <a:pt x="16098" y="109896"/>
                </a:lnTo>
                <a:lnTo>
                  <a:pt x="35917" y="61552"/>
                </a:lnTo>
                <a:lnTo>
                  <a:pt x="63177" y="24221"/>
                </a:lnTo>
                <a:lnTo>
                  <a:pt x="101600" y="3410"/>
                </a:lnTo>
                <a:lnTo>
                  <a:pt x="139185" y="0"/>
                </a:lnTo>
                <a:lnTo>
                  <a:pt x="187442" y="3645"/>
                </a:lnTo>
                <a:lnTo>
                  <a:pt x="240109" y="13728"/>
                </a:lnTo>
                <a:lnTo>
                  <a:pt x="290924" y="29633"/>
                </a:lnTo>
                <a:lnTo>
                  <a:pt x="333624" y="50741"/>
                </a:lnTo>
                <a:lnTo>
                  <a:pt x="361950" y="76435"/>
                </a:lnTo>
                <a:lnTo>
                  <a:pt x="375598" y="112153"/>
                </a:lnTo>
                <a:lnTo>
                  <a:pt x="379588" y="159514"/>
                </a:lnTo>
                <a:lnTo>
                  <a:pt x="375642" y="212166"/>
                </a:lnTo>
                <a:lnTo>
                  <a:pt x="365477" y="263760"/>
                </a:lnTo>
                <a:lnTo>
                  <a:pt x="350815" y="307945"/>
                </a:lnTo>
                <a:lnTo>
                  <a:pt x="309772" y="355696"/>
                </a:lnTo>
                <a:lnTo>
                  <a:pt x="279731" y="362520"/>
                </a:lnTo>
                <a:lnTo>
                  <a:pt x="244683" y="361245"/>
                </a:lnTo>
                <a:lnTo>
                  <a:pt x="206057" y="354273"/>
                </a:lnTo>
              </a:path>
            </a:pathLst>
          </a:custGeom>
          <a:noFill/>
          <a:ln w="126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82" name="object 83"/>
          <p:cNvSpPr>
            <a:spLocks/>
          </p:cNvSpPr>
          <p:nvPr/>
        </p:nvSpPr>
        <p:spPr bwMode="auto">
          <a:xfrm>
            <a:off x="3959225" y="2439988"/>
            <a:ext cx="84138" cy="74612"/>
          </a:xfrm>
          <a:custGeom>
            <a:avLst/>
            <a:gdLst/>
            <a:ahLst/>
            <a:cxnLst>
              <a:cxn ang="0">
                <a:pos x="83299" y="0"/>
              </a:cxn>
              <a:cxn ang="0">
                <a:pos x="0" y="17856"/>
              </a:cxn>
              <a:cxn ang="0">
                <a:pos x="64262" y="73787"/>
              </a:cxn>
              <a:cxn ang="0">
                <a:pos x="83299" y="0"/>
              </a:cxn>
            </a:cxnLst>
            <a:rect l="0" t="0" r="r" b="b"/>
            <a:pathLst>
              <a:path w="83820" h="74294">
                <a:moveTo>
                  <a:pt x="83299" y="0"/>
                </a:moveTo>
                <a:lnTo>
                  <a:pt x="0" y="17856"/>
                </a:lnTo>
                <a:lnTo>
                  <a:pt x="64262" y="73787"/>
                </a:lnTo>
                <a:lnTo>
                  <a:pt x="83299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4" name="object 84"/>
          <p:cNvSpPr txBox="1"/>
          <p:nvPr/>
        </p:nvSpPr>
        <p:spPr>
          <a:xfrm>
            <a:off x="5008563" y="3198813"/>
            <a:ext cx="514350" cy="315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57505" algn="l"/>
              </a:tabLst>
              <a:defRPr/>
            </a:pPr>
            <a:r>
              <a:rPr sz="2000" i="1" spc="-10" dirty="0">
                <a:solidFill>
                  <a:srgbClr val="006FC0"/>
                </a:solidFill>
                <a:latin typeface="Times New Roman"/>
                <a:cs typeface="Times New Roman"/>
              </a:rPr>
              <a:t>P</a:t>
            </a:r>
            <a:r>
              <a:rPr sz="2000" spc="-5" dirty="0">
                <a:solidFill>
                  <a:srgbClr val="006FC0"/>
                </a:solidFill>
                <a:latin typeface="Symbol"/>
                <a:cs typeface="Symbol"/>
              </a:rPr>
              <a:t>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1284" name="object 85"/>
          <p:cNvSpPr>
            <a:spLocks/>
          </p:cNvSpPr>
          <p:nvPr/>
        </p:nvSpPr>
        <p:spPr bwMode="auto">
          <a:xfrm>
            <a:off x="5786438" y="3970338"/>
            <a:ext cx="93662" cy="144462"/>
          </a:xfrm>
          <a:custGeom>
            <a:avLst/>
            <a:gdLst/>
            <a:ahLst/>
            <a:cxnLst>
              <a:cxn ang="0">
                <a:pos x="0" y="144005"/>
              </a:cxn>
              <a:cxn ang="0">
                <a:pos x="93980" y="0"/>
              </a:cxn>
            </a:cxnLst>
            <a:rect l="0" t="0" r="r" b="b"/>
            <a:pathLst>
              <a:path w="93979" h="144145">
                <a:moveTo>
                  <a:pt x="0" y="144005"/>
                </a:moveTo>
                <a:lnTo>
                  <a:pt x="93980" y="0"/>
                </a:ln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85" name="object 86"/>
          <p:cNvSpPr>
            <a:spLocks/>
          </p:cNvSpPr>
          <p:nvPr/>
        </p:nvSpPr>
        <p:spPr bwMode="auto">
          <a:xfrm>
            <a:off x="6048375" y="3970338"/>
            <a:ext cx="93663" cy="144462"/>
          </a:xfrm>
          <a:custGeom>
            <a:avLst/>
            <a:gdLst/>
            <a:ahLst/>
            <a:cxnLst>
              <a:cxn ang="0">
                <a:pos x="0" y="144005"/>
              </a:cxn>
              <a:cxn ang="0">
                <a:pos x="93980" y="0"/>
              </a:cxn>
            </a:cxnLst>
            <a:rect l="0" t="0" r="r" b="b"/>
            <a:pathLst>
              <a:path w="93979" h="144145">
                <a:moveTo>
                  <a:pt x="0" y="144005"/>
                </a:moveTo>
                <a:lnTo>
                  <a:pt x="93980" y="0"/>
                </a:ln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86" name="object 87"/>
          <p:cNvSpPr>
            <a:spLocks/>
          </p:cNvSpPr>
          <p:nvPr/>
        </p:nvSpPr>
        <p:spPr bwMode="auto">
          <a:xfrm>
            <a:off x="6334125" y="3970338"/>
            <a:ext cx="93663" cy="144462"/>
          </a:xfrm>
          <a:custGeom>
            <a:avLst/>
            <a:gdLst/>
            <a:ahLst/>
            <a:cxnLst>
              <a:cxn ang="0">
                <a:pos x="0" y="144005"/>
              </a:cxn>
              <a:cxn ang="0">
                <a:pos x="93980" y="0"/>
              </a:cxn>
            </a:cxnLst>
            <a:rect l="0" t="0" r="r" b="b"/>
            <a:pathLst>
              <a:path w="93979" h="144145">
                <a:moveTo>
                  <a:pt x="0" y="144005"/>
                </a:moveTo>
                <a:lnTo>
                  <a:pt x="93980" y="0"/>
                </a:ln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87" name="object 88"/>
          <p:cNvSpPr>
            <a:spLocks/>
          </p:cNvSpPr>
          <p:nvPr/>
        </p:nvSpPr>
        <p:spPr bwMode="auto">
          <a:xfrm>
            <a:off x="6619875" y="3970338"/>
            <a:ext cx="93663" cy="144462"/>
          </a:xfrm>
          <a:custGeom>
            <a:avLst/>
            <a:gdLst/>
            <a:ahLst/>
            <a:cxnLst>
              <a:cxn ang="0">
                <a:pos x="0" y="144005"/>
              </a:cxn>
              <a:cxn ang="0">
                <a:pos x="93980" y="0"/>
              </a:cxn>
            </a:cxnLst>
            <a:rect l="0" t="0" r="r" b="b"/>
            <a:pathLst>
              <a:path w="93979" h="144145">
                <a:moveTo>
                  <a:pt x="0" y="144005"/>
                </a:moveTo>
                <a:lnTo>
                  <a:pt x="93980" y="0"/>
                </a:ln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88" name="object 89"/>
          <p:cNvSpPr>
            <a:spLocks/>
          </p:cNvSpPr>
          <p:nvPr/>
        </p:nvSpPr>
        <p:spPr bwMode="auto">
          <a:xfrm>
            <a:off x="6905625" y="3970338"/>
            <a:ext cx="93663" cy="144462"/>
          </a:xfrm>
          <a:custGeom>
            <a:avLst/>
            <a:gdLst/>
            <a:ahLst/>
            <a:cxnLst>
              <a:cxn ang="0">
                <a:pos x="0" y="144005"/>
              </a:cxn>
              <a:cxn ang="0">
                <a:pos x="93980" y="0"/>
              </a:cxn>
            </a:cxnLst>
            <a:rect l="0" t="0" r="r" b="b"/>
            <a:pathLst>
              <a:path w="93979" h="144145">
                <a:moveTo>
                  <a:pt x="0" y="144005"/>
                </a:moveTo>
                <a:lnTo>
                  <a:pt x="93980" y="0"/>
                </a:ln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89" name="object 90"/>
          <p:cNvSpPr>
            <a:spLocks/>
          </p:cNvSpPr>
          <p:nvPr/>
        </p:nvSpPr>
        <p:spPr bwMode="auto">
          <a:xfrm>
            <a:off x="7191375" y="3970338"/>
            <a:ext cx="93663" cy="144462"/>
          </a:xfrm>
          <a:custGeom>
            <a:avLst/>
            <a:gdLst/>
            <a:ahLst/>
            <a:cxnLst>
              <a:cxn ang="0">
                <a:pos x="0" y="144005"/>
              </a:cxn>
              <a:cxn ang="0">
                <a:pos x="93980" y="0"/>
              </a:cxn>
            </a:cxnLst>
            <a:rect l="0" t="0" r="r" b="b"/>
            <a:pathLst>
              <a:path w="93979" h="144145">
                <a:moveTo>
                  <a:pt x="0" y="144005"/>
                </a:moveTo>
                <a:lnTo>
                  <a:pt x="93980" y="0"/>
                </a:ln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graphicFrame>
        <p:nvGraphicFramePr>
          <p:cNvPr id="91" name="object 91"/>
          <p:cNvGraphicFramePr>
            <a:graphicFrameLocks noGrp="1"/>
          </p:cNvGraphicFramePr>
          <p:nvPr/>
        </p:nvGraphicFramePr>
        <p:xfrm>
          <a:off x="5619750" y="2520950"/>
          <a:ext cx="2370138" cy="1692275"/>
        </p:xfrm>
        <a:graphic>
          <a:graphicData uri="http://schemas.openxmlformats.org/drawingml/2006/table">
            <a:tbl>
              <a:tblPr/>
              <a:tblGrid>
                <a:gridCol w="336550"/>
                <a:gridCol w="285750"/>
                <a:gridCol w="285750"/>
                <a:gridCol w="285750"/>
                <a:gridCol w="285750"/>
                <a:gridCol w="327025"/>
                <a:gridCol w="563563"/>
              </a:tblGrid>
              <a:tr h="314325"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Wingdings" pitchFamily="2" charset="2"/>
                          <a:cs typeface="Cordia New" pitchFamily="34" charset="-34"/>
                        </a:rPr>
                        <a:t></a:t>
                      </a: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Wingdings" pitchFamily="2" charset="2"/>
                          <a:cs typeface="Cordia New" pitchFamily="34" charset="-34"/>
                        </a:rPr>
                        <a:t></a:t>
                      </a: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Wingdings" pitchFamily="2" charset="2"/>
                          <a:cs typeface="Cordia New" pitchFamily="34" charset="-34"/>
                        </a:rPr>
                        <a:t></a:t>
                      </a: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Wingdings" pitchFamily="2" charset="2"/>
                          <a:cs typeface="Cordia New" pitchFamily="34" charset="-34"/>
                        </a:rPr>
                        <a:t></a:t>
                      </a: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¼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¼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¼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¼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Wingdings" pitchFamily="2" charset="2"/>
                          <a:cs typeface="Cordia New" pitchFamily="34" charset="-34"/>
                        </a:rPr>
                        <a:t></a:t>
                      </a: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 gridSpan="6">
                  <a:txBody>
                    <a:bodyPr/>
                    <a:lstStyle/>
                    <a:p>
                      <a:pPr marL="1238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kumimoji="0" lang="th-TH" sz="1400" b="1" i="0" u="none" strike="noStrike" cap="none" normalizeH="0" baseline="-3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   </a:t>
                      </a:r>
                      <a:r>
                        <a:rPr kumimoji="0" lang="th-TH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kumimoji="0" lang="th-TH" sz="1400" b="1" i="0" u="none" strike="noStrike" cap="none" normalizeH="0" baseline="-3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    </a:t>
                      </a:r>
                      <a:r>
                        <a:rPr kumimoji="0" lang="th-TH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kumimoji="0" lang="th-TH" sz="1400" b="1" i="0" u="none" strike="noStrike" cap="none" normalizeH="0" baseline="-3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    </a:t>
                      </a:r>
                      <a:r>
                        <a:rPr kumimoji="0" lang="th-TH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kumimoji="0" lang="th-TH" sz="1400" b="1" i="0" u="none" strike="noStrike" cap="none" normalizeH="0" baseline="-3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    </a:t>
                      </a:r>
                      <a:r>
                        <a:rPr kumimoji="0" lang="th-TH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kumimoji="0" lang="th-TH" sz="1400" b="1" i="0" u="none" strike="noStrike" cap="none" normalizeH="0" baseline="-3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    </a:t>
                      </a:r>
                      <a:r>
                        <a:rPr kumimoji="0" lang="th-TH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 </a:t>
                      </a:r>
                      <a:r>
                        <a:rPr kumimoji="0" lang="th-TH" sz="1400" b="1" i="0" u="none" strike="noStrike" cap="none" normalizeH="0" baseline="-3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th-TH" sz="1400" b="0" i="0" u="none" strike="noStrike" cap="none" normalizeH="0" baseline="-3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Wingdings" pitchFamily="2" charset="2"/>
                          <a:cs typeface="Cordia New" pitchFamily="34" charset="-34"/>
                        </a:rPr>
                        <a:t></a:t>
                      </a: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99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328" name="object 92"/>
          <p:cNvSpPr>
            <a:spLocks noChangeArrowheads="1"/>
          </p:cNvSpPr>
          <p:nvPr/>
        </p:nvSpPr>
        <p:spPr bwMode="auto">
          <a:xfrm>
            <a:off x="5395913" y="4314825"/>
            <a:ext cx="2297112" cy="463550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329" name="object 93"/>
          <p:cNvSpPr>
            <a:spLocks noChangeArrowheads="1"/>
          </p:cNvSpPr>
          <p:nvPr/>
        </p:nvSpPr>
        <p:spPr bwMode="auto">
          <a:xfrm>
            <a:off x="5356225" y="4297363"/>
            <a:ext cx="2355850" cy="425450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330" name="object 94"/>
          <p:cNvSpPr>
            <a:spLocks noChangeArrowheads="1"/>
          </p:cNvSpPr>
          <p:nvPr/>
        </p:nvSpPr>
        <p:spPr bwMode="auto">
          <a:xfrm>
            <a:off x="5441950" y="4340225"/>
            <a:ext cx="2201863" cy="369888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441950" y="4340225"/>
            <a:ext cx="2201863" cy="369888"/>
          </a:xfrm>
          <a:prstGeom prst="rect">
            <a:avLst/>
          </a:prstGeom>
          <a:ln w="12700">
            <a:solidFill>
              <a:srgbClr val="97B853"/>
            </a:solidFill>
          </a:ln>
        </p:spPr>
        <p:txBody>
          <a:bodyPr lIns="0" tIns="24765" rIns="0" bIns="0">
            <a:spAutoFit/>
          </a:bodyPr>
          <a:lstStyle/>
          <a:p>
            <a:pPr marL="85090" fontAlgn="auto">
              <a:spcBef>
                <a:spcPts val="195"/>
              </a:spcBef>
              <a:spcAft>
                <a:spcPts val="0"/>
              </a:spcAft>
              <a:defRPr/>
            </a:pPr>
            <a:r>
              <a:rPr sz="1800" spc="-10" dirty="0">
                <a:solidFill>
                  <a:srgbClr val="006600"/>
                </a:solidFill>
                <a:latin typeface="Calibri"/>
                <a:cs typeface="Calibri"/>
              </a:rPr>
              <a:t>row-stochastic</a:t>
            </a:r>
            <a:r>
              <a:rPr sz="1800" spc="-8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600"/>
                </a:solidFill>
                <a:latin typeface="Calibri"/>
                <a:cs typeface="Calibri"/>
              </a:rPr>
              <a:t>matrix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6" name="object 96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7: Centrality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Analysis</a:t>
            </a:r>
          </a:p>
        </p:txBody>
      </p:sp>
      <p:sp>
        <p:nvSpPr>
          <p:cNvPr id="51333" name="object 9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13270DAA-03FB-40A7-8B6B-37B56CABAD13}" type="slidenum">
              <a:rPr lang="th-TH"/>
              <a:pPr marL="25400"/>
              <a:t>44</a:t>
            </a:fld>
            <a:endParaRPr lang="th-TH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6299200" cy="7413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dirty="0">
                <a:latin typeface="Tahoma"/>
                <a:cs typeface="Tahoma"/>
              </a:rPr>
              <a:t>A </a:t>
            </a:r>
            <a:r>
              <a:rPr sz="2400" spc="-10" dirty="0">
                <a:latin typeface="Tahoma"/>
                <a:cs typeface="Tahoma"/>
              </a:rPr>
              <a:t>group </a:t>
            </a:r>
            <a:r>
              <a:rPr sz="2400" spc="-5" dirty="0">
                <a:latin typeface="Tahoma"/>
                <a:cs typeface="Tahoma"/>
              </a:rPr>
              <a:t>of nodes only points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themselves:</a:t>
            </a:r>
            <a:endParaRPr sz="2400">
              <a:latin typeface="Tahoma"/>
              <a:cs typeface="Tahoma"/>
            </a:endParaRPr>
          </a:p>
          <a:p>
            <a:pPr marL="469900" fontAlgn="auto">
              <a:spcBef>
                <a:spcPts val="480"/>
              </a:spcBef>
              <a:spcAft>
                <a:spcPts val="0"/>
              </a:spcAft>
              <a:tabLst>
                <a:tab pos="755015" algn="l"/>
              </a:tabLst>
              <a:defRPr/>
            </a:pPr>
            <a:r>
              <a:rPr sz="2000" spc="-5" dirty="0">
                <a:latin typeface="Arial"/>
                <a:cs typeface="Arial"/>
              </a:rPr>
              <a:t>–	</a:t>
            </a:r>
            <a:r>
              <a:rPr sz="2000" spc="-5" dirty="0">
                <a:latin typeface="Tahoma"/>
                <a:cs typeface="Tahoma"/>
              </a:rPr>
              <a:t>Absorb </a:t>
            </a:r>
            <a:r>
              <a:rPr sz="2000" dirty="0">
                <a:latin typeface="Tahoma"/>
                <a:cs typeface="Tahoma"/>
              </a:rPr>
              <a:t>all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spc="-15" dirty="0">
                <a:latin typeface="Tahoma"/>
                <a:cs typeface="Tahoma"/>
              </a:rPr>
              <a:t>rank </a:t>
            </a:r>
            <a:r>
              <a:rPr sz="2000" spc="-5" dirty="0">
                <a:latin typeface="Tahoma"/>
                <a:cs typeface="Tahoma"/>
              </a:rPr>
              <a:t>in the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system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2226" name="object 3"/>
          <p:cNvSpPr>
            <a:spLocks noChangeArrowheads="1"/>
          </p:cNvSpPr>
          <p:nvPr/>
        </p:nvSpPr>
        <p:spPr bwMode="auto">
          <a:xfrm>
            <a:off x="258763" y="254000"/>
            <a:ext cx="4965700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Rank Sink</a:t>
            </a:r>
            <a:r>
              <a:rPr spc="-95" dirty="0"/>
              <a:t> </a:t>
            </a:r>
            <a:r>
              <a:rPr spc="-5" dirty="0"/>
              <a:t>Problem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08563" y="3198813"/>
            <a:ext cx="514350" cy="315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57505" algn="l"/>
              </a:tabLst>
              <a:defRPr/>
            </a:pPr>
            <a:r>
              <a:rPr sz="2000" i="1" spc="-10" dirty="0">
                <a:solidFill>
                  <a:srgbClr val="006FC0"/>
                </a:solidFill>
                <a:latin typeface="Times New Roman"/>
                <a:cs typeface="Times New Roman"/>
              </a:rPr>
              <a:t>P</a:t>
            </a:r>
            <a:r>
              <a:rPr sz="2000" spc="-5" dirty="0">
                <a:solidFill>
                  <a:srgbClr val="006FC0"/>
                </a:solidFill>
                <a:latin typeface="Symbol"/>
                <a:cs typeface="Symbol"/>
              </a:rPr>
              <a:t>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619750" y="2520950"/>
          <a:ext cx="1806575" cy="1690688"/>
        </p:xfrm>
        <a:graphic>
          <a:graphicData uri="http://schemas.openxmlformats.org/drawingml/2006/table">
            <a:tbl>
              <a:tblPr/>
              <a:tblGrid>
                <a:gridCol w="336550"/>
                <a:gridCol w="285750"/>
                <a:gridCol w="285750"/>
                <a:gridCol w="285750"/>
                <a:gridCol w="285750"/>
                <a:gridCol w="327025"/>
              </a:tblGrid>
              <a:tr h="314325"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¼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¼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¼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¼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66" name="object 7"/>
          <p:cNvSpPr>
            <a:spLocks noChangeArrowheads="1"/>
          </p:cNvSpPr>
          <p:nvPr/>
        </p:nvSpPr>
        <p:spPr bwMode="auto">
          <a:xfrm>
            <a:off x="1349375" y="2886075"/>
            <a:ext cx="457200" cy="5048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2267" name="object 8"/>
          <p:cNvSpPr>
            <a:spLocks noChangeArrowheads="1"/>
          </p:cNvSpPr>
          <p:nvPr/>
        </p:nvSpPr>
        <p:spPr bwMode="auto">
          <a:xfrm>
            <a:off x="1395413" y="2911475"/>
            <a:ext cx="361950" cy="4111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2268" name="object 9"/>
          <p:cNvSpPr>
            <a:spLocks noChangeArrowheads="1"/>
          </p:cNvSpPr>
          <p:nvPr/>
        </p:nvSpPr>
        <p:spPr bwMode="auto">
          <a:xfrm>
            <a:off x="1670050" y="3235325"/>
            <a:ext cx="87313" cy="8731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2269" name="object 10"/>
          <p:cNvSpPr>
            <a:spLocks/>
          </p:cNvSpPr>
          <p:nvPr/>
        </p:nvSpPr>
        <p:spPr bwMode="auto">
          <a:xfrm>
            <a:off x="1395413" y="2911475"/>
            <a:ext cx="361950" cy="411163"/>
          </a:xfrm>
          <a:custGeom>
            <a:avLst/>
            <a:gdLst/>
            <a:ahLst/>
            <a:cxnLst>
              <a:cxn ang="0">
                <a:pos x="274307" y="410946"/>
              </a:cxn>
              <a:cxn ang="0">
                <a:pos x="291833" y="340829"/>
              </a:cxn>
              <a:cxn ang="0">
                <a:pos x="361950" y="323303"/>
              </a:cxn>
              <a:cxn ang="0">
                <a:pos x="274307" y="410946"/>
              </a:cxn>
              <a:cxn ang="0">
                <a:pos x="0" y="410946"/>
              </a:cxn>
              <a:cxn ang="0">
                <a:pos x="0" y="0"/>
              </a:cxn>
              <a:cxn ang="0">
                <a:pos x="361950" y="0"/>
              </a:cxn>
              <a:cxn ang="0">
                <a:pos x="361950" y="323303"/>
              </a:cxn>
            </a:cxnLst>
            <a:rect l="0" t="0" r="r" b="b"/>
            <a:pathLst>
              <a:path w="361950" h="411479">
                <a:moveTo>
                  <a:pt x="274307" y="410946"/>
                </a:moveTo>
                <a:lnTo>
                  <a:pt x="291833" y="340829"/>
                </a:lnTo>
                <a:lnTo>
                  <a:pt x="361950" y="323303"/>
                </a:lnTo>
                <a:lnTo>
                  <a:pt x="274307" y="410946"/>
                </a:lnTo>
                <a:lnTo>
                  <a:pt x="0" y="410946"/>
                </a:lnTo>
                <a:lnTo>
                  <a:pt x="0" y="0"/>
                </a:lnTo>
                <a:lnTo>
                  <a:pt x="361950" y="0"/>
                </a:lnTo>
                <a:lnTo>
                  <a:pt x="361950" y="323303"/>
                </a:lnTo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/>
          <p:nvPr/>
        </p:nvSpPr>
        <p:spPr>
          <a:xfrm>
            <a:off x="1423988" y="2898775"/>
            <a:ext cx="293687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80035" algn="l"/>
              </a:tabLst>
              <a:defRPr/>
            </a:pPr>
            <a:r>
              <a:rPr sz="1200" b="1" u="heavy" dirty="0">
                <a:latin typeface="Calibri"/>
                <a:cs typeface="Calibri"/>
              </a:rPr>
              <a:t>1	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2271" name="object 12"/>
          <p:cNvSpPr>
            <a:spLocks/>
          </p:cNvSpPr>
          <p:nvPr/>
        </p:nvSpPr>
        <p:spPr bwMode="auto">
          <a:xfrm>
            <a:off x="1576388" y="3033713"/>
            <a:ext cx="1285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8612" y="0"/>
              </a:cxn>
            </a:cxnLst>
            <a:rect l="0" t="0" r="r" b="b"/>
            <a:pathLst>
              <a:path w="128905">
                <a:moveTo>
                  <a:pt x="0" y="0"/>
                </a:moveTo>
                <a:lnTo>
                  <a:pt x="128612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72" name="object 13"/>
          <p:cNvSpPr>
            <a:spLocks/>
          </p:cNvSpPr>
          <p:nvPr/>
        </p:nvSpPr>
        <p:spPr bwMode="auto">
          <a:xfrm>
            <a:off x="1446213" y="3138488"/>
            <a:ext cx="2587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8368" y="0"/>
              </a:cxn>
            </a:cxnLst>
            <a:rect l="0" t="0" r="r" b="b"/>
            <a:pathLst>
              <a:path w="258444">
                <a:moveTo>
                  <a:pt x="0" y="0"/>
                </a:moveTo>
                <a:lnTo>
                  <a:pt x="258368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73" name="object 14"/>
          <p:cNvSpPr>
            <a:spLocks/>
          </p:cNvSpPr>
          <p:nvPr/>
        </p:nvSpPr>
        <p:spPr bwMode="auto">
          <a:xfrm>
            <a:off x="1446213" y="3189288"/>
            <a:ext cx="2587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8368" y="0"/>
              </a:cxn>
            </a:cxnLst>
            <a:rect l="0" t="0" r="r" b="b"/>
            <a:pathLst>
              <a:path w="258444">
                <a:moveTo>
                  <a:pt x="0" y="0"/>
                </a:moveTo>
                <a:lnTo>
                  <a:pt x="258368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74" name="object 15"/>
          <p:cNvSpPr>
            <a:spLocks noChangeArrowheads="1"/>
          </p:cNvSpPr>
          <p:nvPr/>
        </p:nvSpPr>
        <p:spPr bwMode="auto">
          <a:xfrm>
            <a:off x="2270125" y="2192338"/>
            <a:ext cx="457200" cy="50641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2275" name="object 16"/>
          <p:cNvSpPr>
            <a:spLocks noChangeArrowheads="1"/>
          </p:cNvSpPr>
          <p:nvPr/>
        </p:nvSpPr>
        <p:spPr bwMode="auto">
          <a:xfrm>
            <a:off x="2316163" y="2217738"/>
            <a:ext cx="361950" cy="411162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2276" name="object 17"/>
          <p:cNvSpPr>
            <a:spLocks noChangeArrowheads="1"/>
          </p:cNvSpPr>
          <p:nvPr/>
        </p:nvSpPr>
        <p:spPr bwMode="auto">
          <a:xfrm>
            <a:off x="2590800" y="2541588"/>
            <a:ext cx="87313" cy="8731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2277" name="object 18"/>
          <p:cNvSpPr>
            <a:spLocks/>
          </p:cNvSpPr>
          <p:nvPr/>
        </p:nvSpPr>
        <p:spPr bwMode="auto">
          <a:xfrm>
            <a:off x="2316163" y="2217738"/>
            <a:ext cx="361950" cy="411162"/>
          </a:xfrm>
          <a:custGeom>
            <a:avLst/>
            <a:gdLst/>
            <a:ahLst/>
            <a:cxnLst>
              <a:cxn ang="0">
                <a:pos x="274307" y="410946"/>
              </a:cxn>
              <a:cxn ang="0">
                <a:pos x="291833" y="340829"/>
              </a:cxn>
              <a:cxn ang="0">
                <a:pos x="361949" y="323303"/>
              </a:cxn>
              <a:cxn ang="0">
                <a:pos x="274307" y="410946"/>
              </a:cxn>
              <a:cxn ang="0">
                <a:pos x="0" y="410946"/>
              </a:cxn>
              <a:cxn ang="0">
                <a:pos x="0" y="0"/>
              </a:cxn>
              <a:cxn ang="0">
                <a:pos x="361949" y="0"/>
              </a:cxn>
              <a:cxn ang="0">
                <a:pos x="361949" y="323303"/>
              </a:cxn>
            </a:cxnLst>
            <a:rect l="0" t="0" r="r" b="b"/>
            <a:pathLst>
              <a:path w="361950" h="411480">
                <a:moveTo>
                  <a:pt x="274307" y="410946"/>
                </a:moveTo>
                <a:lnTo>
                  <a:pt x="291833" y="340829"/>
                </a:lnTo>
                <a:lnTo>
                  <a:pt x="361949" y="323303"/>
                </a:lnTo>
                <a:lnTo>
                  <a:pt x="274307" y="410946"/>
                </a:lnTo>
                <a:lnTo>
                  <a:pt x="0" y="410946"/>
                </a:lnTo>
                <a:lnTo>
                  <a:pt x="0" y="0"/>
                </a:lnTo>
                <a:lnTo>
                  <a:pt x="361949" y="0"/>
                </a:lnTo>
                <a:lnTo>
                  <a:pt x="361949" y="323303"/>
                </a:lnTo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>
            <a:off x="2344738" y="2205038"/>
            <a:ext cx="293687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80035" algn="l"/>
              </a:tabLst>
              <a:defRPr/>
            </a:pPr>
            <a:r>
              <a:rPr sz="1200" b="1" u="heavy" dirty="0">
                <a:latin typeface="Calibri"/>
                <a:cs typeface="Calibri"/>
              </a:rPr>
              <a:t>2	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2279" name="object 20"/>
          <p:cNvSpPr>
            <a:spLocks/>
          </p:cNvSpPr>
          <p:nvPr/>
        </p:nvSpPr>
        <p:spPr bwMode="auto">
          <a:xfrm>
            <a:off x="2497138" y="2339975"/>
            <a:ext cx="1285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8612" y="0"/>
              </a:cxn>
            </a:cxnLst>
            <a:rect l="0" t="0" r="r" b="b"/>
            <a:pathLst>
              <a:path w="128905">
                <a:moveTo>
                  <a:pt x="0" y="0"/>
                </a:moveTo>
                <a:lnTo>
                  <a:pt x="128612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80" name="object 21"/>
          <p:cNvSpPr>
            <a:spLocks/>
          </p:cNvSpPr>
          <p:nvPr/>
        </p:nvSpPr>
        <p:spPr bwMode="auto">
          <a:xfrm>
            <a:off x="2366963" y="2444750"/>
            <a:ext cx="2587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8368" y="0"/>
              </a:cxn>
            </a:cxnLst>
            <a:rect l="0" t="0" r="r" b="b"/>
            <a:pathLst>
              <a:path w="258444">
                <a:moveTo>
                  <a:pt x="0" y="0"/>
                </a:moveTo>
                <a:lnTo>
                  <a:pt x="258368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81" name="object 22"/>
          <p:cNvSpPr>
            <a:spLocks/>
          </p:cNvSpPr>
          <p:nvPr/>
        </p:nvSpPr>
        <p:spPr bwMode="auto">
          <a:xfrm>
            <a:off x="2366963" y="2495550"/>
            <a:ext cx="2587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8368" y="0"/>
              </a:cxn>
            </a:cxnLst>
            <a:rect l="0" t="0" r="r" b="b"/>
            <a:pathLst>
              <a:path w="258444">
                <a:moveTo>
                  <a:pt x="0" y="0"/>
                </a:moveTo>
                <a:lnTo>
                  <a:pt x="258368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82" name="object 23"/>
          <p:cNvSpPr>
            <a:spLocks noChangeArrowheads="1"/>
          </p:cNvSpPr>
          <p:nvPr/>
        </p:nvSpPr>
        <p:spPr bwMode="auto">
          <a:xfrm>
            <a:off x="1885950" y="3790950"/>
            <a:ext cx="458788" cy="5080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2283" name="object 24"/>
          <p:cNvSpPr>
            <a:spLocks noChangeArrowheads="1"/>
          </p:cNvSpPr>
          <p:nvPr/>
        </p:nvSpPr>
        <p:spPr bwMode="auto">
          <a:xfrm>
            <a:off x="1931988" y="3816350"/>
            <a:ext cx="363537" cy="41275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2284" name="object 25"/>
          <p:cNvSpPr>
            <a:spLocks noChangeArrowheads="1"/>
          </p:cNvSpPr>
          <p:nvPr/>
        </p:nvSpPr>
        <p:spPr bwMode="auto">
          <a:xfrm>
            <a:off x="2208213" y="4141788"/>
            <a:ext cx="87312" cy="87312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2285" name="object 26"/>
          <p:cNvSpPr>
            <a:spLocks/>
          </p:cNvSpPr>
          <p:nvPr/>
        </p:nvSpPr>
        <p:spPr bwMode="auto">
          <a:xfrm>
            <a:off x="1931988" y="3816350"/>
            <a:ext cx="363537" cy="412750"/>
          </a:xfrm>
          <a:custGeom>
            <a:avLst/>
            <a:gdLst/>
            <a:ahLst/>
            <a:cxnLst>
              <a:cxn ang="0">
                <a:pos x="275513" y="412521"/>
              </a:cxn>
              <a:cxn ang="0">
                <a:pos x="293115" y="342099"/>
              </a:cxn>
              <a:cxn ang="0">
                <a:pos x="363537" y="324497"/>
              </a:cxn>
              <a:cxn ang="0">
                <a:pos x="275513" y="412521"/>
              </a:cxn>
              <a:cxn ang="0">
                <a:pos x="0" y="412521"/>
              </a:cxn>
              <a:cxn ang="0">
                <a:pos x="0" y="0"/>
              </a:cxn>
              <a:cxn ang="0">
                <a:pos x="363537" y="0"/>
              </a:cxn>
              <a:cxn ang="0">
                <a:pos x="363537" y="324497"/>
              </a:cxn>
            </a:cxnLst>
            <a:rect l="0" t="0" r="r" b="b"/>
            <a:pathLst>
              <a:path w="363855" h="412750">
                <a:moveTo>
                  <a:pt x="275513" y="412521"/>
                </a:moveTo>
                <a:lnTo>
                  <a:pt x="293115" y="342099"/>
                </a:lnTo>
                <a:lnTo>
                  <a:pt x="363537" y="324497"/>
                </a:lnTo>
                <a:lnTo>
                  <a:pt x="275513" y="412521"/>
                </a:lnTo>
                <a:lnTo>
                  <a:pt x="0" y="412521"/>
                </a:lnTo>
                <a:lnTo>
                  <a:pt x="0" y="0"/>
                </a:lnTo>
                <a:lnTo>
                  <a:pt x="363537" y="0"/>
                </a:lnTo>
                <a:lnTo>
                  <a:pt x="363537" y="324497"/>
                </a:lnTo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86" name="object 27"/>
          <p:cNvSpPr>
            <a:spLocks/>
          </p:cNvSpPr>
          <p:nvPr/>
        </p:nvSpPr>
        <p:spPr bwMode="auto">
          <a:xfrm>
            <a:off x="2112963" y="3938588"/>
            <a:ext cx="1301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9184" y="0"/>
              </a:cxn>
            </a:cxnLst>
            <a:rect l="0" t="0" r="r" b="b"/>
            <a:pathLst>
              <a:path w="129539">
                <a:moveTo>
                  <a:pt x="0" y="0"/>
                </a:moveTo>
                <a:lnTo>
                  <a:pt x="129184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87" name="object 28"/>
          <p:cNvSpPr>
            <a:spLocks/>
          </p:cNvSpPr>
          <p:nvPr/>
        </p:nvSpPr>
        <p:spPr bwMode="auto">
          <a:xfrm>
            <a:off x="1982788" y="4043363"/>
            <a:ext cx="2603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511" y="0"/>
              </a:cxn>
            </a:cxnLst>
            <a:rect l="0" t="0" r="r" b="b"/>
            <a:pathLst>
              <a:path w="259714">
                <a:moveTo>
                  <a:pt x="0" y="0"/>
                </a:moveTo>
                <a:lnTo>
                  <a:pt x="259511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88" name="object 29"/>
          <p:cNvSpPr>
            <a:spLocks/>
          </p:cNvSpPr>
          <p:nvPr/>
        </p:nvSpPr>
        <p:spPr bwMode="auto">
          <a:xfrm>
            <a:off x="1982788" y="4095750"/>
            <a:ext cx="2603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511" y="0"/>
              </a:cxn>
            </a:cxnLst>
            <a:rect l="0" t="0" r="r" b="b"/>
            <a:pathLst>
              <a:path w="259714">
                <a:moveTo>
                  <a:pt x="0" y="0"/>
                </a:moveTo>
                <a:lnTo>
                  <a:pt x="259511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89" name="object 30"/>
          <p:cNvSpPr>
            <a:spLocks/>
          </p:cNvSpPr>
          <p:nvPr/>
        </p:nvSpPr>
        <p:spPr bwMode="auto">
          <a:xfrm>
            <a:off x="1628775" y="2432050"/>
            <a:ext cx="573088" cy="423863"/>
          </a:xfrm>
          <a:custGeom>
            <a:avLst/>
            <a:gdLst/>
            <a:ahLst/>
            <a:cxnLst>
              <a:cxn ang="0">
                <a:pos x="0" y="424179"/>
              </a:cxn>
              <a:cxn ang="0">
                <a:pos x="572858" y="0"/>
              </a:cxn>
            </a:cxnLst>
            <a:rect l="0" t="0" r="r" b="b"/>
            <a:pathLst>
              <a:path w="573405" h="424180">
                <a:moveTo>
                  <a:pt x="0" y="424179"/>
                </a:moveTo>
                <a:lnTo>
                  <a:pt x="572858" y="0"/>
                </a:lnTo>
              </a:path>
            </a:pathLst>
          </a:custGeom>
          <a:noFill/>
          <a:ln w="12700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0" name="object 31"/>
          <p:cNvSpPr>
            <a:spLocks/>
          </p:cNvSpPr>
          <p:nvPr/>
        </p:nvSpPr>
        <p:spPr bwMode="auto">
          <a:xfrm>
            <a:off x="2168525" y="2393950"/>
            <a:ext cx="84138" cy="76200"/>
          </a:xfrm>
          <a:custGeom>
            <a:avLst/>
            <a:gdLst/>
            <a:ahLst/>
            <a:cxnLst>
              <a:cxn ang="0">
                <a:pos x="83908" y="0"/>
              </a:cxn>
              <a:cxn ang="0">
                <a:pos x="0" y="14719"/>
              </a:cxn>
              <a:cxn ang="0">
                <a:pos x="45339" y="75958"/>
              </a:cxn>
              <a:cxn ang="0">
                <a:pos x="83908" y="0"/>
              </a:cxn>
            </a:cxnLst>
            <a:rect l="0" t="0" r="r" b="b"/>
            <a:pathLst>
              <a:path w="84455" h="76200">
                <a:moveTo>
                  <a:pt x="83908" y="0"/>
                </a:moveTo>
                <a:lnTo>
                  <a:pt x="0" y="14719"/>
                </a:lnTo>
                <a:lnTo>
                  <a:pt x="45339" y="75958"/>
                </a:lnTo>
                <a:lnTo>
                  <a:pt x="83908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1" name="object 32"/>
          <p:cNvSpPr>
            <a:spLocks/>
          </p:cNvSpPr>
          <p:nvPr/>
        </p:nvSpPr>
        <p:spPr bwMode="auto">
          <a:xfrm>
            <a:off x="2725738" y="2393950"/>
            <a:ext cx="676275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5093" y="76949"/>
              </a:cxn>
            </a:cxnLst>
            <a:rect l="0" t="0" r="r" b="b"/>
            <a:pathLst>
              <a:path w="675639" h="77469">
                <a:moveTo>
                  <a:pt x="0" y="0"/>
                </a:moveTo>
                <a:lnTo>
                  <a:pt x="675093" y="76949"/>
                </a:lnTo>
              </a:path>
            </a:pathLst>
          </a:custGeom>
          <a:noFill/>
          <a:ln w="12700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2" name="object 33"/>
          <p:cNvSpPr>
            <a:spLocks/>
          </p:cNvSpPr>
          <p:nvPr/>
        </p:nvSpPr>
        <p:spPr bwMode="auto">
          <a:xfrm>
            <a:off x="3384550" y="2432050"/>
            <a:ext cx="79375" cy="76200"/>
          </a:xfrm>
          <a:custGeom>
            <a:avLst/>
            <a:gdLst/>
            <a:ahLst/>
            <a:cxnLst>
              <a:cxn ang="0">
                <a:pos x="8636" y="0"/>
              </a:cxn>
              <a:cxn ang="0">
                <a:pos x="0" y="75704"/>
              </a:cxn>
              <a:cxn ang="0">
                <a:pos x="80022" y="46482"/>
              </a:cxn>
              <a:cxn ang="0">
                <a:pos x="8636" y="0"/>
              </a:cxn>
            </a:cxnLst>
            <a:rect l="0" t="0" r="r" b="b"/>
            <a:pathLst>
              <a:path w="80010" h="76200">
                <a:moveTo>
                  <a:pt x="8636" y="0"/>
                </a:moveTo>
                <a:lnTo>
                  <a:pt x="0" y="75704"/>
                </a:lnTo>
                <a:lnTo>
                  <a:pt x="80022" y="46482"/>
                </a:lnTo>
                <a:lnTo>
                  <a:pt x="8636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3" name="object 34"/>
          <p:cNvSpPr>
            <a:spLocks/>
          </p:cNvSpPr>
          <p:nvPr/>
        </p:nvSpPr>
        <p:spPr bwMode="auto">
          <a:xfrm>
            <a:off x="3481388" y="2876550"/>
            <a:ext cx="130175" cy="358775"/>
          </a:xfrm>
          <a:custGeom>
            <a:avLst/>
            <a:gdLst/>
            <a:ahLst/>
            <a:cxnLst>
              <a:cxn ang="0">
                <a:pos x="0" y="359346"/>
              </a:cxn>
              <a:cxn ang="0">
                <a:pos x="129311" y="0"/>
              </a:cxn>
            </a:cxnLst>
            <a:rect l="0" t="0" r="r" b="b"/>
            <a:pathLst>
              <a:path w="129539" h="359410">
                <a:moveTo>
                  <a:pt x="0" y="359346"/>
                </a:moveTo>
                <a:lnTo>
                  <a:pt x="129311" y="0"/>
                </a:lnTo>
              </a:path>
            </a:pathLst>
          </a:custGeom>
          <a:noFill/>
          <a:ln w="12699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4" name="object 35"/>
          <p:cNvSpPr>
            <a:spLocks/>
          </p:cNvSpPr>
          <p:nvPr/>
        </p:nvSpPr>
        <p:spPr bwMode="auto">
          <a:xfrm>
            <a:off x="3570288" y="2816225"/>
            <a:ext cx="71437" cy="85725"/>
          </a:xfrm>
          <a:custGeom>
            <a:avLst/>
            <a:gdLst/>
            <a:ahLst/>
            <a:cxnLst>
              <a:cxn ang="0">
                <a:pos x="61658" y="0"/>
              </a:cxn>
              <a:cxn ang="0">
                <a:pos x="0" y="58800"/>
              </a:cxn>
              <a:cxn ang="0">
                <a:pos x="71704" y="84607"/>
              </a:cxn>
              <a:cxn ang="0">
                <a:pos x="61658" y="0"/>
              </a:cxn>
            </a:cxnLst>
            <a:rect l="0" t="0" r="r" b="b"/>
            <a:pathLst>
              <a:path w="71754" h="85089">
                <a:moveTo>
                  <a:pt x="61658" y="0"/>
                </a:moveTo>
                <a:lnTo>
                  <a:pt x="0" y="58800"/>
                </a:lnTo>
                <a:lnTo>
                  <a:pt x="71704" y="84607"/>
                </a:lnTo>
                <a:lnTo>
                  <a:pt x="61658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5" name="object 36"/>
          <p:cNvSpPr>
            <a:spLocks/>
          </p:cNvSpPr>
          <p:nvPr/>
        </p:nvSpPr>
        <p:spPr bwMode="auto">
          <a:xfrm>
            <a:off x="3330575" y="2801938"/>
            <a:ext cx="128588" cy="358775"/>
          </a:xfrm>
          <a:custGeom>
            <a:avLst/>
            <a:gdLst/>
            <a:ahLst/>
            <a:cxnLst>
              <a:cxn ang="0">
                <a:pos x="129235" y="0"/>
              </a:cxn>
              <a:cxn ang="0">
                <a:pos x="0" y="357784"/>
              </a:cxn>
            </a:cxnLst>
            <a:rect l="0" t="0" r="r" b="b"/>
            <a:pathLst>
              <a:path w="129539" h="358139">
                <a:moveTo>
                  <a:pt x="129235" y="0"/>
                </a:moveTo>
                <a:lnTo>
                  <a:pt x="0" y="357784"/>
                </a:lnTo>
              </a:path>
            </a:pathLst>
          </a:custGeom>
          <a:noFill/>
          <a:ln w="12700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6" name="object 37"/>
          <p:cNvSpPr>
            <a:spLocks/>
          </p:cNvSpPr>
          <p:nvPr/>
        </p:nvSpPr>
        <p:spPr bwMode="auto">
          <a:xfrm>
            <a:off x="3298825" y="3135313"/>
            <a:ext cx="71438" cy="84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944" y="84607"/>
              </a:cxn>
              <a:cxn ang="0">
                <a:pos x="71666" y="25882"/>
              </a:cxn>
              <a:cxn ang="0">
                <a:pos x="0" y="0"/>
              </a:cxn>
            </a:cxnLst>
            <a:rect l="0" t="0" r="r" b="b"/>
            <a:pathLst>
              <a:path w="71754" h="85089">
                <a:moveTo>
                  <a:pt x="0" y="0"/>
                </a:moveTo>
                <a:lnTo>
                  <a:pt x="9944" y="84607"/>
                </a:lnTo>
                <a:lnTo>
                  <a:pt x="71666" y="25882"/>
                </a:lnTo>
                <a:lnTo>
                  <a:pt x="0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7" name="object 38"/>
          <p:cNvSpPr>
            <a:spLocks/>
          </p:cNvSpPr>
          <p:nvPr/>
        </p:nvSpPr>
        <p:spPr bwMode="auto">
          <a:xfrm>
            <a:off x="2120900" y="2671763"/>
            <a:ext cx="307975" cy="1062037"/>
          </a:xfrm>
          <a:custGeom>
            <a:avLst/>
            <a:gdLst/>
            <a:ahLst/>
            <a:cxnLst>
              <a:cxn ang="0">
                <a:pos x="307759" y="0"/>
              </a:cxn>
              <a:cxn ang="0">
                <a:pos x="0" y="1061377"/>
              </a:cxn>
            </a:cxnLst>
            <a:rect l="0" t="0" r="r" b="b"/>
            <a:pathLst>
              <a:path w="307975" h="1061720">
                <a:moveTo>
                  <a:pt x="307759" y="0"/>
                </a:moveTo>
                <a:lnTo>
                  <a:pt x="0" y="1061377"/>
                </a:lnTo>
              </a:path>
            </a:pathLst>
          </a:custGeom>
          <a:noFill/>
          <a:ln w="12700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8" name="object 39"/>
          <p:cNvSpPr>
            <a:spLocks/>
          </p:cNvSpPr>
          <p:nvPr/>
        </p:nvSpPr>
        <p:spPr bwMode="auto">
          <a:xfrm>
            <a:off x="2087563" y="3709988"/>
            <a:ext cx="74612" cy="84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79" y="83794"/>
              </a:cxn>
              <a:cxn ang="0">
                <a:pos x="73190" y="21221"/>
              </a:cxn>
              <a:cxn ang="0">
                <a:pos x="0" y="0"/>
              </a:cxn>
            </a:cxnLst>
            <a:rect l="0" t="0" r="r" b="b"/>
            <a:pathLst>
              <a:path w="73660" h="83820">
                <a:moveTo>
                  <a:pt x="0" y="0"/>
                </a:moveTo>
                <a:lnTo>
                  <a:pt x="15379" y="83794"/>
                </a:lnTo>
                <a:lnTo>
                  <a:pt x="73190" y="21221"/>
                </a:lnTo>
                <a:lnTo>
                  <a:pt x="0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9" name="object 40"/>
          <p:cNvSpPr>
            <a:spLocks/>
          </p:cNvSpPr>
          <p:nvPr/>
        </p:nvSpPr>
        <p:spPr bwMode="auto">
          <a:xfrm>
            <a:off x="1674813" y="3449638"/>
            <a:ext cx="190500" cy="404812"/>
          </a:xfrm>
          <a:custGeom>
            <a:avLst/>
            <a:gdLst/>
            <a:ahLst/>
            <a:cxnLst>
              <a:cxn ang="0">
                <a:pos x="190436" y="404507"/>
              </a:cxn>
              <a:cxn ang="0">
                <a:pos x="0" y="0"/>
              </a:cxn>
            </a:cxnLst>
            <a:rect l="0" t="0" r="r" b="b"/>
            <a:pathLst>
              <a:path w="190500" h="404495">
                <a:moveTo>
                  <a:pt x="190436" y="40450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00" name="object 41"/>
          <p:cNvSpPr>
            <a:spLocks/>
          </p:cNvSpPr>
          <p:nvPr/>
        </p:nvSpPr>
        <p:spPr bwMode="auto">
          <a:xfrm>
            <a:off x="1646238" y="3392488"/>
            <a:ext cx="68262" cy="85725"/>
          </a:xfrm>
          <a:custGeom>
            <a:avLst/>
            <a:gdLst/>
            <a:ahLst/>
            <a:cxnLst>
              <a:cxn ang="0">
                <a:pos x="2006" y="0"/>
              </a:cxn>
              <a:cxn ang="0">
                <a:pos x="0" y="85166"/>
              </a:cxn>
              <a:cxn ang="0">
                <a:pos x="68935" y="52705"/>
              </a:cxn>
              <a:cxn ang="0">
                <a:pos x="2006" y="0"/>
              </a:cxn>
            </a:cxnLst>
            <a:rect l="0" t="0" r="r" b="b"/>
            <a:pathLst>
              <a:path w="69214" h="85725">
                <a:moveTo>
                  <a:pt x="2006" y="0"/>
                </a:moveTo>
                <a:lnTo>
                  <a:pt x="0" y="85166"/>
                </a:lnTo>
                <a:lnTo>
                  <a:pt x="68935" y="52705"/>
                </a:lnTo>
                <a:lnTo>
                  <a:pt x="2006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01" name="object 42"/>
          <p:cNvSpPr>
            <a:spLocks/>
          </p:cNvSpPr>
          <p:nvPr/>
        </p:nvSpPr>
        <p:spPr bwMode="auto">
          <a:xfrm>
            <a:off x="2547938" y="2724150"/>
            <a:ext cx="295275" cy="1357313"/>
          </a:xfrm>
          <a:custGeom>
            <a:avLst/>
            <a:gdLst/>
            <a:ahLst/>
            <a:cxnLst>
              <a:cxn ang="0">
                <a:pos x="296024" y="1357185"/>
              </a:cxn>
              <a:cxn ang="0">
                <a:pos x="0" y="0"/>
              </a:cxn>
            </a:cxnLst>
            <a:rect l="0" t="0" r="r" b="b"/>
            <a:pathLst>
              <a:path w="296544" h="1357629">
                <a:moveTo>
                  <a:pt x="296024" y="1357185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02" name="object 43"/>
          <p:cNvSpPr>
            <a:spLocks/>
          </p:cNvSpPr>
          <p:nvPr/>
        </p:nvSpPr>
        <p:spPr bwMode="auto">
          <a:xfrm>
            <a:off x="2513013" y="2662238"/>
            <a:ext cx="74612" cy="82550"/>
          </a:xfrm>
          <a:custGeom>
            <a:avLst/>
            <a:gdLst/>
            <a:ahLst/>
            <a:cxnLst>
              <a:cxn ang="0">
                <a:pos x="20980" y="0"/>
              </a:cxn>
              <a:cxn ang="0">
                <a:pos x="0" y="82575"/>
              </a:cxn>
              <a:cxn ang="0">
                <a:pos x="74447" y="66332"/>
              </a:cxn>
              <a:cxn ang="0">
                <a:pos x="20980" y="0"/>
              </a:cxn>
            </a:cxnLst>
            <a:rect l="0" t="0" r="r" b="b"/>
            <a:pathLst>
              <a:path w="74930" h="83185">
                <a:moveTo>
                  <a:pt x="20980" y="0"/>
                </a:moveTo>
                <a:lnTo>
                  <a:pt x="0" y="82575"/>
                </a:lnTo>
                <a:lnTo>
                  <a:pt x="74447" y="66332"/>
                </a:lnTo>
                <a:lnTo>
                  <a:pt x="20980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03" name="object 44"/>
          <p:cNvSpPr>
            <a:spLocks/>
          </p:cNvSpPr>
          <p:nvPr/>
        </p:nvSpPr>
        <p:spPr bwMode="auto">
          <a:xfrm>
            <a:off x="2362200" y="4094163"/>
            <a:ext cx="360363" cy="133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9498" y="132092"/>
              </a:cxn>
            </a:cxnLst>
            <a:rect l="0" t="0" r="r" b="b"/>
            <a:pathLst>
              <a:path w="360044" h="132714">
                <a:moveTo>
                  <a:pt x="0" y="0"/>
                </a:moveTo>
                <a:lnTo>
                  <a:pt x="359498" y="132092"/>
                </a:lnTo>
              </a:path>
            </a:pathLst>
          </a:custGeom>
          <a:noFill/>
          <a:ln w="12700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04" name="object 45"/>
          <p:cNvSpPr>
            <a:spLocks/>
          </p:cNvSpPr>
          <p:nvPr/>
        </p:nvSpPr>
        <p:spPr bwMode="auto">
          <a:xfrm>
            <a:off x="2697163" y="4186238"/>
            <a:ext cx="84137" cy="71437"/>
          </a:xfrm>
          <a:custGeom>
            <a:avLst/>
            <a:gdLst/>
            <a:ahLst/>
            <a:cxnLst>
              <a:cxn ang="0">
                <a:pos x="26288" y="0"/>
              </a:cxn>
              <a:cxn ang="0">
                <a:pos x="0" y="71526"/>
              </a:cxn>
              <a:cxn ang="0">
                <a:pos x="84670" y="62039"/>
              </a:cxn>
              <a:cxn ang="0">
                <a:pos x="26288" y="0"/>
              </a:cxn>
            </a:cxnLst>
            <a:rect l="0" t="0" r="r" b="b"/>
            <a:pathLst>
              <a:path w="85089" h="71754">
                <a:moveTo>
                  <a:pt x="26288" y="0"/>
                </a:moveTo>
                <a:lnTo>
                  <a:pt x="0" y="71526"/>
                </a:lnTo>
                <a:lnTo>
                  <a:pt x="84670" y="62039"/>
                </a:lnTo>
                <a:lnTo>
                  <a:pt x="26288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05" name="object 46"/>
          <p:cNvSpPr>
            <a:spLocks noChangeArrowheads="1"/>
          </p:cNvSpPr>
          <p:nvPr/>
        </p:nvSpPr>
        <p:spPr bwMode="auto">
          <a:xfrm>
            <a:off x="3197225" y="3275013"/>
            <a:ext cx="458788" cy="506412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2306" name="object 47"/>
          <p:cNvSpPr>
            <a:spLocks noChangeArrowheads="1"/>
          </p:cNvSpPr>
          <p:nvPr/>
        </p:nvSpPr>
        <p:spPr bwMode="auto">
          <a:xfrm>
            <a:off x="3243263" y="3300413"/>
            <a:ext cx="363537" cy="41275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2307" name="object 48"/>
          <p:cNvSpPr>
            <a:spLocks noChangeArrowheads="1"/>
          </p:cNvSpPr>
          <p:nvPr/>
        </p:nvSpPr>
        <p:spPr bwMode="auto">
          <a:xfrm>
            <a:off x="3519488" y="3625850"/>
            <a:ext cx="87312" cy="87313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2308" name="object 49"/>
          <p:cNvSpPr>
            <a:spLocks/>
          </p:cNvSpPr>
          <p:nvPr/>
        </p:nvSpPr>
        <p:spPr bwMode="auto">
          <a:xfrm>
            <a:off x="3243263" y="3300413"/>
            <a:ext cx="363537" cy="412750"/>
          </a:xfrm>
          <a:custGeom>
            <a:avLst/>
            <a:gdLst/>
            <a:ahLst/>
            <a:cxnLst>
              <a:cxn ang="0">
                <a:pos x="275513" y="412521"/>
              </a:cxn>
              <a:cxn ang="0">
                <a:pos x="293115" y="342099"/>
              </a:cxn>
              <a:cxn ang="0">
                <a:pos x="363537" y="324497"/>
              </a:cxn>
              <a:cxn ang="0">
                <a:pos x="275513" y="412521"/>
              </a:cxn>
              <a:cxn ang="0">
                <a:pos x="0" y="412521"/>
              </a:cxn>
              <a:cxn ang="0">
                <a:pos x="0" y="0"/>
              </a:cxn>
              <a:cxn ang="0">
                <a:pos x="363537" y="0"/>
              </a:cxn>
              <a:cxn ang="0">
                <a:pos x="363537" y="324497"/>
              </a:cxn>
            </a:cxnLst>
            <a:rect l="0" t="0" r="r" b="b"/>
            <a:pathLst>
              <a:path w="363854" h="412750">
                <a:moveTo>
                  <a:pt x="275513" y="412521"/>
                </a:moveTo>
                <a:lnTo>
                  <a:pt x="293115" y="342099"/>
                </a:lnTo>
                <a:lnTo>
                  <a:pt x="363537" y="324497"/>
                </a:lnTo>
                <a:lnTo>
                  <a:pt x="275513" y="412521"/>
                </a:lnTo>
                <a:lnTo>
                  <a:pt x="0" y="412521"/>
                </a:lnTo>
                <a:lnTo>
                  <a:pt x="0" y="0"/>
                </a:lnTo>
                <a:lnTo>
                  <a:pt x="363537" y="0"/>
                </a:lnTo>
                <a:lnTo>
                  <a:pt x="363537" y="324497"/>
                </a:lnTo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" name="object 50"/>
          <p:cNvSpPr txBox="1"/>
          <p:nvPr/>
        </p:nvSpPr>
        <p:spPr>
          <a:xfrm>
            <a:off x="3271838" y="3287713"/>
            <a:ext cx="295275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81305" algn="l"/>
              </a:tabLst>
              <a:defRPr/>
            </a:pPr>
            <a:r>
              <a:rPr sz="1200" b="1" u="heavy" dirty="0">
                <a:latin typeface="Calibri"/>
                <a:cs typeface="Calibri"/>
              </a:rPr>
              <a:t>4	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2310" name="object 51"/>
          <p:cNvSpPr>
            <a:spLocks/>
          </p:cNvSpPr>
          <p:nvPr/>
        </p:nvSpPr>
        <p:spPr bwMode="auto">
          <a:xfrm>
            <a:off x="3424238" y="3422650"/>
            <a:ext cx="1301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9184" y="0"/>
              </a:cxn>
            </a:cxnLst>
            <a:rect l="0" t="0" r="r" b="b"/>
            <a:pathLst>
              <a:path w="129539">
                <a:moveTo>
                  <a:pt x="0" y="0"/>
                </a:moveTo>
                <a:lnTo>
                  <a:pt x="129184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11" name="object 52"/>
          <p:cNvSpPr>
            <a:spLocks/>
          </p:cNvSpPr>
          <p:nvPr/>
        </p:nvSpPr>
        <p:spPr bwMode="auto">
          <a:xfrm>
            <a:off x="3294063" y="3527425"/>
            <a:ext cx="2603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511" y="0"/>
              </a:cxn>
            </a:cxnLst>
            <a:rect l="0" t="0" r="r" b="b"/>
            <a:pathLst>
              <a:path w="259714">
                <a:moveTo>
                  <a:pt x="0" y="0"/>
                </a:moveTo>
                <a:lnTo>
                  <a:pt x="259511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12" name="object 53"/>
          <p:cNvSpPr>
            <a:spLocks/>
          </p:cNvSpPr>
          <p:nvPr/>
        </p:nvSpPr>
        <p:spPr bwMode="auto">
          <a:xfrm>
            <a:off x="3294063" y="3579813"/>
            <a:ext cx="2603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511" y="0"/>
              </a:cxn>
            </a:cxnLst>
            <a:rect l="0" t="0" r="r" b="b"/>
            <a:pathLst>
              <a:path w="259714">
                <a:moveTo>
                  <a:pt x="0" y="0"/>
                </a:moveTo>
                <a:lnTo>
                  <a:pt x="259511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13" name="object 54"/>
          <p:cNvSpPr>
            <a:spLocks noChangeArrowheads="1"/>
          </p:cNvSpPr>
          <p:nvPr/>
        </p:nvSpPr>
        <p:spPr bwMode="auto">
          <a:xfrm>
            <a:off x="3503613" y="2303463"/>
            <a:ext cx="458787" cy="506412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2314" name="object 55"/>
          <p:cNvSpPr>
            <a:spLocks noChangeArrowheads="1"/>
          </p:cNvSpPr>
          <p:nvPr/>
        </p:nvSpPr>
        <p:spPr bwMode="auto">
          <a:xfrm>
            <a:off x="3549650" y="2328863"/>
            <a:ext cx="363538" cy="41275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2315" name="object 56"/>
          <p:cNvSpPr>
            <a:spLocks noChangeArrowheads="1"/>
          </p:cNvSpPr>
          <p:nvPr/>
        </p:nvSpPr>
        <p:spPr bwMode="auto">
          <a:xfrm>
            <a:off x="3825875" y="2654300"/>
            <a:ext cx="87313" cy="87313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2316" name="object 57"/>
          <p:cNvSpPr>
            <a:spLocks/>
          </p:cNvSpPr>
          <p:nvPr/>
        </p:nvSpPr>
        <p:spPr bwMode="auto">
          <a:xfrm>
            <a:off x="3549650" y="2328863"/>
            <a:ext cx="363538" cy="412750"/>
          </a:xfrm>
          <a:custGeom>
            <a:avLst/>
            <a:gdLst/>
            <a:ahLst/>
            <a:cxnLst>
              <a:cxn ang="0">
                <a:pos x="275513" y="412521"/>
              </a:cxn>
              <a:cxn ang="0">
                <a:pos x="293116" y="342099"/>
              </a:cxn>
              <a:cxn ang="0">
                <a:pos x="363537" y="324497"/>
              </a:cxn>
              <a:cxn ang="0">
                <a:pos x="275513" y="412521"/>
              </a:cxn>
              <a:cxn ang="0">
                <a:pos x="0" y="412521"/>
              </a:cxn>
              <a:cxn ang="0">
                <a:pos x="0" y="0"/>
              </a:cxn>
              <a:cxn ang="0">
                <a:pos x="363537" y="0"/>
              </a:cxn>
              <a:cxn ang="0">
                <a:pos x="363537" y="324497"/>
              </a:cxn>
            </a:cxnLst>
            <a:rect l="0" t="0" r="r" b="b"/>
            <a:pathLst>
              <a:path w="363854" h="412750">
                <a:moveTo>
                  <a:pt x="275513" y="412521"/>
                </a:moveTo>
                <a:lnTo>
                  <a:pt x="293116" y="342099"/>
                </a:lnTo>
                <a:lnTo>
                  <a:pt x="363537" y="324497"/>
                </a:lnTo>
                <a:lnTo>
                  <a:pt x="275513" y="412521"/>
                </a:lnTo>
                <a:lnTo>
                  <a:pt x="0" y="412521"/>
                </a:lnTo>
                <a:lnTo>
                  <a:pt x="0" y="0"/>
                </a:lnTo>
                <a:lnTo>
                  <a:pt x="363537" y="0"/>
                </a:lnTo>
                <a:lnTo>
                  <a:pt x="363537" y="324497"/>
                </a:lnTo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" name="object 58"/>
          <p:cNvSpPr txBox="1"/>
          <p:nvPr/>
        </p:nvSpPr>
        <p:spPr>
          <a:xfrm>
            <a:off x="3578225" y="2316163"/>
            <a:ext cx="295275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81305" algn="l"/>
              </a:tabLst>
              <a:defRPr/>
            </a:pPr>
            <a:r>
              <a:rPr sz="1200" b="1" u="heavy" dirty="0">
                <a:latin typeface="Calibri"/>
                <a:cs typeface="Calibri"/>
              </a:rPr>
              <a:t>6	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2318" name="object 59"/>
          <p:cNvSpPr>
            <a:spLocks/>
          </p:cNvSpPr>
          <p:nvPr/>
        </p:nvSpPr>
        <p:spPr bwMode="auto">
          <a:xfrm>
            <a:off x="3730625" y="2451100"/>
            <a:ext cx="1301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9184" y="0"/>
              </a:cxn>
            </a:cxnLst>
            <a:rect l="0" t="0" r="r" b="b"/>
            <a:pathLst>
              <a:path w="129539">
                <a:moveTo>
                  <a:pt x="0" y="0"/>
                </a:moveTo>
                <a:lnTo>
                  <a:pt x="129184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19" name="object 60"/>
          <p:cNvSpPr>
            <a:spLocks/>
          </p:cNvSpPr>
          <p:nvPr/>
        </p:nvSpPr>
        <p:spPr bwMode="auto">
          <a:xfrm>
            <a:off x="3600450" y="2555875"/>
            <a:ext cx="2603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511" y="0"/>
              </a:cxn>
            </a:cxnLst>
            <a:rect l="0" t="0" r="r" b="b"/>
            <a:pathLst>
              <a:path w="259714">
                <a:moveTo>
                  <a:pt x="0" y="0"/>
                </a:moveTo>
                <a:lnTo>
                  <a:pt x="259511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20" name="object 61"/>
          <p:cNvSpPr>
            <a:spLocks/>
          </p:cNvSpPr>
          <p:nvPr/>
        </p:nvSpPr>
        <p:spPr bwMode="auto">
          <a:xfrm>
            <a:off x="3600450" y="2608263"/>
            <a:ext cx="2603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511" y="0"/>
              </a:cxn>
            </a:cxnLst>
            <a:rect l="0" t="0" r="r" b="b"/>
            <a:pathLst>
              <a:path w="259714">
                <a:moveTo>
                  <a:pt x="0" y="0"/>
                </a:moveTo>
                <a:lnTo>
                  <a:pt x="259511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21" name="object 62"/>
          <p:cNvSpPr>
            <a:spLocks noChangeArrowheads="1"/>
          </p:cNvSpPr>
          <p:nvPr/>
        </p:nvSpPr>
        <p:spPr bwMode="auto">
          <a:xfrm>
            <a:off x="2819400" y="4116388"/>
            <a:ext cx="458788" cy="509587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2322" name="object 63"/>
          <p:cNvSpPr>
            <a:spLocks noChangeArrowheads="1"/>
          </p:cNvSpPr>
          <p:nvPr/>
        </p:nvSpPr>
        <p:spPr bwMode="auto">
          <a:xfrm>
            <a:off x="2865438" y="4143375"/>
            <a:ext cx="363537" cy="41275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2323" name="object 64"/>
          <p:cNvSpPr>
            <a:spLocks noChangeArrowheads="1"/>
          </p:cNvSpPr>
          <p:nvPr/>
        </p:nvSpPr>
        <p:spPr bwMode="auto">
          <a:xfrm>
            <a:off x="3141663" y="4468813"/>
            <a:ext cx="87312" cy="87312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2324" name="object 65"/>
          <p:cNvSpPr>
            <a:spLocks/>
          </p:cNvSpPr>
          <p:nvPr/>
        </p:nvSpPr>
        <p:spPr bwMode="auto">
          <a:xfrm>
            <a:off x="2865438" y="4143375"/>
            <a:ext cx="363537" cy="412750"/>
          </a:xfrm>
          <a:custGeom>
            <a:avLst/>
            <a:gdLst/>
            <a:ahLst/>
            <a:cxnLst>
              <a:cxn ang="0">
                <a:pos x="275323" y="412749"/>
              </a:cxn>
              <a:cxn ang="0">
                <a:pos x="292912" y="342379"/>
              </a:cxn>
              <a:cxn ang="0">
                <a:pos x="363283" y="324789"/>
              </a:cxn>
              <a:cxn ang="0">
                <a:pos x="275323" y="412749"/>
              </a:cxn>
              <a:cxn ang="0">
                <a:pos x="0" y="412749"/>
              </a:cxn>
              <a:cxn ang="0">
                <a:pos x="0" y="0"/>
              </a:cxn>
              <a:cxn ang="0">
                <a:pos x="363283" y="0"/>
              </a:cxn>
              <a:cxn ang="0">
                <a:pos x="363283" y="324789"/>
              </a:cxn>
            </a:cxnLst>
            <a:rect l="0" t="0" r="r" b="b"/>
            <a:pathLst>
              <a:path w="363855" h="412750">
                <a:moveTo>
                  <a:pt x="275323" y="412749"/>
                </a:moveTo>
                <a:lnTo>
                  <a:pt x="292912" y="342379"/>
                </a:lnTo>
                <a:lnTo>
                  <a:pt x="363283" y="324789"/>
                </a:lnTo>
                <a:lnTo>
                  <a:pt x="275323" y="412749"/>
                </a:lnTo>
                <a:lnTo>
                  <a:pt x="0" y="412749"/>
                </a:lnTo>
                <a:lnTo>
                  <a:pt x="0" y="0"/>
                </a:lnTo>
                <a:lnTo>
                  <a:pt x="363283" y="0"/>
                </a:lnTo>
                <a:lnTo>
                  <a:pt x="363283" y="324789"/>
                </a:lnTo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25" name="object 66"/>
          <p:cNvSpPr>
            <a:spLocks/>
          </p:cNvSpPr>
          <p:nvPr/>
        </p:nvSpPr>
        <p:spPr bwMode="auto">
          <a:xfrm>
            <a:off x="3048000" y="4265613"/>
            <a:ext cx="1285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9095" y="0"/>
              </a:cxn>
            </a:cxnLst>
            <a:rect l="0" t="0" r="r" b="b"/>
            <a:pathLst>
              <a:path w="129539">
                <a:moveTo>
                  <a:pt x="0" y="0"/>
                </a:moveTo>
                <a:lnTo>
                  <a:pt x="129095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26" name="object 67"/>
          <p:cNvSpPr>
            <a:spLocks/>
          </p:cNvSpPr>
          <p:nvPr/>
        </p:nvSpPr>
        <p:spPr bwMode="auto">
          <a:xfrm>
            <a:off x="2917825" y="4370388"/>
            <a:ext cx="2587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321" y="0"/>
              </a:cxn>
            </a:cxnLst>
            <a:rect l="0" t="0" r="r" b="b"/>
            <a:pathLst>
              <a:path w="259714">
                <a:moveTo>
                  <a:pt x="0" y="0"/>
                </a:moveTo>
                <a:lnTo>
                  <a:pt x="259321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27" name="object 68"/>
          <p:cNvSpPr>
            <a:spLocks/>
          </p:cNvSpPr>
          <p:nvPr/>
        </p:nvSpPr>
        <p:spPr bwMode="auto">
          <a:xfrm>
            <a:off x="2917825" y="4421188"/>
            <a:ext cx="2587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321" y="0"/>
              </a:cxn>
            </a:cxnLst>
            <a:rect l="0" t="0" r="r" b="b"/>
            <a:pathLst>
              <a:path w="259714">
                <a:moveTo>
                  <a:pt x="0" y="0"/>
                </a:moveTo>
                <a:lnTo>
                  <a:pt x="259321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28" name="object 69"/>
          <p:cNvSpPr>
            <a:spLocks/>
          </p:cNvSpPr>
          <p:nvPr/>
        </p:nvSpPr>
        <p:spPr bwMode="auto">
          <a:xfrm>
            <a:off x="3100388" y="3803650"/>
            <a:ext cx="128587" cy="280988"/>
          </a:xfrm>
          <a:custGeom>
            <a:avLst/>
            <a:gdLst/>
            <a:ahLst/>
            <a:cxnLst>
              <a:cxn ang="0">
                <a:pos x="0" y="280352"/>
              </a:cxn>
              <a:cxn ang="0">
                <a:pos x="127673" y="0"/>
              </a:cxn>
            </a:cxnLst>
            <a:rect l="0" t="0" r="r" b="b"/>
            <a:pathLst>
              <a:path w="128269" h="280670">
                <a:moveTo>
                  <a:pt x="0" y="280352"/>
                </a:moveTo>
                <a:lnTo>
                  <a:pt x="127673" y="0"/>
                </a:lnTo>
              </a:path>
            </a:pathLst>
          </a:custGeom>
          <a:noFill/>
          <a:ln w="12700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29" name="object 70"/>
          <p:cNvSpPr>
            <a:spLocks/>
          </p:cNvSpPr>
          <p:nvPr/>
        </p:nvSpPr>
        <p:spPr bwMode="auto">
          <a:xfrm>
            <a:off x="3187700" y="3746500"/>
            <a:ext cx="69850" cy="85725"/>
          </a:xfrm>
          <a:custGeom>
            <a:avLst/>
            <a:gdLst/>
            <a:ahLst/>
            <a:cxnLst>
              <a:cxn ang="0">
                <a:pos x="66255" y="0"/>
              </a:cxn>
              <a:cxn ang="0">
                <a:pos x="0" y="53555"/>
              </a:cxn>
              <a:cxn ang="0">
                <a:pos x="69342" y="85140"/>
              </a:cxn>
              <a:cxn ang="0">
                <a:pos x="66255" y="0"/>
              </a:cxn>
            </a:cxnLst>
            <a:rect l="0" t="0" r="r" b="b"/>
            <a:pathLst>
              <a:path w="69850" h="85725">
                <a:moveTo>
                  <a:pt x="66255" y="0"/>
                </a:moveTo>
                <a:lnTo>
                  <a:pt x="0" y="53555"/>
                </a:lnTo>
                <a:lnTo>
                  <a:pt x="69342" y="85140"/>
                </a:lnTo>
                <a:lnTo>
                  <a:pt x="66255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30" name="object 71"/>
          <p:cNvSpPr>
            <a:spLocks/>
          </p:cNvSpPr>
          <p:nvPr/>
        </p:nvSpPr>
        <p:spPr bwMode="auto">
          <a:xfrm>
            <a:off x="3287713" y="2855913"/>
            <a:ext cx="728662" cy="1374775"/>
          </a:xfrm>
          <a:custGeom>
            <a:avLst/>
            <a:gdLst/>
            <a:ahLst/>
            <a:cxnLst>
              <a:cxn ang="0">
                <a:pos x="0" y="1374698"/>
              </a:cxn>
              <a:cxn ang="0">
                <a:pos x="48386" y="1352205"/>
              </a:cxn>
              <a:cxn ang="0">
                <a:pos x="96578" y="1329630"/>
              </a:cxn>
              <a:cxn ang="0">
                <a:pos x="144381" y="1306862"/>
              </a:cxn>
              <a:cxn ang="0">
                <a:pos x="191601" y="1283791"/>
              </a:cxn>
              <a:cxn ang="0">
                <a:pos x="238044" y="1260304"/>
              </a:cxn>
              <a:cxn ang="0">
                <a:pos x="283515" y="1236292"/>
              </a:cxn>
              <a:cxn ang="0">
                <a:pos x="327820" y="1211643"/>
              </a:cxn>
              <a:cxn ang="0">
                <a:pos x="370765" y="1186245"/>
              </a:cxn>
              <a:cxn ang="0">
                <a:pos x="412154" y="1159989"/>
              </a:cxn>
              <a:cxn ang="0">
                <a:pos x="451795" y="1132762"/>
              </a:cxn>
              <a:cxn ang="0">
                <a:pos x="489491" y="1104455"/>
              </a:cxn>
              <a:cxn ang="0">
                <a:pos x="525050" y="1074955"/>
              </a:cxn>
              <a:cxn ang="0">
                <a:pos x="558277" y="1044152"/>
              </a:cxn>
              <a:cxn ang="0">
                <a:pos x="588977" y="1011934"/>
              </a:cxn>
              <a:cxn ang="0">
                <a:pos x="616956" y="978191"/>
              </a:cxn>
              <a:cxn ang="0">
                <a:pos x="642020" y="942811"/>
              </a:cxn>
              <a:cxn ang="0">
                <a:pos x="663974" y="905684"/>
              </a:cxn>
              <a:cxn ang="0">
                <a:pos x="682625" y="866698"/>
              </a:cxn>
              <a:cxn ang="0">
                <a:pos x="697023" y="828300"/>
              </a:cxn>
              <a:cxn ang="0">
                <a:pos x="708492" y="788277"/>
              </a:cxn>
              <a:cxn ang="0">
                <a:pos x="717192" y="746719"/>
              </a:cxn>
              <a:cxn ang="0">
                <a:pos x="723286" y="703715"/>
              </a:cxn>
              <a:cxn ang="0">
                <a:pos x="726934" y="659355"/>
              </a:cxn>
              <a:cxn ang="0">
                <a:pos x="728297" y="613728"/>
              </a:cxn>
              <a:cxn ang="0">
                <a:pos x="727539" y="566925"/>
              </a:cxn>
              <a:cxn ang="0">
                <a:pos x="724819" y="519033"/>
              </a:cxn>
              <a:cxn ang="0">
                <a:pos x="720299" y="470144"/>
              </a:cxn>
              <a:cxn ang="0">
                <a:pos x="714141" y="420346"/>
              </a:cxn>
              <a:cxn ang="0">
                <a:pos x="706506" y="369729"/>
              </a:cxn>
              <a:cxn ang="0">
                <a:pos x="697556" y="318383"/>
              </a:cxn>
              <a:cxn ang="0">
                <a:pos x="687452" y="266397"/>
              </a:cxn>
              <a:cxn ang="0">
                <a:pos x="676355" y="213860"/>
              </a:cxn>
              <a:cxn ang="0">
                <a:pos x="664427" y="160862"/>
              </a:cxn>
              <a:cxn ang="0">
                <a:pos x="651830" y="107493"/>
              </a:cxn>
              <a:cxn ang="0">
                <a:pos x="638724" y="53843"/>
              </a:cxn>
              <a:cxn ang="0">
                <a:pos x="625271" y="0"/>
              </a:cxn>
            </a:cxnLst>
            <a:rect l="0" t="0" r="r" b="b"/>
            <a:pathLst>
              <a:path w="728345" h="1374775">
                <a:moveTo>
                  <a:pt x="0" y="1374698"/>
                </a:moveTo>
                <a:lnTo>
                  <a:pt x="48386" y="1352205"/>
                </a:lnTo>
                <a:lnTo>
                  <a:pt x="96578" y="1329630"/>
                </a:lnTo>
                <a:lnTo>
                  <a:pt x="144381" y="1306862"/>
                </a:lnTo>
                <a:lnTo>
                  <a:pt x="191601" y="1283791"/>
                </a:lnTo>
                <a:lnTo>
                  <a:pt x="238044" y="1260304"/>
                </a:lnTo>
                <a:lnTo>
                  <a:pt x="283515" y="1236292"/>
                </a:lnTo>
                <a:lnTo>
                  <a:pt x="327820" y="1211643"/>
                </a:lnTo>
                <a:lnTo>
                  <a:pt x="370765" y="1186245"/>
                </a:lnTo>
                <a:lnTo>
                  <a:pt x="412154" y="1159989"/>
                </a:lnTo>
                <a:lnTo>
                  <a:pt x="451795" y="1132762"/>
                </a:lnTo>
                <a:lnTo>
                  <a:pt x="489491" y="1104455"/>
                </a:lnTo>
                <a:lnTo>
                  <a:pt x="525050" y="1074955"/>
                </a:lnTo>
                <a:lnTo>
                  <a:pt x="558277" y="1044152"/>
                </a:lnTo>
                <a:lnTo>
                  <a:pt x="588977" y="1011934"/>
                </a:lnTo>
                <a:lnTo>
                  <a:pt x="616956" y="978191"/>
                </a:lnTo>
                <a:lnTo>
                  <a:pt x="642020" y="942811"/>
                </a:lnTo>
                <a:lnTo>
                  <a:pt x="663974" y="905684"/>
                </a:lnTo>
                <a:lnTo>
                  <a:pt x="682625" y="866698"/>
                </a:lnTo>
                <a:lnTo>
                  <a:pt x="697023" y="828300"/>
                </a:lnTo>
                <a:lnTo>
                  <a:pt x="708492" y="788277"/>
                </a:lnTo>
                <a:lnTo>
                  <a:pt x="717192" y="746719"/>
                </a:lnTo>
                <a:lnTo>
                  <a:pt x="723286" y="703715"/>
                </a:lnTo>
                <a:lnTo>
                  <a:pt x="726934" y="659355"/>
                </a:lnTo>
                <a:lnTo>
                  <a:pt x="728297" y="613728"/>
                </a:lnTo>
                <a:lnTo>
                  <a:pt x="727539" y="566925"/>
                </a:lnTo>
                <a:lnTo>
                  <a:pt x="724819" y="519033"/>
                </a:lnTo>
                <a:lnTo>
                  <a:pt x="720299" y="470144"/>
                </a:lnTo>
                <a:lnTo>
                  <a:pt x="714141" y="420346"/>
                </a:lnTo>
                <a:lnTo>
                  <a:pt x="706506" y="369729"/>
                </a:lnTo>
                <a:lnTo>
                  <a:pt x="697556" y="318383"/>
                </a:lnTo>
                <a:lnTo>
                  <a:pt x="687452" y="266397"/>
                </a:lnTo>
                <a:lnTo>
                  <a:pt x="676355" y="213860"/>
                </a:lnTo>
                <a:lnTo>
                  <a:pt x="664427" y="160862"/>
                </a:lnTo>
                <a:lnTo>
                  <a:pt x="651830" y="107493"/>
                </a:lnTo>
                <a:lnTo>
                  <a:pt x="638724" y="53843"/>
                </a:lnTo>
                <a:lnTo>
                  <a:pt x="625271" y="0"/>
                </a:lnTo>
              </a:path>
            </a:pathLst>
          </a:custGeom>
          <a:noFill/>
          <a:ln w="12700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31" name="object 72"/>
          <p:cNvSpPr>
            <a:spLocks/>
          </p:cNvSpPr>
          <p:nvPr/>
        </p:nvSpPr>
        <p:spPr bwMode="auto">
          <a:xfrm>
            <a:off x="3879850" y="2794000"/>
            <a:ext cx="73025" cy="84138"/>
          </a:xfrm>
          <a:custGeom>
            <a:avLst/>
            <a:gdLst/>
            <a:ahLst/>
            <a:cxnLst>
              <a:cxn ang="0">
                <a:pos x="18249" y="0"/>
              </a:cxn>
              <a:cxn ang="0">
                <a:pos x="0" y="83210"/>
              </a:cxn>
              <a:cxn ang="0">
                <a:pos x="73875" y="64528"/>
              </a:cxn>
              <a:cxn ang="0">
                <a:pos x="18249" y="0"/>
              </a:cxn>
            </a:cxnLst>
            <a:rect l="0" t="0" r="r" b="b"/>
            <a:pathLst>
              <a:path w="74295" h="83819">
                <a:moveTo>
                  <a:pt x="18249" y="0"/>
                </a:moveTo>
                <a:lnTo>
                  <a:pt x="0" y="83210"/>
                </a:lnTo>
                <a:lnTo>
                  <a:pt x="73875" y="64528"/>
                </a:lnTo>
                <a:lnTo>
                  <a:pt x="18249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32" name="object 73"/>
          <p:cNvSpPr>
            <a:spLocks/>
          </p:cNvSpPr>
          <p:nvPr/>
        </p:nvSpPr>
        <p:spPr bwMode="auto">
          <a:xfrm>
            <a:off x="2374900" y="4240213"/>
            <a:ext cx="368300" cy="122237"/>
          </a:xfrm>
          <a:custGeom>
            <a:avLst/>
            <a:gdLst/>
            <a:ahLst/>
            <a:cxnLst>
              <a:cxn ang="0">
                <a:pos x="368388" y="122796"/>
              </a:cxn>
              <a:cxn ang="0">
                <a:pos x="0" y="0"/>
              </a:cxn>
            </a:cxnLst>
            <a:rect l="0" t="0" r="r" b="b"/>
            <a:pathLst>
              <a:path w="368935" h="123189">
                <a:moveTo>
                  <a:pt x="368388" y="122796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33" name="object 74"/>
          <p:cNvSpPr>
            <a:spLocks/>
          </p:cNvSpPr>
          <p:nvPr/>
        </p:nvSpPr>
        <p:spPr bwMode="auto">
          <a:xfrm>
            <a:off x="2314575" y="4206875"/>
            <a:ext cx="84138" cy="73025"/>
          </a:xfrm>
          <a:custGeom>
            <a:avLst/>
            <a:gdLst/>
            <a:ahLst/>
            <a:cxnLst>
              <a:cxn ang="0">
                <a:pos x="84340" y="0"/>
              </a:cxn>
              <a:cxn ang="0">
                <a:pos x="0" y="12052"/>
              </a:cxn>
              <a:cxn ang="0">
                <a:pos x="60248" y="72288"/>
              </a:cxn>
              <a:cxn ang="0">
                <a:pos x="84340" y="0"/>
              </a:cxn>
            </a:cxnLst>
            <a:rect l="0" t="0" r="r" b="b"/>
            <a:pathLst>
              <a:path w="84455" h="72389">
                <a:moveTo>
                  <a:pt x="84340" y="0"/>
                </a:moveTo>
                <a:lnTo>
                  <a:pt x="0" y="12052"/>
                </a:lnTo>
                <a:lnTo>
                  <a:pt x="60248" y="72288"/>
                </a:lnTo>
                <a:lnTo>
                  <a:pt x="84340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34" name="object 75"/>
          <p:cNvSpPr>
            <a:spLocks/>
          </p:cNvSpPr>
          <p:nvPr/>
        </p:nvSpPr>
        <p:spPr bwMode="auto">
          <a:xfrm>
            <a:off x="6435725" y="4906963"/>
            <a:ext cx="95250" cy="517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335" y="24280"/>
              </a:cxn>
              <a:cxn ang="0">
                <a:pos x="64425" y="47698"/>
              </a:cxn>
              <a:cxn ang="0">
                <a:pos x="86026" y="69387"/>
              </a:cxn>
              <a:cxn ang="0">
                <a:pos x="94894" y="88480"/>
              </a:cxn>
              <a:cxn ang="0">
                <a:pos x="82627" y="103460"/>
              </a:cxn>
              <a:cxn ang="0">
                <a:pos x="53916" y="115211"/>
              </a:cxn>
              <a:cxn ang="0">
                <a:pos x="24126" y="126499"/>
              </a:cxn>
              <a:cxn ang="0">
                <a:pos x="8623" y="140093"/>
              </a:cxn>
              <a:cxn ang="0">
                <a:pos x="16040" y="156972"/>
              </a:cxn>
              <a:cxn ang="0">
                <a:pos x="36664" y="175580"/>
              </a:cxn>
              <a:cxn ang="0">
                <a:pos x="58365" y="194879"/>
              </a:cxn>
              <a:cxn ang="0">
                <a:pos x="69011" y="213829"/>
              </a:cxn>
              <a:cxn ang="0">
                <a:pos x="61125" y="231916"/>
              </a:cxn>
              <a:cxn ang="0">
                <a:pos x="42591" y="249774"/>
              </a:cxn>
              <a:cxn ang="0">
                <a:pos x="24325" y="268093"/>
              </a:cxn>
              <a:cxn ang="0">
                <a:pos x="17246" y="287566"/>
              </a:cxn>
              <a:cxn ang="0">
                <a:pos x="29245" y="309515"/>
              </a:cxn>
              <a:cxn ang="0">
                <a:pos x="52833" y="333192"/>
              </a:cxn>
              <a:cxn ang="0">
                <a:pos x="75880" y="356176"/>
              </a:cxn>
              <a:cxn ang="0">
                <a:pos x="86258" y="376046"/>
              </a:cxn>
              <a:cxn ang="0">
                <a:pos x="76082" y="390853"/>
              </a:cxn>
              <a:cxn ang="0">
                <a:pos x="53371" y="402315"/>
              </a:cxn>
              <a:cxn ang="0">
                <a:pos x="29851" y="413546"/>
              </a:cxn>
              <a:cxn ang="0">
                <a:pos x="17246" y="427659"/>
              </a:cxn>
              <a:cxn ang="0">
                <a:pos x="21362" y="445347"/>
              </a:cxn>
              <a:cxn ang="0">
                <a:pos x="35045" y="464993"/>
              </a:cxn>
              <a:cxn ang="0">
                <a:pos x="50615" y="486251"/>
              </a:cxn>
              <a:cxn ang="0">
                <a:pos x="60388" y="508774"/>
              </a:cxn>
              <a:cxn ang="0">
                <a:pos x="60896" y="511530"/>
              </a:cxn>
              <a:cxn ang="0">
                <a:pos x="61315" y="514349"/>
              </a:cxn>
              <a:cxn ang="0">
                <a:pos x="61633" y="517194"/>
              </a:cxn>
            </a:cxnLst>
            <a:rect l="0" t="0" r="r" b="b"/>
            <a:pathLst>
              <a:path w="95250" h="517525">
                <a:moveTo>
                  <a:pt x="0" y="0"/>
                </a:moveTo>
                <a:lnTo>
                  <a:pt x="34335" y="24280"/>
                </a:lnTo>
                <a:lnTo>
                  <a:pt x="64425" y="47698"/>
                </a:lnTo>
                <a:lnTo>
                  <a:pt x="86026" y="69387"/>
                </a:lnTo>
                <a:lnTo>
                  <a:pt x="94894" y="88480"/>
                </a:lnTo>
                <a:lnTo>
                  <a:pt x="82627" y="103460"/>
                </a:lnTo>
                <a:lnTo>
                  <a:pt x="53916" y="115211"/>
                </a:lnTo>
                <a:lnTo>
                  <a:pt x="24126" y="126499"/>
                </a:lnTo>
                <a:lnTo>
                  <a:pt x="8623" y="140093"/>
                </a:lnTo>
                <a:lnTo>
                  <a:pt x="16040" y="156972"/>
                </a:lnTo>
                <a:lnTo>
                  <a:pt x="36664" y="175580"/>
                </a:lnTo>
                <a:lnTo>
                  <a:pt x="58365" y="194879"/>
                </a:lnTo>
                <a:lnTo>
                  <a:pt x="69011" y="213829"/>
                </a:lnTo>
                <a:lnTo>
                  <a:pt x="61125" y="231916"/>
                </a:lnTo>
                <a:lnTo>
                  <a:pt x="42591" y="249774"/>
                </a:lnTo>
                <a:lnTo>
                  <a:pt x="24325" y="268093"/>
                </a:lnTo>
                <a:lnTo>
                  <a:pt x="17246" y="287566"/>
                </a:lnTo>
                <a:lnTo>
                  <a:pt x="29245" y="309515"/>
                </a:lnTo>
                <a:lnTo>
                  <a:pt x="52833" y="333192"/>
                </a:lnTo>
                <a:lnTo>
                  <a:pt x="75880" y="356176"/>
                </a:lnTo>
                <a:lnTo>
                  <a:pt x="86258" y="376046"/>
                </a:lnTo>
                <a:lnTo>
                  <a:pt x="76082" y="390853"/>
                </a:lnTo>
                <a:lnTo>
                  <a:pt x="53371" y="402315"/>
                </a:lnTo>
                <a:lnTo>
                  <a:pt x="29851" y="413546"/>
                </a:lnTo>
                <a:lnTo>
                  <a:pt x="17246" y="427659"/>
                </a:lnTo>
                <a:lnTo>
                  <a:pt x="21362" y="445347"/>
                </a:lnTo>
                <a:lnTo>
                  <a:pt x="35045" y="464993"/>
                </a:lnTo>
                <a:lnTo>
                  <a:pt x="50615" y="486251"/>
                </a:lnTo>
                <a:lnTo>
                  <a:pt x="60388" y="508774"/>
                </a:lnTo>
                <a:lnTo>
                  <a:pt x="60896" y="511530"/>
                </a:lnTo>
                <a:lnTo>
                  <a:pt x="61315" y="514349"/>
                </a:lnTo>
                <a:lnTo>
                  <a:pt x="61633" y="517194"/>
                </a:lnTo>
              </a:path>
            </a:pathLst>
          </a:custGeom>
          <a:noFill/>
          <a:ln w="381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35" name="object 76"/>
          <p:cNvSpPr>
            <a:spLocks/>
          </p:cNvSpPr>
          <p:nvPr/>
        </p:nvSpPr>
        <p:spPr bwMode="auto">
          <a:xfrm>
            <a:off x="6442075" y="5399088"/>
            <a:ext cx="114300" cy="1190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008" y="119608"/>
              </a:cxn>
              <a:cxn ang="0">
                <a:pos x="113690" y="11836"/>
              </a:cxn>
              <a:cxn ang="0">
                <a:pos x="0" y="0"/>
              </a:cxn>
            </a:cxnLst>
            <a:rect l="0" t="0" r="r" b="b"/>
            <a:pathLst>
              <a:path w="114300" h="120014">
                <a:moveTo>
                  <a:pt x="0" y="0"/>
                </a:moveTo>
                <a:lnTo>
                  <a:pt x="45008" y="119608"/>
                </a:lnTo>
                <a:lnTo>
                  <a:pt x="113690" y="11836"/>
                </a:lnTo>
                <a:lnTo>
                  <a:pt x="0" y="0"/>
                </a:lnTo>
                <a:close/>
              </a:path>
            </a:pathLst>
          </a:custGeom>
          <a:solidFill>
            <a:srgbClr val="497DB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7" name="object 77"/>
          <p:cNvSpPr txBox="1"/>
          <p:nvPr/>
        </p:nvSpPr>
        <p:spPr>
          <a:xfrm>
            <a:off x="990600" y="3810000"/>
            <a:ext cx="7140575" cy="19939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016000">
              <a:tabLst>
                <a:tab pos="1285875" algn="l"/>
              </a:tabLst>
            </a:pPr>
            <a:r>
              <a:rPr lang="th-TH" sz="1200" b="1" u="sng">
                <a:latin typeface="Calibri" pitchFamily="34" charset="0"/>
                <a:cs typeface="Cordia New" pitchFamily="34" charset="-34"/>
              </a:rPr>
              <a:t>3	</a:t>
            </a:r>
            <a:endParaRPr lang="th-TH" sz="1200">
              <a:latin typeface="Calibri" pitchFamily="34" charset="0"/>
              <a:cs typeface="Cordia New" pitchFamily="34" charset="-34"/>
            </a:endParaRPr>
          </a:p>
          <a:p>
            <a:pPr marL="1016000">
              <a:spcBef>
                <a:spcPts val="13"/>
              </a:spcBef>
              <a:tabLst>
                <a:tab pos="1285875" algn="l"/>
              </a:tabLst>
            </a:pPr>
            <a:endParaRPr lang="th-TH" sz="1000">
              <a:latin typeface="Times New Roman" pitchFamily="18" charset="0"/>
              <a:cs typeface="Times New Roman" pitchFamily="18" charset="0"/>
            </a:endParaRPr>
          </a:p>
          <a:p>
            <a:pPr marL="1016000">
              <a:tabLst>
                <a:tab pos="1285875" algn="l"/>
              </a:tabLst>
            </a:pPr>
            <a:r>
              <a:rPr lang="th-TH" sz="1200" b="1" u="sng">
                <a:latin typeface="Calibri" pitchFamily="34" charset="0"/>
                <a:cs typeface="Cordia New" pitchFamily="34" charset="-34"/>
              </a:rPr>
              <a:t>5	</a:t>
            </a:r>
            <a:endParaRPr lang="th-TH" sz="1200">
              <a:latin typeface="Calibri" pitchFamily="34" charset="0"/>
              <a:cs typeface="Cordia New" pitchFamily="34" charset="-34"/>
            </a:endParaRPr>
          </a:p>
          <a:p>
            <a:pPr marL="1016000">
              <a:spcBef>
                <a:spcPts val="588"/>
              </a:spcBef>
              <a:tabLst>
                <a:tab pos="1285875" algn="l"/>
              </a:tabLst>
            </a:pPr>
            <a:r>
              <a:rPr lang="th-TH" sz="2400" b="1" baseline="17000">
                <a:solidFill>
                  <a:srgbClr val="006FC0"/>
                </a:solidFill>
                <a:latin typeface="Times New Roman" pitchFamily="18" charset="0"/>
              </a:rPr>
              <a:t>					</a:t>
            </a:r>
            <a:r>
              <a:rPr lang="th-TH" sz="2400" b="1" baseline="17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th-TH" sz="3600" i="1" baseline="-16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th-TH" sz="16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h-TH" sz="16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th-TH" sz="16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th-TH" sz="3600" baseline="-16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th-TH" sz="3600" i="1" baseline="-16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th-TH" sz="16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th-TH" sz="3600" baseline="-16000">
                <a:solidFill>
                  <a:srgbClr val="006FC0"/>
                </a:solidFill>
                <a:latin typeface="Symbol" pitchFamily="18" charset="2"/>
                <a:cs typeface="Cordia New" pitchFamily="34" charset="-34"/>
              </a:rPr>
              <a:t></a:t>
            </a:r>
            <a:r>
              <a:rPr lang="th-TH" sz="3600" baseline="-16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2400" b="1" baseline="17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th-TH" sz="3600" i="1" baseline="-16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th-TH" sz="16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h-TH" sz="16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th-TH" sz="16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-1)</a:t>
            </a:r>
            <a:r>
              <a:rPr lang="th-TH" sz="1800">
                <a:solidFill>
                  <a:srgbClr val="006600"/>
                </a:solidFill>
                <a:latin typeface="Calibri" pitchFamily="34" charset="0"/>
                <a:cs typeface="Cordia New" pitchFamily="34" charset="-34"/>
              </a:rPr>
              <a:t>Nodes 4 and 6 are cycle.Rank flows into them and cannot get out.</a:t>
            </a:r>
            <a:endParaRPr lang="th-TH" sz="1800">
              <a:latin typeface="Calibri" pitchFamily="34" charset="0"/>
              <a:cs typeface="Cordia New" pitchFamily="34" charset="-34"/>
            </a:endParaRPr>
          </a:p>
          <a:p>
            <a:pPr marL="1016000">
              <a:spcBef>
                <a:spcPts val="950"/>
              </a:spcBef>
              <a:tabLst>
                <a:tab pos="1285875" algn="l"/>
              </a:tabLst>
            </a:pPr>
            <a:r>
              <a:rPr lang="th-TH" sz="2400" i="1">
                <a:solidFill>
                  <a:srgbClr val="006FC0"/>
                </a:solidFill>
                <a:latin typeface="Times New Roman" pitchFamily="18" charset="0"/>
              </a:rPr>
              <a:t>				</a:t>
            </a:r>
            <a:r>
              <a:rPr lang="th-TH" sz="24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h-TH" sz="24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[4], </a:t>
            </a:r>
            <a:r>
              <a:rPr lang="th-TH" sz="24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h-TH" sz="24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[6] &gt;&gt;&gt; the others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object 78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7: Centrality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Analysis</a:t>
            </a:r>
          </a:p>
        </p:txBody>
      </p:sp>
      <p:sp>
        <p:nvSpPr>
          <p:cNvPr id="52338" name="object 7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5B05C093-2234-41B9-B7E8-1086E809CBEB}" type="slidenum">
              <a:rPr lang="th-TH"/>
              <a:pPr marL="25400"/>
              <a:t>45</a:t>
            </a:fld>
            <a:endParaRPr lang="th-TH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7273925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Solved by adding </a:t>
            </a:r>
            <a:r>
              <a:rPr sz="2400" spc="-5" dirty="0">
                <a:solidFill>
                  <a:srgbClr val="C00000"/>
                </a:solidFill>
                <a:latin typeface="Tahoma"/>
                <a:cs typeface="Tahoma"/>
              </a:rPr>
              <a:t>artificial links </a:t>
            </a:r>
            <a:r>
              <a:rPr sz="2400" spc="-10" dirty="0">
                <a:latin typeface="Tahoma"/>
                <a:cs typeface="Tahoma"/>
              </a:rPr>
              <a:t>from </a:t>
            </a:r>
            <a:r>
              <a:rPr sz="2400" dirty="0">
                <a:latin typeface="Tahoma"/>
                <a:cs typeface="Tahoma"/>
              </a:rPr>
              <a:t>all to all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nodes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3250" name="object 3"/>
          <p:cNvSpPr>
            <a:spLocks noChangeArrowheads="1"/>
          </p:cNvSpPr>
          <p:nvPr/>
        </p:nvSpPr>
        <p:spPr bwMode="auto">
          <a:xfrm>
            <a:off x="258763" y="254000"/>
            <a:ext cx="4965700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Rank Sink</a:t>
            </a:r>
            <a:r>
              <a:rPr spc="-95" dirty="0"/>
              <a:t> </a:t>
            </a:r>
            <a:r>
              <a:rPr spc="-5" dirty="0"/>
              <a:t>Problem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08563" y="3198813"/>
            <a:ext cx="514350" cy="315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57505" algn="l"/>
              </a:tabLst>
              <a:defRPr/>
            </a:pPr>
            <a:r>
              <a:rPr sz="2000" i="1" spc="-10" dirty="0">
                <a:solidFill>
                  <a:srgbClr val="006FC0"/>
                </a:solidFill>
                <a:latin typeface="Times New Roman"/>
                <a:cs typeface="Times New Roman"/>
              </a:rPr>
              <a:t>P</a:t>
            </a:r>
            <a:r>
              <a:rPr sz="2000" spc="-5" dirty="0">
                <a:solidFill>
                  <a:srgbClr val="006FC0"/>
                </a:solidFill>
                <a:latin typeface="Symbol"/>
                <a:cs typeface="Symbol"/>
              </a:rPr>
              <a:t>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619750" y="2520950"/>
          <a:ext cx="1806575" cy="1690688"/>
        </p:xfrm>
        <a:graphic>
          <a:graphicData uri="http://schemas.openxmlformats.org/drawingml/2006/table">
            <a:tbl>
              <a:tblPr/>
              <a:tblGrid>
                <a:gridCol w="336550"/>
                <a:gridCol w="285750"/>
                <a:gridCol w="285750"/>
                <a:gridCol w="285750"/>
                <a:gridCol w="285750"/>
                <a:gridCol w="327025"/>
              </a:tblGrid>
              <a:tr h="314325"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¼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¼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¼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¼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90" name="object 7"/>
          <p:cNvSpPr>
            <a:spLocks noChangeArrowheads="1"/>
          </p:cNvSpPr>
          <p:nvPr/>
        </p:nvSpPr>
        <p:spPr bwMode="auto">
          <a:xfrm>
            <a:off x="1349375" y="2886075"/>
            <a:ext cx="457200" cy="5048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291" name="object 8"/>
          <p:cNvSpPr>
            <a:spLocks noChangeArrowheads="1"/>
          </p:cNvSpPr>
          <p:nvPr/>
        </p:nvSpPr>
        <p:spPr bwMode="auto">
          <a:xfrm>
            <a:off x="1395413" y="2911475"/>
            <a:ext cx="361950" cy="4111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292" name="object 9"/>
          <p:cNvSpPr>
            <a:spLocks noChangeArrowheads="1"/>
          </p:cNvSpPr>
          <p:nvPr/>
        </p:nvSpPr>
        <p:spPr bwMode="auto">
          <a:xfrm>
            <a:off x="1670050" y="3235325"/>
            <a:ext cx="87313" cy="8731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293" name="object 10"/>
          <p:cNvSpPr>
            <a:spLocks/>
          </p:cNvSpPr>
          <p:nvPr/>
        </p:nvSpPr>
        <p:spPr bwMode="auto">
          <a:xfrm>
            <a:off x="1395413" y="2911475"/>
            <a:ext cx="361950" cy="411163"/>
          </a:xfrm>
          <a:custGeom>
            <a:avLst/>
            <a:gdLst/>
            <a:ahLst/>
            <a:cxnLst>
              <a:cxn ang="0">
                <a:pos x="274307" y="410946"/>
              </a:cxn>
              <a:cxn ang="0">
                <a:pos x="291833" y="340829"/>
              </a:cxn>
              <a:cxn ang="0">
                <a:pos x="361950" y="323303"/>
              </a:cxn>
              <a:cxn ang="0">
                <a:pos x="274307" y="410946"/>
              </a:cxn>
              <a:cxn ang="0">
                <a:pos x="0" y="410946"/>
              </a:cxn>
              <a:cxn ang="0">
                <a:pos x="0" y="0"/>
              </a:cxn>
              <a:cxn ang="0">
                <a:pos x="361950" y="0"/>
              </a:cxn>
              <a:cxn ang="0">
                <a:pos x="361950" y="323303"/>
              </a:cxn>
            </a:cxnLst>
            <a:rect l="0" t="0" r="r" b="b"/>
            <a:pathLst>
              <a:path w="361950" h="411479">
                <a:moveTo>
                  <a:pt x="274307" y="410946"/>
                </a:moveTo>
                <a:lnTo>
                  <a:pt x="291833" y="340829"/>
                </a:lnTo>
                <a:lnTo>
                  <a:pt x="361950" y="323303"/>
                </a:lnTo>
                <a:lnTo>
                  <a:pt x="274307" y="410946"/>
                </a:lnTo>
                <a:lnTo>
                  <a:pt x="0" y="410946"/>
                </a:lnTo>
                <a:lnTo>
                  <a:pt x="0" y="0"/>
                </a:lnTo>
                <a:lnTo>
                  <a:pt x="361950" y="0"/>
                </a:lnTo>
                <a:lnTo>
                  <a:pt x="361950" y="323303"/>
                </a:lnTo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/>
          <p:nvPr/>
        </p:nvSpPr>
        <p:spPr>
          <a:xfrm>
            <a:off x="1423988" y="2898775"/>
            <a:ext cx="293687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80035" algn="l"/>
              </a:tabLst>
              <a:defRPr/>
            </a:pPr>
            <a:r>
              <a:rPr sz="1200" b="1" u="heavy" dirty="0">
                <a:latin typeface="Calibri"/>
                <a:cs typeface="Calibri"/>
              </a:rPr>
              <a:t>1	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3295" name="object 12"/>
          <p:cNvSpPr>
            <a:spLocks/>
          </p:cNvSpPr>
          <p:nvPr/>
        </p:nvSpPr>
        <p:spPr bwMode="auto">
          <a:xfrm>
            <a:off x="1576388" y="3033713"/>
            <a:ext cx="1285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8612" y="0"/>
              </a:cxn>
            </a:cxnLst>
            <a:rect l="0" t="0" r="r" b="b"/>
            <a:pathLst>
              <a:path w="128905">
                <a:moveTo>
                  <a:pt x="0" y="0"/>
                </a:moveTo>
                <a:lnTo>
                  <a:pt x="128612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96" name="object 13"/>
          <p:cNvSpPr>
            <a:spLocks/>
          </p:cNvSpPr>
          <p:nvPr/>
        </p:nvSpPr>
        <p:spPr bwMode="auto">
          <a:xfrm>
            <a:off x="1446213" y="3138488"/>
            <a:ext cx="2587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8368" y="0"/>
              </a:cxn>
            </a:cxnLst>
            <a:rect l="0" t="0" r="r" b="b"/>
            <a:pathLst>
              <a:path w="258444">
                <a:moveTo>
                  <a:pt x="0" y="0"/>
                </a:moveTo>
                <a:lnTo>
                  <a:pt x="258368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97" name="object 14"/>
          <p:cNvSpPr>
            <a:spLocks/>
          </p:cNvSpPr>
          <p:nvPr/>
        </p:nvSpPr>
        <p:spPr bwMode="auto">
          <a:xfrm>
            <a:off x="1446213" y="3189288"/>
            <a:ext cx="2587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8368" y="0"/>
              </a:cxn>
            </a:cxnLst>
            <a:rect l="0" t="0" r="r" b="b"/>
            <a:pathLst>
              <a:path w="258444">
                <a:moveTo>
                  <a:pt x="0" y="0"/>
                </a:moveTo>
                <a:lnTo>
                  <a:pt x="258368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98" name="object 15"/>
          <p:cNvSpPr>
            <a:spLocks noChangeArrowheads="1"/>
          </p:cNvSpPr>
          <p:nvPr/>
        </p:nvSpPr>
        <p:spPr bwMode="auto">
          <a:xfrm>
            <a:off x="2270125" y="2192338"/>
            <a:ext cx="457200" cy="50641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299" name="object 16"/>
          <p:cNvSpPr>
            <a:spLocks noChangeArrowheads="1"/>
          </p:cNvSpPr>
          <p:nvPr/>
        </p:nvSpPr>
        <p:spPr bwMode="auto">
          <a:xfrm>
            <a:off x="2316163" y="2217738"/>
            <a:ext cx="361950" cy="411162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300" name="object 17"/>
          <p:cNvSpPr>
            <a:spLocks noChangeArrowheads="1"/>
          </p:cNvSpPr>
          <p:nvPr/>
        </p:nvSpPr>
        <p:spPr bwMode="auto">
          <a:xfrm>
            <a:off x="2590800" y="2541588"/>
            <a:ext cx="87313" cy="8731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301" name="object 18"/>
          <p:cNvSpPr>
            <a:spLocks/>
          </p:cNvSpPr>
          <p:nvPr/>
        </p:nvSpPr>
        <p:spPr bwMode="auto">
          <a:xfrm>
            <a:off x="2316163" y="2217738"/>
            <a:ext cx="361950" cy="411162"/>
          </a:xfrm>
          <a:custGeom>
            <a:avLst/>
            <a:gdLst/>
            <a:ahLst/>
            <a:cxnLst>
              <a:cxn ang="0">
                <a:pos x="274307" y="410946"/>
              </a:cxn>
              <a:cxn ang="0">
                <a:pos x="291833" y="340829"/>
              </a:cxn>
              <a:cxn ang="0">
                <a:pos x="361949" y="323303"/>
              </a:cxn>
              <a:cxn ang="0">
                <a:pos x="274307" y="410946"/>
              </a:cxn>
              <a:cxn ang="0">
                <a:pos x="0" y="410946"/>
              </a:cxn>
              <a:cxn ang="0">
                <a:pos x="0" y="0"/>
              </a:cxn>
              <a:cxn ang="0">
                <a:pos x="361949" y="0"/>
              </a:cxn>
              <a:cxn ang="0">
                <a:pos x="361949" y="323303"/>
              </a:cxn>
            </a:cxnLst>
            <a:rect l="0" t="0" r="r" b="b"/>
            <a:pathLst>
              <a:path w="361950" h="411480">
                <a:moveTo>
                  <a:pt x="274307" y="410946"/>
                </a:moveTo>
                <a:lnTo>
                  <a:pt x="291833" y="340829"/>
                </a:lnTo>
                <a:lnTo>
                  <a:pt x="361949" y="323303"/>
                </a:lnTo>
                <a:lnTo>
                  <a:pt x="274307" y="410946"/>
                </a:lnTo>
                <a:lnTo>
                  <a:pt x="0" y="410946"/>
                </a:lnTo>
                <a:lnTo>
                  <a:pt x="0" y="0"/>
                </a:lnTo>
                <a:lnTo>
                  <a:pt x="361949" y="0"/>
                </a:lnTo>
                <a:lnTo>
                  <a:pt x="361949" y="323303"/>
                </a:lnTo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>
            <a:off x="2344738" y="2205038"/>
            <a:ext cx="293687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80035" algn="l"/>
              </a:tabLst>
              <a:defRPr/>
            </a:pPr>
            <a:r>
              <a:rPr sz="1200" b="1" u="heavy" dirty="0">
                <a:latin typeface="Calibri"/>
                <a:cs typeface="Calibri"/>
              </a:rPr>
              <a:t>2	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3303" name="object 20"/>
          <p:cNvSpPr>
            <a:spLocks/>
          </p:cNvSpPr>
          <p:nvPr/>
        </p:nvSpPr>
        <p:spPr bwMode="auto">
          <a:xfrm>
            <a:off x="2497138" y="2339975"/>
            <a:ext cx="1285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8612" y="0"/>
              </a:cxn>
            </a:cxnLst>
            <a:rect l="0" t="0" r="r" b="b"/>
            <a:pathLst>
              <a:path w="128905">
                <a:moveTo>
                  <a:pt x="0" y="0"/>
                </a:moveTo>
                <a:lnTo>
                  <a:pt x="128612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04" name="object 21"/>
          <p:cNvSpPr>
            <a:spLocks/>
          </p:cNvSpPr>
          <p:nvPr/>
        </p:nvSpPr>
        <p:spPr bwMode="auto">
          <a:xfrm>
            <a:off x="2366963" y="2444750"/>
            <a:ext cx="2587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8368" y="0"/>
              </a:cxn>
            </a:cxnLst>
            <a:rect l="0" t="0" r="r" b="b"/>
            <a:pathLst>
              <a:path w="258444">
                <a:moveTo>
                  <a:pt x="0" y="0"/>
                </a:moveTo>
                <a:lnTo>
                  <a:pt x="258368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05" name="object 22"/>
          <p:cNvSpPr>
            <a:spLocks/>
          </p:cNvSpPr>
          <p:nvPr/>
        </p:nvSpPr>
        <p:spPr bwMode="auto">
          <a:xfrm>
            <a:off x="2366963" y="2495550"/>
            <a:ext cx="2587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8368" y="0"/>
              </a:cxn>
            </a:cxnLst>
            <a:rect l="0" t="0" r="r" b="b"/>
            <a:pathLst>
              <a:path w="258444">
                <a:moveTo>
                  <a:pt x="0" y="0"/>
                </a:moveTo>
                <a:lnTo>
                  <a:pt x="258368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06" name="object 23"/>
          <p:cNvSpPr>
            <a:spLocks noChangeArrowheads="1"/>
          </p:cNvSpPr>
          <p:nvPr/>
        </p:nvSpPr>
        <p:spPr bwMode="auto">
          <a:xfrm>
            <a:off x="1885950" y="3790950"/>
            <a:ext cx="458788" cy="5080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307" name="object 24"/>
          <p:cNvSpPr>
            <a:spLocks noChangeArrowheads="1"/>
          </p:cNvSpPr>
          <p:nvPr/>
        </p:nvSpPr>
        <p:spPr bwMode="auto">
          <a:xfrm>
            <a:off x="1931988" y="3816350"/>
            <a:ext cx="363537" cy="41275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308" name="object 25"/>
          <p:cNvSpPr>
            <a:spLocks noChangeArrowheads="1"/>
          </p:cNvSpPr>
          <p:nvPr/>
        </p:nvSpPr>
        <p:spPr bwMode="auto">
          <a:xfrm>
            <a:off x="2208213" y="4141788"/>
            <a:ext cx="87312" cy="87312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309" name="object 26"/>
          <p:cNvSpPr>
            <a:spLocks/>
          </p:cNvSpPr>
          <p:nvPr/>
        </p:nvSpPr>
        <p:spPr bwMode="auto">
          <a:xfrm>
            <a:off x="1931988" y="3816350"/>
            <a:ext cx="363537" cy="412750"/>
          </a:xfrm>
          <a:custGeom>
            <a:avLst/>
            <a:gdLst/>
            <a:ahLst/>
            <a:cxnLst>
              <a:cxn ang="0">
                <a:pos x="275513" y="412521"/>
              </a:cxn>
              <a:cxn ang="0">
                <a:pos x="293115" y="342099"/>
              </a:cxn>
              <a:cxn ang="0">
                <a:pos x="363537" y="324497"/>
              </a:cxn>
              <a:cxn ang="0">
                <a:pos x="275513" y="412521"/>
              </a:cxn>
              <a:cxn ang="0">
                <a:pos x="0" y="412521"/>
              </a:cxn>
              <a:cxn ang="0">
                <a:pos x="0" y="0"/>
              </a:cxn>
              <a:cxn ang="0">
                <a:pos x="363537" y="0"/>
              </a:cxn>
              <a:cxn ang="0">
                <a:pos x="363537" y="324497"/>
              </a:cxn>
            </a:cxnLst>
            <a:rect l="0" t="0" r="r" b="b"/>
            <a:pathLst>
              <a:path w="363855" h="412750">
                <a:moveTo>
                  <a:pt x="275513" y="412521"/>
                </a:moveTo>
                <a:lnTo>
                  <a:pt x="293115" y="342099"/>
                </a:lnTo>
                <a:lnTo>
                  <a:pt x="363537" y="324497"/>
                </a:lnTo>
                <a:lnTo>
                  <a:pt x="275513" y="412521"/>
                </a:lnTo>
                <a:lnTo>
                  <a:pt x="0" y="412521"/>
                </a:lnTo>
                <a:lnTo>
                  <a:pt x="0" y="0"/>
                </a:lnTo>
                <a:lnTo>
                  <a:pt x="363537" y="0"/>
                </a:lnTo>
                <a:lnTo>
                  <a:pt x="363537" y="324497"/>
                </a:lnTo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10" name="object 27"/>
          <p:cNvSpPr>
            <a:spLocks/>
          </p:cNvSpPr>
          <p:nvPr/>
        </p:nvSpPr>
        <p:spPr bwMode="auto">
          <a:xfrm>
            <a:off x="2112963" y="3938588"/>
            <a:ext cx="1301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9184" y="0"/>
              </a:cxn>
            </a:cxnLst>
            <a:rect l="0" t="0" r="r" b="b"/>
            <a:pathLst>
              <a:path w="129539">
                <a:moveTo>
                  <a:pt x="0" y="0"/>
                </a:moveTo>
                <a:lnTo>
                  <a:pt x="129184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11" name="object 28"/>
          <p:cNvSpPr>
            <a:spLocks/>
          </p:cNvSpPr>
          <p:nvPr/>
        </p:nvSpPr>
        <p:spPr bwMode="auto">
          <a:xfrm>
            <a:off x="1982788" y="4043363"/>
            <a:ext cx="2603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511" y="0"/>
              </a:cxn>
            </a:cxnLst>
            <a:rect l="0" t="0" r="r" b="b"/>
            <a:pathLst>
              <a:path w="259714">
                <a:moveTo>
                  <a:pt x="0" y="0"/>
                </a:moveTo>
                <a:lnTo>
                  <a:pt x="259511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12" name="object 29"/>
          <p:cNvSpPr>
            <a:spLocks/>
          </p:cNvSpPr>
          <p:nvPr/>
        </p:nvSpPr>
        <p:spPr bwMode="auto">
          <a:xfrm>
            <a:off x="1982788" y="4095750"/>
            <a:ext cx="2603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511" y="0"/>
              </a:cxn>
            </a:cxnLst>
            <a:rect l="0" t="0" r="r" b="b"/>
            <a:pathLst>
              <a:path w="259714">
                <a:moveTo>
                  <a:pt x="0" y="0"/>
                </a:moveTo>
                <a:lnTo>
                  <a:pt x="259511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13" name="object 30"/>
          <p:cNvSpPr>
            <a:spLocks/>
          </p:cNvSpPr>
          <p:nvPr/>
        </p:nvSpPr>
        <p:spPr bwMode="auto">
          <a:xfrm>
            <a:off x="1628775" y="2432050"/>
            <a:ext cx="573088" cy="423863"/>
          </a:xfrm>
          <a:custGeom>
            <a:avLst/>
            <a:gdLst/>
            <a:ahLst/>
            <a:cxnLst>
              <a:cxn ang="0">
                <a:pos x="0" y="424179"/>
              </a:cxn>
              <a:cxn ang="0">
                <a:pos x="572858" y="0"/>
              </a:cxn>
            </a:cxnLst>
            <a:rect l="0" t="0" r="r" b="b"/>
            <a:pathLst>
              <a:path w="573405" h="424180">
                <a:moveTo>
                  <a:pt x="0" y="424179"/>
                </a:moveTo>
                <a:lnTo>
                  <a:pt x="572858" y="0"/>
                </a:lnTo>
              </a:path>
            </a:pathLst>
          </a:custGeom>
          <a:noFill/>
          <a:ln w="12700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14" name="object 31"/>
          <p:cNvSpPr>
            <a:spLocks/>
          </p:cNvSpPr>
          <p:nvPr/>
        </p:nvSpPr>
        <p:spPr bwMode="auto">
          <a:xfrm>
            <a:off x="2168525" y="2393950"/>
            <a:ext cx="84138" cy="76200"/>
          </a:xfrm>
          <a:custGeom>
            <a:avLst/>
            <a:gdLst/>
            <a:ahLst/>
            <a:cxnLst>
              <a:cxn ang="0">
                <a:pos x="83908" y="0"/>
              </a:cxn>
              <a:cxn ang="0">
                <a:pos x="0" y="14719"/>
              </a:cxn>
              <a:cxn ang="0">
                <a:pos x="45339" y="75958"/>
              </a:cxn>
              <a:cxn ang="0">
                <a:pos x="83908" y="0"/>
              </a:cxn>
            </a:cxnLst>
            <a:rect l="0" t="0" r="r" b="b"/>
            <a:pathLst>
              <a:path w="84455" h="76200">
                <a:moveTo>
                  <a:pt x="83908" y="0"/>
                </a:moveTo>
                <a:lnTo>
                  <a:pt x="0" y="14719"/>
                </a:lnTo>
                <a:lnTo>
                  <a:pt x="45339" y="75958"/>
                </a:lnTo>
                <a:lnTo>
                  <a:pt x="83908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15" name="object 32"/>
          <p:cNvSpPr>
            <a:spLocks/>
          </p:cNvSpPr>
          <p:nvPr/>
        </p:nvSpPr>
        <p:spPr bwMode="auto">
          <a:xfrm>
            <a:off x="2725738" y="2393950"/>
            <a:ext cx="676275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5093" y="76949"/>
              </a:cxn>
            </a:cxnLst>
            <a:rect l="0" t="0" r="r" b="b"/>
            <a:pathLst>
              <a:path w="675639" h="77469">
                <a:moveTo>
                  <a:pt x="0" y="0"/>
                </a:moveTo>
                <a:lnTo>
                  <a:pt x="675093" y="76949"/>
                </a:lnTo>
              </a:path>
            </a:pathLst>
          </a:custGeom>
          <a:noFill/>
          <a:ln w="12700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16" name="object 33"/>
          <p:cNvSpPr>
            <a:spLocks/>
          </p:cNvSpPr>
          <p:nvPr/>
        </p:nvSpPr>
        <p:spPr bwMode="auto">
          <a:xfrm>
            <a:off x="3384550" y="2432050"/>
            <a:ext cx="79375" cy="76200"/>
          </a:xfrm>
          <a:custGeom>
            <a:avLst/>
            <a:gdLst/>
            <a:ahLst/>
            <a:cxnLst>
              <a:cxn ang="0">
                <a:pos x="8636" y="0"/>
              </a:cxn>
              <a:cxn ang="0">
                <a:pos x="0" y="75704"/>
              </a:cxn>
              <a:cxn ang="0">
                <a:pos x="80022" y="46482"/>
              </a:cxn>
              <a:cxn ang="0">
                <a:pos x="8636" y="0"/>
              </a:cxn>
            </a:cxnLst>
            <a:rect l="0" t="0" r="r" b="b"/>
            <a:pathLst>
              <a:path w="80010" h="76200">
                <a:moveTo>
                  <a:pt x="8636" y="0"/>
                </a:moveTo>
                <a:lnTo>
                  <a:pt x="0" y="75704"/>
                </a:lnTo>
                <a:lnTo>
                  <a:pt x="80022" y="46482"/>
                </a:lnTo>
                <a:lnTo>
                  <a:pt x="8636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17" name="object 34"/>
          <p:cNvSpPr>
            <a:spLocks/>
          </p:cNvSpPr>
          <p:nvPr/>
        </p:nvSpPr>
        <p:spPr bwMode="auto">
          <a:xfrm>
            <a:off x="3481388" y="2876550"/>
            <a:ext cx="130175" cy="358775"/>
          </a:xfrm>
          <a:custGeom>
            <a:avLst/>
            <a:gdLst/>
            <a:ahLst/>
            <a:cxnLst>
              <a:cxn ang="0">
                <a:pos x="0" y="359346"/>
              </a:cxn>
              <a:cxn ang="0">
                <a:pos x="129311" y="0"/>
              </a:cxn>
            </a:cxnLst>
            <a:rect l="0" t="0" r="r" b="b"/>
            <a:pathLst>
              <a:path w="129539" h="359410">
                <a:moveTo>
                  <a:pt x="0" y="359346"/>
                </a:moveTo>
                <a:lnTo>
                  <a:pt x="129311" y="0"/>
                </a:lnTo>
              </a:path>
            </a:pathLst>
          </a:custGeom>
          <a:noFill/>
          <a:ln w="12699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18" name="object 35"/>
          <p:cNvSpPr>
            <a:spLocks/>
          </p:cNvSpPr>
          <p:nvPr/>
        </p:nvSpPr>
        <p:spPr bwMode="auto">
          <a:xfrm>
            <a:off x="3570288" y="2816225"/>
            <a:ext cx="71437" cy="85725"/>
          </a:xfrm>
          <a:custGeom>
            <a:avLst/>
            <a:gdLst/>
            <a:ahLst/>
            <a:cxnLst>
              <a:cxn ang="0">
                <a:pos x="61658" y="0"/>
              </a:cxn>
              <a:cxn ang="0">
                <a:pos x="0" y="58800"/>
              </a:cxn>
              <a:cxn ang="0">
                <a:pos x="71704" y="84607"/>
              </a:cxn>
              <a:cxn ang="0">
                <a:pos x="61658" y="0"/>
              </a:cxn>
            </a:cxnLst>
            <a:rect l="0" t="0" r="r" b="b"/>
            <a:pathLst>
              <a:path w="71754" h="85089">
                <a:moveTo>
                  <a:pt x="61658" y="0"/>
                </a:moveTo>
                <a:lnTo>
                  <a:pt x="0" y="58800"/>
                </a:lnTo>
                <a:lnTo>
                  <a:pt x="71704" y="84607"/>
                </a:lnTo>
                <a:lnTo>
                  <a:pt x="61658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19" name="object 36"/>
          <p:cNvSpPr>
            <a:spLocks/>
          </p:cNvSpPr>
          <p:nvPr/>
        </p:nvSpPr>
        <p:spPr bwMode="auto">
          <a:xfrm>
            <a:off x="3330575" y="2801938"/>
            <a:ext cx="128588" cy="358775"/>
          </a:xfrm>
          <a:custGeom>
            <a:avLst/>
            <a:gdLst/>
            <a:ahLst/>
            <a:cxnLst>
              <a:cxn ang="0">
                <a:pos x="129235" y="0"/>
              </a:cxn>
              <a:cxn ang="0">
                <a:pos x="0" y="357784"/>
              </a:cxn>
            </a:cxnLst>
            <a:rect l="0" t="0" r="r" b="b"/>
            <a:pathLst>
              <a:path w="129539" h="358139">
                <a:moveTo>
                  <a:pt x="129235" y="0"/>
                </a:moveTo>
                <a:lnTo>
                  <a:pt x="0" y="357784"/>
                </a:lnTo>
              </a:path>
            </a:pathLst>
          </a:custGeom>
          <a:noFill/>
          <a:ln w="12700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20" name="object 37"/>
          <p:cNvSpPr>
            <a:spLocks/>
          </p:cNvSpPr>
          <p:nvPr/>
        </p:nvSpPr>
        <p:spPr bwMode="auto">
          <a:xfrm>
            <a:off x="3298825" y="3135313"/>
            <a:ext cx="71438" cy="84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944" y="84607"/>
              </a:cxn>
              <a:cxn ang="0">
                <a:pos x="71666" y="25882"/>
              </a:cxn>
              <a:cxn ang="0">
                <a:pos x="0" y="0"/>
              </a:cxn>
            </a:cxnLst>
            <a:rect l="0" t="0" r="r" b="b"/>
            <a:pathLst>
              <a:path w="71754" h="85089">
                <a:moveTo>
                  <a:pt x="0" y="0"/>
                </a:moveTo>
                <a:lnTo>
                  <a:pt x="9944" y="84607"/>
                </a:lnTo>
                <a:lnTo>
                  <a:pt x="71666" y="25882"/>
                </a:lnTo>
                <a:lnTo>
                  <a:pt x="0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21" name="object 38"/>
          <p:cNvSpPr>
            <a:spLocks/>
          </p:cNvSpPr>
          <p:nvPr/>
        </p:nvSpPr>
        <p:spPr bwMode="auto">
          <a:xfrm>
            <a:off x="2120900" y="2671763"/>
            <a:ext cx="307975" cy="1062037"/>
          </a:xfrm>
          <a:custGeom>
            <a:avLst/>
            <a:gdLst/>
            <a:ahLst/>
            <a:cxnLst>
              <a:cxn ang="0">
                <a:pos x="307759" y="0"/>
              </a:cxn>
              <a:cxn ang="0">
                <a:pos x="0" y="1061377"/>
              </a:cxn>
            </a:cxnLst>
            <a:rect l="0" t="0" r="r" b="b"/>
            <a:pathLst>
              <a:path w="307975" h="1061720">
                <a:moveTo>
                  <a:pt x="307759" y="0"/>
                </a:moveTo>
                <a:lnTo>
                  <a:pt x="0" y="1061377"/>
                </a:lnTo>
              </a:path>
            </a:pathLst>
          </a:custGeom>
          <a:noFill/>
          <a:ln w="12700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22" name="object 39"/>
          <p:cNvSpPr>
            <a:spLocks/>
          </p:cNvSpPr>
          <p:nvPr/>
        </p:nvSpPr>
        <p:spPr bwMode="auto">
          <a:xfrm>
            <a:off x="2087563" y="3709988"/>
            <a:ext cx="74612" cy="84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79" y="83794"/>
              </a:cxn>
              <a:cxn ang="0">
                <a:pos x="73190" y="21221"/>
              </a:cxn>
              <a:cxn ang="0">
                <a:pos x="0" y="0"/>
              </a:cxn>
            </a:cxnLst>
            <a:rect l="0" t="0" r="r" b="b"/>
            <a:pathLst>
              <a:path w="73660" h="83820">
                <a:moveTo>
                  <a:pt x="0" y="0"/>
                </a:moveTo>
                <a:lnTo>
                  <a:pt x="15379" y="83794"/>
                </a:lnTo>
                <a:lnTo>
                  <a:pt x="73190" y="21221"/>
                </a:lnTo>
                <a:lnTo>
                  <a:pt x="0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23" name="object 40"/>
          <p:cNvSpPr>
            <a:spLocks/>
          </p:cNvSpPr>
          <p:nvPr/>
        </p:nvSpPr>
        <p:spPr bwMode="auto">
          <a:xfrm>
            <a:off x="1674813" y="3449638"/>
            <a:ext cx="190500" cy="404812"/>
          </a:xfrm>
          <a:custGeom>
            <a:avLst/>
            <a:gdLst/>
            <a:ahLst/>
            <a:cxnLst>
              <a:cxn ang="0">
                <a:pos x="190436" y="404507"/>
              </a:cxn>
              <a:cxn ang="0">
                <a:pos x="0" y="0"/>
              </a:cxn>
            </a:cxnLst>
            <a:rect l="0" t="0" r="r" b="b"/>
            <a:pathLst>
              <a:path w="190500" h="404495">
                <a:moveTo>
                  <a:pt x="190436" y="40450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24" name="object 41"/>
          <p:cNvSpPr>
            <a:spLocks/>
          </p:cNvSpPr>
          <p:nvPr/>
        </p:nvSpPr>
        <p:spPr bwMode="auto">
          <a:xfrm>
            <a:off x="1646238" y="3392488"/>
            <a:ext cx="68262" cy="85725"/>
          </a:xfrm>
          <a:custGeom>
            <a:avLst/>
            <a:gdLst/>
            <a:ahLst/>
            <a:cxnLst>
              <a:cxn ang="0">
                <a:pos x="2006" y="0"/>
              </a:cxn>
              <a:cxn ang="0">
                <a:pos x="0" y="85166"/>
              </a:cxn>
              <a:cxn ang="0">
                <a:pos x="68935" y="52705"/>
              </a:cxn>
              <a:cxn ang="0">
                <a:pos x="2006" y="0"/>
              </a:cxn>
            </a:cxnLst>
            <a:rect l="0" t="0" r="r" b="b"/>
            <a:pathLst>
              <a:path w="69214" h="85725">
                <a:moveTo>
                  <a:pt x="2006" y="0"/>
                </a:moveTo>
                <a:lnTo>
                  <a:pt x="0" y="85166"/>
                </a:lnTo>
                <a:lnTo>
                  <a:pt x="68935" y="52705"/>
                </a:lnTo>
                <a:lnTo>
                  <a:pt x="2006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25" name="object 42"/>
          <p:cNvSpPr>
            <a:spLocks/>
          </p:cNvSpPr>
          <p:nvPr/>
        </p:nvSpPr>
        <p:spPr bwMode="auto">
          <a:xfrm>
            <a:off x="2547938" y="2724150"/>
            <a:ext cx="295275" cy="1357313"/>
          </a:xfrm>
          <a:custGeom>
            <a:avLst/>
            <a:gdLst/>
            <a:ahLst/>
            <a:cxnLst>
              <a:cxn ang="0">
                <a:pos x="296024" y="1357185"/>
              </a:cxn>
              <a:cxn ang="0">
                <a:pos x="0" y="0"/>
              </a:cxn>
            </a:cxnLst>
            <a:rect l="0" t="0" r="r" b="b"/>
            <a:pathLst>
              <a:path w="296544" h="1357629">
                <a:moveTo>
                  <a:pt x="296024" y="1357185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26" name="object 43"/>
          <p:cNvSpPr>
            <a:spLocks/>
          </p:cNvSpPr>
          <p:nvPr/>
        </p:nvSpPr>
        <p:spPr bwMode="auto">
          <a:xfrm>
            <a:off x="2513013" y="2662238"/>
            <a:ext cx="74612" cy="82550"/>
          </a:xfrm>
          <a:custGeom>
            <a:avLst/>
            <a:gdLst/>
            <a:ahLst/>
            <a:cxnLst>
              <a:cxn ang="0">
                <a:pos x="20980" y="0"/>
              </a:cxn>
              <a:cxn ang="0">
                <a:pos x="0" y="82575"/>
              </a:cxn>
              <a:cxn ang="0">
                <a:pos x="74447" y="66332"/>
              </a:cxn>
              <a:cxn ang="0">
                <a:pos x="20980" y="0"/>
              </a:cxn>
            </a:cxnLst>
            <a:rect l="0" t="0" r="r" b="b"/>
            <a:pathLst>
              <a:path w="74930" h="83185">
                <a:moveTo>
                  <a:pt x="20980" y="0"/>
                </a:moveTo>
                <a:lnTo>
                  <a:pt x="0" y="82575"/>
                </a:lnTo>
                <a:lnTo>
                  <a:pt x="74447" y="66332"/>
                </a:lnTo>
                <a:lnTo>
                  <a:pt x="20980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27" name="object 44"/>
          <p:cNvSpPr>
            <a:spLocks/>
          </p:cNvSpPr>
          <p:nvPr/>
        </p:nvSpPr>
        <p:spPr bwMode="auto">
          <a:xfrm>
            <a:off x="2362200" y="4094163"/>
            <a:ext cx="360363" cy="133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9498" y="132092"/>
              </a:cxn>
            </a:cxnLst>
            <a:rect l="0" t="0" r="r" b="b"/>
            <a:pathLst>
              <a:path w="360044" h="132714">
                <a:moveTo>
                  <a:pt x="0" y="0"/>
                </a:moveTo>
                <a:lnTo>
                  <a:pt x="359498" y="132092"/>
                </a:lnTo>
              </a:path>
            </a:pathLst>
          </a:custGeom>
          <a:noFill/>
          <a:ln w="12700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28" name="object 45"/>
          <p:cNvSpPr>
            <a:spLocks/>
          </p:cNvSpPr>
          <p:nvPr/>
        </p:nvSpPr>
        <p:spPr bwMode="auto">
          <a:xfrm>
            <a:off x="2697163" y="4186238"/>
            <a:ext cx="84137" cy="71437"/>
          </a:xfrm>
          <a:custGeom>
            <a:avLst/>
            <a:gdLst/>
            <a:ahLst/>
            <a:cxnLst>
              <a:cxn ang="0">
                <a:pos x="26288" y="0"/>
              </a:cxn>
              <a:cxn ang="0">
                <a:pos x="0" y="71526"/>
              </a:cxn>
              <a:cxn ang="0">
                <a:pos x="84670" y="62039"/>
              </a:cxn>
              <a:cxn ang="0">
                <a:pos x="26288" y="0"/>
              </a:cxn>
            </a:cxnLst>
            <a:rect l="0" t="0" r="r" b="b"/>
            <a:pathLst>
              <a:path w="85089" h="71754">
                <a:moveTo>
                  <a:pt x="26288" y="0"/>
                </a:moveTo>
                <a:lnTo>
                  <a:pt x="0" y="71526"/>
                </a:lnTo>
                <a:lnTo>
                  <a:pt x="84670" y="62039"/>
                </a:lnTo>
                <a:lnTo>
                  <a:pt x="26288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29" name="object 46"/>
          <p:cNvSpPr>
            <a:spLocks noChangeArrowheads="1"/>
          </p:cNvSpPr>
          <p:nvPr/>
        </p:nvSpPr>
        <p:spPr bwMode="auto">
          <a:xfrm>
            <a:off x="3197225" y="3275013"/>
            <a:ext cx="458788" cy="506412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330" name="object 47"/>
          <p:cNvSpPr>
            <a:spLocks noChangeArrowheads="1"/>
          </p:cNvSpPr>
          <p:nvPr/>
        </p:nvSpPr>
        <p:spPr bwMode="auto">
          <a:xfrm>
            <a:off x="3243263" y="3300413"/>
            <a:ext cx="363537" cy="41275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331" name="object 48"/>
          <p:cNvSpPr>
            <a:spLocks noChangeArrowheads="1"/>
          </p:cNvSpPr>
          <p:nvPr/>
        </p:nvSpPr>
        <p:spPr bwMode="auto">
          <a:xfrm>
            <a:off x="3519488" y="3625850"/>
            <a:ext cx="87312" cy="87313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332" name="object 49"/>
          <p:cNvSpPr>
            <a:spLocks/>
          </p:cNvSpPr>
          <p:nvPr/>
        </p:nvSpPr>
        <p:spPr bwMode="auto">
          <a:xfrm>
            <a:off x="3243263" y="3300413"/>
            <a:ext cx="363537" cy="412750"/>
          </a:xfrm>
          <a:custGeom>
            <a:avLst/>
            <a:gdLst/>
            <a:ahLst/>
            <a:cxnLst>
              <a:cxn ang="0">
                <a:pos x="275513" y="412521"/>
              </a:cxn>
              <a:cxn ang="0">
                <a:pos x="293115" y="342099"/>
              </a:cxn>
              <a:cxn ang="0">
                <a:pos x="363537" y="324497"/>
              </a:cxn>
              <a:cxn ang="0">
                <a:pos x="275513" y="412521"/>
              </a:cxn>
              <a:cxn ang="0">
                <a:pos x="0" y="412521"/>
              </a:cxn>
              <a:cxn ang="0">
                <a:pos x="0" y="0"/>
              </a:cxn>
              <a:cxn ang="0">
                <a:pos x="363537" y="0"/>
              </a:cxn>
              <a:cxn ang="0">
                <a:pos x="363537" y="324497"/>
              </a:cxn>
            </a:cxnLst>
            <a:rect l="0" t="0" r="r" b="b"/>
            <a:pathLst>
              <a:path w="363854" h="412750">
                <a:moveTo>
                  <a:pt x="275513" y="412521"/>
                </a:moveTo>
                <a:lnTo>
                  <a:pt x="293115" y="342099"/>
                </a:lnTo>
                <a:lnTo>
                  <a:pt x="363537" y="324497"/>
                </a:lnTo>
                <a:lnTo>
                  <a:pt x="275513" y="412521"/>
                </a:lnTo>
                <a:lnTo>
                  <a:pt x="0" y="412521"/>
                </a:lnTo>
                <a:lnTo>
                  <a:pt x="0" y="0"/>
                </a:lnTo>
                <a:lnTo>
                  <a:pt x="363537" y="0"/>
                </a:lnTo>
                <a:lnTo>
                  <a:pt x="363537" y="324497"/>
                </a:lnTo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" name="object 50"/>
          <p:cNvSpPr txBox="1"/>
          <p:nvPr/>
        </p:nvSpPr>
        <p:spPr>
          <a:xfrm>
            <a:off x="3271838" y="3287713"/>
            <a:ext cx="295275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81305" algn="l"/>
              </a:tabLst>
              <a:defRPr/>
            </a:pPr>
            <a:r>
              <a:rPr sz="1200" b="1" u="heavy" dirty="0">
                <a:latin typeface="Calibri"/>
                <a:cs typeface="Calibri"/>
              </a:rPr>
              <a:t>4	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3334" name="object 51"/>
          <p:cNvSpPr>
            <a:spLocks/>
          </p:cNvSpPr>
          <p:nvPr/>
        </p:nvSpPr>
        <p:spPr bwMode="auto">
          <a:xfrm>
            <a:off x="3424238" y="3422650"/>
            <a:ext cx="1301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9184" y="0"/>
              </a:cxn>
            </a:cxnLst>
            <a:rect l="0" t="0" r="r" b="b"/>
            <a:pathLst>
              <a:path w="129539">
                <a:moveTo>
                  <a:pt x="0" y="0"/>
                </a:moveTo>
                <a:lnTo>
                  <a:pt x="129184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35" name="object 52"/>
          <p:cNvSpPr>
            <a:spLocks/>
          </p:cNvSpPr>
          <p:nvPr/>
        </p:nvSpPr>
        <p:spPr bwMode="auto">
          <a:xfrm>
            <a:off x="3294063" y="3527425"/>
            <a:ext cx="2603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511" y="0"/>
              </a:cxn>
            </a:cxnLst>
            <a:rect l="0" t="0" r="r" b="b"/>
            <a:pathLst>
              <a:path w="259714">
                <a:moveTo>
                  <a:pt x="0" y="0"/>
                </a:moveTo>
                <a:lnTo>
                  <a:pt x="259511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36" name="object 53"/>
          <p:cNvSpPr>
            <a:spLocks/>
          </p:cNvSpPr>
          <p:nvPr/>
        </p:nvSpPr>
        <p:spPr bwMode="auto">
          <a:xfrm>
            <a:off x="3294063" y="3579813"/>
            <a:ext cx="2603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511" y="0"/>
              </a:cxn>
            </a:cxnLst>
            <a:rect l="0" t="0" r="r" b="b"/>
            <a:pathLst>
              <a:path w="259714">
                <a:moveTo>
                  <a:pt x="0" y="0"/>
                </a:moveTo>
                <a:lnTo>
                  <a:pt x="259511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37" name="object 54"/>
          <p:cNvSpPr>
            <a:spLocks noChangeArrowheads="1"/>
          </p:cNvSpPr>
          <p:nvPr/>
        </p:nvSpPr>
        <p:spPr bwMode="auto">
          <a:xfrm>
            <a:off x="3503613" y="2303463"/>
            <a:ext cx="458787" cy="506412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338" name="object 55"/>
          <p:cNvSpPr>
            <a:spLocks noChangeArrowheads="1"/>
          </p:cNvSpPr>
          <p:nvPr/>
        </p:nvSpPr>
        <p:spPr bwMode="auto">
          <a:xfrm>
            <a:off x="3549650" y="2328863"/>
            <a:ext cx="363538" cy="41275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339" name="object 56"/>
          <p:cNvSpPr>
            <a:spLocks noChangeArrowheads="1"/>
          </p:cNvSpPr>
          <p:nvPr/>
        </p:nvSpPr>
        <p:spPr bwMode="auto">
          <a:xfrm>
            <a:off x="3825875" y="2654300"/>
            <a:ext cx="87313" cy="87313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340" name="object 57"/>
          <p:cNvSpPr>
            <a:spLocks/>
          </p:cNvSpPr>
          <p:nvPr/>
        </p:nvSpPr>
        <p:spPr bwMode="auto">
          <a:xfrm>
            <a:off x="3549650" y="2328863"/>
            <a:ext cx="363538" cy="412750"/>
          </a:xfrm>
          <a:custGeom>
            <a:avLst/>
            <a:gdLst/>
            <a:ahLst/>
            <a:cxnLst>
              <a:cxn ang="0">
                <a:pos x="275513" y="412521"/>
              </a:cxn>
              <a:cxn ang="0">
                <a:pos x="293116" y="342099"/>
              </a:cxn>
              <a:cxn ang="0">
                <a:pos x="363537" y="324497"/>
              </a:cxn>
              <a:cxn ang="0">
                <a:pos x="275513" y="412521"/>
              </a:cxn>
              <a:cxn ang="0">
                <a:pos x="0" y="412521"/>
              </a:cxn>
              <a:cxn ang="0">
                <a:pos x="0" y="0"/>
              </a:cxn>
              <a:cxn ang="0">
                <a:pos x="363537" y="0"/>
              </a:cxn>
              <a:cxn ang="0">
                <a:pos x="363537" y="324497"/>
              </a:cxn>
            </a:cxnLst>
            <a:rect l="0" t="0" r="r" b="b"/>
            <a:pathLst>
              <a:path w="363854" h="412750">
                <a:moveTo>
                  <a:pt x="275513" y="412521"/>
                </a:moveTo>
                <a:lnTo>
                  <a:pt x="293116" y="342099"/>
                </a:lnTo>
                <a:lnTo>
                  <a:pt x="363537" y="324497"/>
                </a:lnTo>
                <a:lnTo>
                  <a:pt x="275513" y="412521"/>
                </a:lnTo>
                <a:lnTo>
                  <a:pt x="0" y="412521"/>
                </a:lnTo>
                <a:lnTo>
                  <a:pt x="0" y="0"/>
                </a:lnTo>
                <a:lnTo>
                  <a:pt x="363537" y="0"/>
                </a:lnTo>
                <a:lnTo>
                  <a:pt x="363537" y="324497"/>
                </a:lnTo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" name="object 58"/>
          <p:cNvSpPr txBox="1"/>
          <p:nvPr/>
        </p:nvSpPr>
        <p:spPr>
          <a:xfrm>
            <a:off x="3578225" y="2316163"/>
            <a:ext cx="295275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81305" algn="l"/>
              </a:tabLst>
              <a:defRPr/>
            </a:pPr>
            <a:r>
              <a:rPr sz="1200" b="1" u="heavy" dirty="0">
                <a:latin typeface="Calibri"/>
                <a:cs typeface="Calibri"/>
              </a:rPr>
              <a:t>6	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3342" name="object 59"/>
          <p:cNvSpPr>
            <a:spLocks/>
          </p:cNvSpPr>
          <p:nvPr/>
        </p:nvSpPr>
        <p:spPr bwMode="auto">
          <a:xfrm>
            <a:off x="3730625" y="2451100"/>
            <a:ext cx="1301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9184" y="0"/>
              </a:cxn>
            </a:cxnLst>
            <a:rect l="0" t="0" r="r" b="b"/>
            <a:pathLst>
              <a:path w="129539">
                <a:moveTo>
                  <a:pt x="0" y="0"/>
                </a:moveTo>
                <a:lnTo>
                  <a:pt x="129184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43" name="object 60"/>
          <p:cNvSpPr>
            <a:spLocks/>
          </p:cNvSpPr>
          <p:nvPr/>
        </p:nvSpPr>
        <p:spPr bwMode="auto">
          <a:xfrm>
            <a:off x="3600450" y="2555875"/>
            <a:ext cx="2603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511" y="0"/>
              </a:cxn>
            </a:cxnLst>
            <a:rect l="0" t="0" r="r" b="b"/>
            <a:pathLst>
              <a:path w="259714">
                <a:moveTo>
                  <a:pt x="0" y="0"/>
                </a:moveTo>
                <a:lnTo>
                  <a:pt x="259511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44" name="object 61"/>
          <p:cNvSpPr>
            <a:spLocks/>
          </p:cNvSpPr>
          <p:nvPr/>
        </p:nvSpPr>
        <p:spPr bwMode="auto">
          <a:xfrm>
            <a:off x="3600450" y="2608263"/>
            <a:ext cx="2603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511" y="0"/>
              </a:cxn>
            </a:cxnLst>
            <a:rect l="0" t="0" r="r" b="b"/>
            <a:pathLst>
              <a:path w="259714">
                <a:moveTo>
                  <a:pt x="0" y="0"/>
                </a:moveTo>
                <a:lnTo>
                  <a:pt x="259511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45" name="object 62"/>
          <p:cNvSpPr>
            <a:spLocks noChangeArrowheads="1"/>
          </p:cNvSpPr>
          <p:nvPr/>
        </p:nvSpPr>
        <p:spPr bwMode="auto">
          <a:xfrm>
            <a:off x="2819400" y="4116388"/>
            <a:ext cx="458788" cy="509587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346" name="object 63"/>
          <p:cNvSpPr>
            <a:spLocks noChangeArrowheads="1"/>
          </p:cNvSpPr>
          <p:nvPr/>
        </p:nvSpPr>
        <p:spPr bwMode="auto">
          <a:xfrm>
            <a:off x="2865438" y="4143375"/>
            <a:ext cx="363537" cy="41275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347" name="object 64"/>
          <p:cNvSpPr>
            <a:spLocks noChangeArrowheads="1"/>
          </p:cNvSpPr>
          <p:nvPr/>
        </p:nvSpPr>
        <p:spPr bwMode="auto">
          <a:xfrm>
            <a:off x="3141663" y="4468813"/>
            <a:ext cx="87312" cy="87312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348" name="object 65"/>
          <p:cNvSpPr>
            <a:spLocks/>
          </p:cNvSpPr>
          <p:nvPr/>
        </p:nvSpPr>
        <p:spPr bwMode="auto">
          <a:xfrm>
            <a:off x="2865438" y="4143375"/>
            <a:ext cx="363537" cy="412750"/>
          </a:xfrm>
          <a:custGeom>
            <a:avLst/>
            <a:gdLst/>
            <a:ahLst/>
            <a:cxnLst>
              <a:cxn ang="0">
                <a:pos x="275323" y="412749"/>
              </a:cxn>
              <a:cxn ang="0">
                <a:pos x="292912" y="342379"/>
              </a:cxn>
              <a:cxn ang="0">
                <a:pos x="363283" y="324789"/>
              </a:cxn>
              <a:cxn ang="0">
                <a:pos x="275323" y="412749"/>
              </a:cxn>
              <a:cxn ang="0">
                <a:pos x="0" y="412749"/>
              </a:cxn>
              <a:cxn ang="0">
                <a:pos x="0" y="0"/>
              </a:cxn>
              <a:cxn ang="0">
                <a:pos x="363283" y="0"/>
              </a:cxn>
              <a:cxn ang="0">
                <a:pos x="363283" y="324789"/>
              </a:cxn>
            </a:cxnLst>
            <a:rect l="0" t="0" r="r" b="b"/>
            <a:pathLst>
              <a:path w="363855" h="412750">
                <a:moveTo>
                  <a:pt x="275323" y="412749"/>
                </a:moveTo>
                <a:lnTo>
                  <a:pt x="292912" y="342379"/>
                </a:lnTo>
                <a:lnTo>
                  <a:pt x="363283" y="324789"/>
                </a:lnTo>
                <a:lnTo>
                  <a:pt x="275323" y="412749"/>
                </a:lnTo>
                <a:lnTo>
                  <a:pt x="0" y="412749"/>
                </a:lnTo>
                <a:lnTo>
                  <a:pt x="0" y="0"/>
                </a:lnTo>
                <a:lnTo>
                  <a:pt x="363283" y="0"/>
                </a:lnTo>
                <a:lnTo>
                  <a:pt x="363283" y="324789"/>
                </a:lnTo>
              </a:path>
            </a:pathLst>
          </a:custGeom>
          <a:noFill/>
          <a:ln w="12700">
            <a:solidFill>
              <a:srgbClr val="F6924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" name="object 66"/>
          <p:cNvSpPr txBox="1"/>
          <p:nvPr/>
        </p:nvSpPr>
        <p:spPr>
          <a:xfrm>
            <a:off x="1960563" y="3803650"/>
            <a:ext cx="1228725" cy="533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tabLst>
                <a:tab pos="280988" algn="l"/>
              </a:tabLst>
            </a:pPr>
            <a:r>
              <a:rPr lang="th-TH" sz="1200" b="1" u="sng">
                <a:latin typeface="Calibri" pitchFamily="34" charset="0"/>
                <a:cs typeface="Cordia New" pitchFamily="34" charset="-34"/>
              </a:rPr>
              <a:t>3	</a:t>
            </a:r>
            <a:endParaRPr lang="th-TH" sz="1200">
              <a:latin typeface="Calibri" pitchFamily="34" charset="0"/>
              <a:cs typeface="Cordia New" pitchFamily="34" charset="-34"/>
            </a:endParaRPr>
          </a:p>
          <a:p>
            <a:pPr marL="12700">
              <a:spcBef>
                <a:spcPts val="13"/>
              </a:spcBef>
              <a:tabLst>
                <a:tab pos="280988" algn="l"/>
              </a:tabLst>
            </a:pPr>
            <a:endParaRPr lang="th-TH" sz="1000">
              <a:latin typeface="Times New Roman" pitchFamily="18" charset="0"/>
              <a:cs typeface="Times New Roman" pitchFamily="18" charset="0"/>
            </a:endParaRPr>
          </a:p>
          <a:p>
            <a:pPr marL="12700" algn="r">
              <a:tabLst>
                <a:tab pos="280988" algn="l"/>
              </a:tabLst>
            </a:pPr>
            <a:r>
              <a:rPr lang="th-TH" sz="1200" b="1" u="sng">
                <a:latin typeface="Calibri" pitchFamily="34" charset="0"/>
                <a:cs typeface="Cordia New" pitchFamily="34" charset="-34"/>
              </a:rPr>
              <a:t>5	</a:t>
            </a:r>
            <a:endParaRPr lang="th-TH" sz="12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350" name="object 67"/>
          <p:cNvSpPr>
            <a:spLocks/>
          </p:cNvSpPr>
          <p:nvPr/>
        </p:nvSpPr>
        <p:spPr bwMode="auto">
          <a:xfrm>
            <a:off x="3048000" y="4265613"/>
            <a:ext cx="1285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9095" y="0"/>
              </a:cxn>
            </a:cxnLst>
            <a:rect l="0" t="0" r="r" b="b"/>
            <a:pathLst>
              <a:path w="129539">
                <a:moveTo>
                  <a:pt x="0" y="0"/>
                </a:moveTo>
                <a:lnTo>
                  <a:pt x="129095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51" name="object 68"/>
          <p:cNvSpPr>
            <a:spLocks/>
          </p:cNvSpPr>
          <p:nvPr/>
        </p:nvSpPr>
        <p:spPr bwMode="auto">
          <a:xfrm>
            <a:off x="2917825" y="4370388"/>
            <a:ext cx="2587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321" y="0"/>
              </a:cxn>
            </a:cxnLst>
            <a:rect l="0" t="0" r="r" b="b"/>
            <a:pathLst>
              <a:path w="259714">
                <a:moveTo>
                  <a:pt x="0" y="0"/>
                </a:moveTo>
                <a:lnTo>
                  <a:pt x="259321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52" name="object 69"/>
          <p:cNvSpPr>
            <a:spLocks/>
          </p:cNvSpPr>
          <p:nvPr/>
        </p:nvSpPr>
        <p:spPr bwMode="auto">
          <a:xfrm>
            <a:off x="2917825" y="4421188"/>
            <a:ext cx="2587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321" y="0"/>
              </a:cxn>
            </a:cxnLst>
            <a:rect l="0" t="0" r="r" b="b"/>
            <a:pathLst>
              <a:path w="259714">
                <a:moveTo>
                  <a:pt x="0" y="0"/>
                </a:moveTo>
                <a:lnTo>
                  <a:pt x="259321" y="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53" name="object 70"/>
          <p:cNvSpPr>
            <a:spLocks/>
          </p:cNvSpPr>
          <p:nvPr/>
        </p:nvSpPr>
        <p:spPr bwMode="auto">
          <a:xfrm>
            <a:off x="3100388" y="3803650"/>
            <a:ext cx="128587" cy="280988"/>
          </a:xfrm>
          <a:custGeom>
            <a:avLst/>
            <a:gdLst/>
            <a:ahLst/>
            <a:cxnLst>
              <a:cxn ang="0">
                <a:pos x="0" y="280352"/>
              </a:cxn>
              <a:cxn ang="0">
                <a:pos x="127673" y="0"/>
              </a:cxn>
            </a:cxnLst>
            <a:rect l="0" t="0" r="r" b="b"/>
            <a:pathLst>
              <a:path w="128269" h="280670">
                <a:moveTo>
                  <a:pt x="0" y="280352"/>
                </a:moveTo>
                <a:lnTo>
                  <a:pt x="127673" y="0"/>
                </a:lnTo>
              </a:path>
            </a:pathLst>
          </a:custGeom>
          <a:noFill/>
          <a:ln w="12700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54" name="object 71"/>
          <p:cNvSpPr>
            <a:spLocks/>
          </p:cNvSpPr>
          <p:nvPr/>
        </p:nvSpPr>
        <p:spPr bwMode="auto">
          <a:xfrm>
            <a:off x="3187700" y="3746500"/>
            <a:ext cx="69850" cy="85725"/>
          </a:xfrm>
          <a:custGeom>
            <a:avLst/>
            <a:gdLst/>
            <a:ahLst/>
            <a:cxnLst>
              <a:cxn ang="0">
                <a:pos x="66255" y="0"/>
              </a:cxn>
              <a:cxn ang="0">
                <a:pos x="0" y="53555"/>
              </a:cxn>
              <a:cxn ang="0">
                <a:pos x="69342" y="85140"/>
              </a:cxn>
              <a:cxn ang="0">
                <a:pos x="66255" y="0"/>
              </a:cxn>
            </a:cxnLst>
            <a:rect l="0" t="0" r="r" b="b"/>
            <a:pathLst>
              <a:path w="69850" h="85725">
                <a:moveTo>
                  <a:pt x="66255" y="0"/>
                </a:moveTo>
                <a:lnTo>
                  <a:pt x="0" y="53555"/>
                </a:lnTo>
                <a:lnTo>
                  <a:pt x="69342" y="85140"/>
                </a:lnTo>
                <a:lnTo>
                  <a:pt x="66255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55" name="object 72"/>
          <p:cNvSpPr>
            <a:spLocks/>
          </p:cNvSpPr>
          <p:nvPr/>
        </p:nvSpPr>
        <p:spPr bwMode="auto">
          <a:xfrm>
            <a:off x="3287713" y="2855913"/>
            <a:ext cx="728662" cy="1374775"/>
          </a:xfrm>
          <a:custGeom>
            <a:avLst/>
            <a:gdLst/>
            <a:ahLst/>
            <a:cxnLst>
              <a:cxn ang="0">
                <a:pos x="0" y="1374698"/>
              </a:cxn>
              <a:cxn ang="0">
                <a:pos x="48386" y="1352205"/>
              </a:cxn>
              <a:cxn ang="0">
                <a:pos x="96578" y="1329630"/>
              </a:cxn>
              <a:cxn ang="0">
                <a:pos x="144381" y="1306862"/>
              </a:cxn>
              <a:cxn ang="0">
                <a:pos x="191601" y="1283791"/>
              </a:cxn>
              <a:cxn ang="0">
                <a:pos x="238044" y="1260304"/>
              </a:cxn>
              <a:cxn ang="0">
                <a:pos x="283515" y="1236292"/>
              </a:cxn>
              <a:cxn ang="0">
                <a:pos x="327820" y="1211643"/>
              </a:cxn>
              <a:cxn ang="0">
                <a:pos x="370765" y="1186245"/>
              </a:cxn>
              <a:cxn ang="0">
                <a:pos x="412154" y="1159989"/>
              </a:cxn>
              <a:cxn ang="0">
                <a:pos x="451795" y="1132762"/>
              </a:cxn>
              <a:cxn ang="0">
                <a:pos x="489491" y="1104455"/>
              </a:cxn>
              <a:cxn ang="0">
                <a:pos x="525050" y="1074955"/>
              </a:cxn>
              <a:cxn ang="0">
                <a:pos x="558277" y="1044152"/>
              </a:cxn>
              <a:cxn ang="0">
                <a:pos x="588977" y="1011934"/>
              </a:cxn>
              <a:cxn ang="0">
                <a:pos x="616956" y="978191"/>
              </a:cxn>
              <a:cxn ang="0">
                <a:pos x="642020" y="942811"/>
              </a:cxn>
              <a:cxn ang="0">
                <a:pos x="663974" y="905684"/>
              </a:cxn>
              <a:cxn ang="0">
                <a:pos x="682625" y="866698"/>
              </a:cxn>
              <a:cxn ang="0">
                <a:pos x="697023" y="828300"/>
              </a:cxn>
              <a:cxn ang="0">
                <a:pos x="708492" y="788277"/>
              </a:cxn>
              <a:cxn ang="0">
                <a:pos x="717192" y="746719"/>
              </a:cxn>
              <a:cxn ang="0">
                <a:pos x="723286" y="703715"/>
              </a:cxn>
              <a:cxn ang="0">
                <a:pos x="726934" y="659355"/>
              </a:cxn>
              <a:cxn ang="0">
                <a:pos x="728297" y="613728"/>
              </a:cxn>
              <a:cxn ang="0">
                <a:pos x="727539" y="566925"/>
              </a:cxn>
              <a:cxn ang="0">
                <a:pos x="724819" y="519033"/>
              </a:cxn>
              <a:cxn ang="0">
                <a:pos x="720299" y="470144"/>
              </a:cxn>
              <a:cxn ang="0">
                <a:pos x="714141" y="420346"/>
              </a:cxn>
              <a:cxn ang="0">
                <a:pos x="706506" y="369729"/>
              </a:cxn>
              <a:cxn ang="0">
                <a:pos x="697556" y="318383"/>
              </a:cxn>
              <a:cxn ang="0">
                <a:pos x="687452" y="266397"/>
              </a:cxn>
              <a:cxn ang="0">
                <a:pos x="676355" y="213860"/>
              </a:cxn>
              <a:cxn ang="0">
                <a:pos x="664427" y="160862"/>
              </a:cxn>
              <a:cxn ang="0">
                <a:pos x="651830" y="107493"/>
              </a:cxn>
              <a:cxn ang="0">
                <a:pos x="638724" y="53843"/>
              </a:cxn>
              <a:cxn ang="0">
                <a:pos x="625271" y="0"/>
              </a:cxn>
            </a:cxnLst>
            <a:rect l="0" t="0" r="r" b="b"/>
            <a:pathLst>
              <a:path w="728345" h="1374775">
                <a:moveTo>
                  <a:pt x="0" y="1374698"/>
                </a:moveTo>
                <a:lnTo>
                  <a:pt x="48386" y="1352205"/>
                </a:lnTo>
                <a:lnTo>
                  <a:pt x="96578" y="1329630"/>
                </a:lnTo>
                <a:lnTo>
                  <a:pt x="144381" y="1306862"/>
                </a:lnTo>
                <a:lnTo>
                  <a:pt x="191601" y="1283791"/>
                </a:lnTo>
                <a:lnTo>
                  <a:pt x="238044" y="1260304"/>
                </a:lnTo>
                <a:lnTo>
                  <a:pt x="283515" y="1236292"/>
                </a:lnTo>
                <a:lnTo>
                  <a:pt x="327820" y="1211643"/>
                </a:lnTo>
                <a:lnTo>
                  <a:pt x="370765" y="1186245"/>
                </a:lnTo>
                <a:lnTo>
                  <a:pt x="412154" y="1159989"/>
                </a:lnTo>
                <a:lnTo>
                  <a:pt x="451795" y="1132762"/>
                </a:lnTo>
                <a:lnTo>
                  <a:pt x="489491" y="1104455"/>
                </a:lnTo>
                <a:lnTo>
                  <a:pt x="525050" y="1074955"/>
                </a:lnTo>
                <a:lnTo>
                  <a:pt x="558277" y="1044152"/>
                </a:lnTo>
                <a:lnTo>
                  <a:pt x="588977" y="1011934"/>
                </a:lnTo>
                <a:lnTo>
                  <a:pt x="616956" y="978191"/>
                </a:lnTo>
                <a:lnTo>
                  <a:pt x="642020" y="942811"/>
                </a:lnTo>
                <a:lnTo>
                  <a:pt x="663974" y="905684"/>
                </a:lnTo>
                <a:lnTo>
                  <a:pt x="682625" y="866698"/>
                </a:lnTo>
                <a:lnTo>
                  <a:pt x="697023" y="828300"/>
                </a:lnTo>
                <a:lnTo>
                  <a:pt x="708492" y="788277"/>
                </a:lnTo>
                <a:lnTo>
                  <a:pt x="717192" y="746719"/>
                </a:lnTo>
                <a:lnTo>
                  <a:pt x="723286" y="703715"/>
                </a:lnTo>
                <a:lnTo>
                  <a:pt x="726934" y="659355"/>
                </a:lnTo>
                <a:lnTo>
                  <a:pt x="728297" y="613728"/>
                </a:lnTo>
                <a:lnTo>
                  <a:pt x="727539" y="566925"/>
                </a:lnTo>
                <a:lnTo>
                  <a:pt x="724819" y="519033"/>
                </a:lnTo>
                <a:lnTo>
                  <a:pt x="720299" y="470144"/>
                </a:lnTo>
                <a:lnTo>
                  <a:pt x="714141" y="420346"/>
                </a:lnTo>
                <a:lnTo>
                  <a:pt x="706506" y="369729"/>
                </a:lnTo>
                <a:lnTo>
                  <a:pt x="697556" y="318383"/>
                </a:lnTo>
                <a:lnTo>
                  <a:pt x="687452" y="266397"/>
                </a:lnTo>
                <a:lnTo>
                  <a:pt x="676355" y="213860"/>
                </a:lnTo>
                <a:lnTo>
                  <a:pt x="664427" y="160862"/>
                </a:lnTo>
                <a:lnTo>
                  <a:pt x="651830" y="107493"/>
                </a:lnTo>
                <a:lnTo>
                  <a:pt x="638724" y="53843"/>
                </a:lnTo>
                <a:lnTo>
                  <a:pt x="625271" y="0"/>
                </a:lnTo>
              </a:path>
            </a:pathLst>
          </a:custGeom>
          <a:noFill/>
          <a:ln w="12700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56" name="object 73"/>
          <p:cNvSpPr>
            <a:spLocks/>
          </p:cNvSpPr>
          <p:nvPr/>
        </p:nvSpPr>
        <p:spPr bwMode="auto">
          <a:xfrm>
            <a:off x="3879850" y="2794000"/>
            <a:ext cx="73025" cy="84138"/>
          </a:xfrm>
          <a:custGeom>
            <a:avLst/>
            <a:gdLst/>
            <a:ahLst/>
            <a:cxnLst>
              <a:cxn ang="0">
                <a:pos x="18249" y="0"/>
              </a:cxn>
              <a:cxn ang="0">
                <a:pos x="0" y="83210"/>
              </a:cxn>
              <a:cxn ang="0">
                <a:pos x="73875" y="64528"/>
              </a:cxn>
              <a:cxn ang="0">
                <a:pos x="18249" y="0"/>
              </a:cxn>
            </a:cxnLst>
            <a:rect l="0" t="0" r="r" b="b"/>
            <a:pathLst>
              <a:path w="74295" h="83819">
                <a:moveTo>
                  <a:pt x="18249" y="0"/>
                </a:moveTo>
                <a:lnTo>
                  <a:pt x="0" y="83210"/>
                </a:lnTo>
                <a:lnTo>
                  <a:pt x="73875" y="64528"/>
                </a:lnTo>
                <a:lnTo>
                  <a:pt x="18249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57" name="object 74"/>
          <p:cNvSpPr>
            <a:spLocks/>
          </p:cNvSpPr>
          <p:nvPr/>
        </p:nvSpPr>
        <p:spPr bwMode="auto">
          <a:xfrm>
            <a:off x="2374900" y="4240213"/>
            <a:ext cx="368300" cy="122237"/>
          </a:xfrm>
          <a:custGeom>
            <a:avLst/>
            <a:gdLst/>
            <a:ahLst/>
            <a:cxnLst>
              <a:cxn ang="0">
                <a:pos x="368388" y="122796"/>
              </a:cxn>
              <a:cxn ang="0">
                <a:pos x="0" y="0"/>
              </a:cxn>
            </a:cxnLst>
            <a:rect l="0" t="0" r="r" b="b"/>
            <a:pathLst>
              <a:path w="368935" h="123189">
                <a:moveTo>
                  <a:pt x="368388" y="122796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342E6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58" name="object 75"/>
          <p:cNvSpPr>
            <a:spLocks/>
          </p:cNvSpPr>
          <p:nvPr/>
        </p:nvSpPr>
        <p:spPr bwMode="auto">
          <a:xfrm>
            <a:off x="2314575" y="4206875"/>
            <a:ext cx="84138" cy="73025"/>
          </a:xfrm>
          <a:custGeom>
            <a:avLst/>
            <a:gdLst/>
            <a:ahLst/>
            <a:cxnLst>
              <a:cxn ang="0">
                <a:pos x="84340" y="0"/>
              </a:cxn>
              <a:cxn ang="0">
                <a:pos x="0" y="12052"/>
              </a:cxn>
              <a:cxn ang="0">
                <a:pos x="60248" y="72288"/>
              </a:cxn>
              <a:cxn ang="0">
                <a:pos x="84340" y="0"/>
              </a:cxn>
            </a:cxnLst>
            <a:rect l="0" t="0" r="r" b="b"/>
            <a:pathLst>
              <a:path w="84455" h="72389">
                <a:moveTo>
                  <a:pt x="84340" y="0"/>
                </a:moveTo>
                <a:lnTo>
                  <a:pt x="0" y="12052"/>
                </a:lnTo>
                <a:lnTo>
                  <a:pt x="60248" y="72288"/>
                </a:lnTo>
                <a:lnTo>
                  <a:pt x="84340" y="0"/>
                </a:lnTo>
                <a:close/>
              </a:path>
            </a:pathLst>
          </a:custGeom>
          <a:solidFill>
            <a:srgbClr val="342E6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59" name="object 76"/>
          <p:cNvSpPr>
            <a:spLocks/>
          </p:cNvSpPr>
          <p:nvPr/>
        </p:nvSpPr>
        <p:spPr bwMode="auto">
          <a:xfrm>
            <a:off x="1571625" y="3429000"/>
            <a:ext cx="242888" cy="501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3713" y="501688"/>
              </a:cxn>
            </a:cxnLst>
            <a:rect l="0" t="0" r="r" b="b"/>
            <a:pathLst>
              <a:path w="243839" h="502285">
                <a:moveTo>
                  <a:pt x="0" y="0"/>
                </a:moveTo>
                <a:lnTo>
                  <a:pt x="243713" y="501688"/>
                </a:ln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60" name="object 77"/>
          <p:cNvSpPr>
            <a:spLocks/>
          </p:cNvSpPr>
          <p:nvPr/>
        </p:nvSpPr>
        <p:spPr bwMode="auto">
          <a:xfrm>
            <a:off x="1774825" y="3902075"/>
            <a:ext cx="68263" cy="85725"/>
          </a:xfrm>
          <a:custGeom>
            <a:avLst/>
            <a:gdLst/>
            <a:ahLst/>
            <a:cxnLst>
              <a:cxn ang="0">
                <a:pos x="68541" y="0"/>
              </a:cxn>
              <a:cxn ang="0">
                <a:pos x="0" y="33299"/>
              </a:cxn>
              <a:cxn ang="0">
                <a:pos x="67563" y="85191"/>
              </a:cxn>
              <a:cxn ang="0">
                <a:pos x="68541" y="0"/>
              </a:cxn>
            </a:cxnLst>
            <a:rect l="0" t="0" r="r" b="b"/>
            <a:pathLst>
              <a:path w="68580" h="85725">
                <a:moveTo>
                  <a:pt x="68541" y="0"/>
                </a:moveTo>
                <a:lnTo>
                  <a:pt x="0" y="33299"/>
                </a:lnTo>
                <a:lnTo>
                  <a:pt x="67563" y="85191"/>
                </a:lnTo>
                <a:lnTo>
                  <a:pt x="68541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61" name="object 78"/>
          <p:cNvSpPr>
            <a:spLocks/>
          </p:cNvSpPr>
          <p:nvPr/>
        </p:nvSpPr>
        <p:spPr bwMode="auto">
          <a:xfrm>
            <a:off x="1790700" y="3328988"/>
            <a:ext cx="963613" cy="7588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4476" y="757694"/>
              </a:cxn>
            </a:cxnLst>
            <a:rect l="0" t="0" r="r" b="b"/>
            <a:pathLst>
              <a:path w="964564" h="758189">
                <a:moveTo>
                  <a:pt x="0" y="0"/>
                </a:moveTo>
                <a:lnTo>
                  <a:pt x="964476" y="757694"/>
                </a:lnTo>
              </a:path>
            </a:pathLst>
          </a:custGeom>
          <a:noFill/>
          <a:ln w="126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62" name="object 79"/>
          <p:cNvSpPr>
            <a:spLocks/>
          </p:cNvSpPr>
          <p:nvPr/>
        </p:nvSpPr>
        <p:spPr bwMode="auto">
          <a:xfrm>
            <a:off x="2720975" y="4048125"/>
            <a:ext cx="84138" cy="77788"/>
          </a:xfrm>
          <a:custGeom>
            <a:avLst/>
            <a:gdLst/>
            <a:ahLst/>
            <a:cxnLst>
              <a:cxn ang="0">
                <a:pos x="47078" y="0"/>
              </a:cxn>
              <a:cxn ang="0">
                <a:pos x="0" y="59918"/>
              </a:cxn>
              <a:cxn ang="0">
                <a:pos x="83464" y="77038"/>
              </a:cxn>
              <a:cxn ang="0">
                <a:pos x="47078" y="0"/>
              </a:cxn>
            </a:cxnLst>
            <a:rect l="0" t="0" r="r" b="b"/>
            <a:pathLst>
              <a:path w="83819" h="77470">
                <a:moveTo>
                  <a:pt x="47078" y="0"/>
                </a:moveTo>
                <a:lnTo>
                  <a:pt x="0" y="59918"/>
                </a:lnTo>
                <a:lnTo>
                  <a:pt x="83464" y="77038"/>
                </a:lnTo>
                <a:lnTo>
                  <a:pt x="47078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63" name="object 80"/>
          <p:cNvSpPr>
            <a:spLocks/>
          </p:cNvSpPr>
          <p:nvPr/>
        </p:nvSpPr>
        <p:spPr bwMode="auto">
          <a:xfrm>
            <a:off x="1835150" y="3203575"/>
            <a:ext cx="1296988" cy="363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97762" y="363855"/>
              </a:cxn>
            </a:cxnLst>
            <a:rect l="0" t="0" r="r" b="b"/>
            <a:pathLst>
              <a:path w="1297939" h="363854">
                <a:moveTo>
                  <a:pt x="0" y="0"/>
                </a:moveTo>
                <a:lnTo>
                  <a:pt x="1297762" y="363855"/>
                </a:lnTo>
              </a:path>
            </a:pathLst>
          </a:custGeom>
          <a:noFill/>
          <a:ln w="126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64" name="object 81"/>
          <p:cNvSpPr>
            <a:spLocks/>
          </p:cNvSpPr>
          <p:nvPr/>
        </p:nvSpPr>
        <p:spPr bwMode="auto">
          <a:xfrm>
            <a:off x="3109913" y="3527425"/>
            <a:ext cx="84137" cy="73025"/>
          </a:xfrm>
          <a:custGeom>
            <a:avLst/>
            <a:gdLst/>
            <a:ahLst/>
            <a:cxnLst>
              <a:cxn ang="0">
                <a:pos x="20574" y="0"/>
              </a:cxn>
              <a:cxn ang="0">
                <a:pos x="0" y="73367"/>
              </a:cxn>
              <a:cxn ang="0">
                <a:pos x="83654" y="57264"/>
              </a:cxn>
              <a:cxn ang="0">
                <a:pos x="20574" y="0"/>
              </a:cxn>
            </a:cxnLst>
            <a:rect l="0" t="0" r="r" b="b"/>
            <a:pathLst>
              <a:path w="83819" h="73660">
                <a:moveTo>
                  <a:pt x="20574" y="0"/>
                </a:moveTo>
                <a:lnTo>
                  <a:pt x="0" y="73367"/>
                </a:lnTo>
                <a:lnTo>
                  <a:pt x="83654" y="57264"/>
                </a:lnTo>
                <a:lnTo>
                  <a:pt x="20574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65" name="object 82"/>
          <p:cNvSpPr>
            <a:spLocks/>
          </p:cNvSpPr>
          <p:nvPr/>
        </p:nvSpPr>
        <p:spPr bwMode="auto">
          <a:xfrm>
            <a:off x="1765300" y="2570163"/>
            <a:ext cx="447675" cy="296862"/>
          </a:xfrm>
          <a:custGeom>
            <a:avLst/>
            <a:gdLst/>
            <a:ahLst/>
            <a:cxnLst>
              <a:cxn ang="0">
                <a:pos x="0" y="296760"/>
              </a:cxn>
              <a:cxn ang="0">
                <a:pos x="448691" y="0"/>
              </a:cxn>
            </a:cxnLst>
            <a:rect l="0" t="0" r="r" b="b"/>
            <a:pathLst>
              <a:path w="448944" h="297180">
                <a:moveTo>
                  <a:pt x="0" y="296760"/>
                </a:moveTo>
                <a:lnTo>
                  <a:pt x="448691" y="0"/>
                </a:ln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66" name="object 83"/>
          <p:cNvSpPr>
            <a:spLocks/>
          </p:cNvSpPr>
          <p:nvPr/>
        </p:nvSpPr>
        <p:spPr bwMode="auto">
          <a:xfrm>
            <a:off x="2181225" y="2535238"/>
            <a:ext cx="85725" cy="74612"/>
          </a:xfrm>
          <a:custGeom>
            <a:avLst/>
            <a:gdLst/>
            <a:ahLst/>
            <a:cxnLst>
              <a:cxn ang="0">
                <a:pos x="84569" y="0"/>
              </a:cxn>
              <a:cxn ang="0">
                <a:pos x="0" y="10248"/>
              </a:cxn>
              <a:cxn ang="0">
                <a:pos x="42037" y="73812"/>
              </a:cxn>
              <a:cxn ang="0">
                <a:pos x="84569" y="0"/>
              </a:cxn>
            </a:cxnLst>
            <a:rect l="0" t="0" r="r" b="b"/>
            <a:pathLst>
              <a:path w="85089" h="74294">
                <a:moveTo>
                  <a:pt x="84569" y="0"/>
                </a:moveTo>
                <a:lnTo>
                  <a:pt x="0" y="10248"/>
                </a:lnTo>
                <a:lnTo>
                  <a:pt x="42037" y="73812"/>
                </a:lnTo>
                <a:lnTo>
                  <a:pt x="84569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67" name="object 84"/>
          <p:cNvSpPr>
            <a:spLocks/>
          </p:cNvSpPr>
          <p:nvPr/>
        </p:nvSpPr>
        <p:spPr bwMode="auto">
          <a:xfrm>
            <a:off x="1857375" y="2647950"/>
            <a:ext cx="1555750" cy="495300"/>
          </a:xfrm>
          <a:custGeom>
            <a:avLst/>
            <a:gdLst/>
            <a:ahLst/>
            <a:cxnLst>
              <a:cxn ang="0">
                <a:pos x="0" y="495096"/>
              </a:cxn>
              <a:cxn ang="0">
                <a:pos x="1555572" y="0"/>
              </a:cxn>
            </a:cxnLst>
            <a:rect l="0" t="0" r="r" b="b"/>
            <a:pathLst>
              <a:path w="1555750" h="495300">
                <a:moveTo>
                  <a:pt x="0" y="495096"/>
                </a:moveTo>
                <a:lnTo>
                  <a:pt x="1555572" y="0"/>
                </a:ln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68" name="object 85"/>
          <p:cNvSpPr>
            <a:spLocks/>
          </p:cNvSpPr>
          <p:nvPr/>
        </p:nvSpPr>
        <p:spPr bwMode="auto">
          <a:xfrm>
            <a:off x="3389313" y="2616200"/>
            <a:ext cx="84137" cy="73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101" y="72605"/>
              </a:cxn>
              <a:cxn ang="0">
                <a:pos x="84162" y="13195"/>
              </a:cxn>
              <a:cxn ang="0">
                <a:pos x="0" y="0"/>
              </a:cxn>
            </a:cxnLst>
            <a:rect l="0" t="0" r="r" b="b"/>
            <a:pathLst>
              <a:path w="84454" h="73025">
                <a:moveTo>
                  <a:pt x="0" y="0"/>
                </a:moveTo>
                <a:lnTo>
                  <a:pt x="23101" y="72605"/>
                </a:lnTo>
                <a:lnTo>
                  <a:pt x="84162" y="1319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69" name="object 86"/>
          <p:cNvSpPr>
            <a:spLocks/>
          </p:cNvSpPr>
          <p:nvPr/>
        </p:nvSpPr>
        <p:spPr bwMode="auto">
          <a:xfrm>
            <a:off x="890588" y="2997200"/>
            <a:ext cx="436562" cy="298450"/>
          </a:xfrm>
          <a:custGeom>
            <a:avLst/>
            <a:gdLst/>
            <a:ahLst/>
            <a:cxnLst>
              <a:cxn ang="0">
                <a:pos x="435928" y="227946"/>
              </a:cxn>
              <a:cxn ang="0">
                <a:pos x="385720" y="247524"/>
              </a:cxn>
              <a:cxn ang="0">
                <a:pos x="336346" y="265796"/>
              </a:cxn>
              <a:cxn ang="0">
                <a:pos x="288638" y="281264"/>
              </a:cxn>
              <a:cxn ang="0">
                <a:pos x="243429" y="292427"/>
              </a:cxn>
              <a:cxn ang="0">
                <a:pos x="201552" y="297787"/>
              </a:cxn>
              <a:cxn ang="0">
                <a:pos x="163841" y="295843"/>
              </a:cxn>
              <a:cxn ang="0">
                <a:pos x="99716" y="260136"/>
              </a:cxn>
              <a:cxn ang="0">
                <a:pos x="67609" y="220513"/>
              </a:cxn>
              <a:cxn ang="0">
                <a:pos x="38197" y="172171"/>
              </a:cxn>
              <a:cxn ang="0">
                <a:pos x="14866" y="121051"/>
              </a:cxn>
              <a:cxn ang="0">
                <a:pos x="1004" y="73098"/>
              </a:cxn>
              <a:cxn ang="0">
                <a:pos x="0" y="34253"/>
              </a:cxn>
              <a:cxn ang="0">
                <a:pos x="15240" y="10459"/>
              </a:cxn>
              <a:cxn ang="0">
                <a:pos x="39800" y="2353"/>
              </a:cxn>
              <a:cxn ang="0">
                <a:pos x="74162" y="0"/>
              </a:cxn>
              <a:cxn ang="0">
                <a:pos x="117086" y="2672"/>
              </a:cxn>
              <a:cxn ang="0">
                <a:pos x="167334" y="9643"/>
              </a:cxn>
              <a:cxn ang="0">
                <a:pos x="223665" y="20184"/>
              </a:cxn>
              <a:cxn ang="0">
                <a:pos x="284840" y="33569"/>
              </a:cxn>
              <a:cxn ang="0">
                <a:pos x="349620" y="49069"/>
              </a:cxn>
              <a:cxn ang="0">
                <a:pos x="416764" y="65958"/>
              </a:cxn>
            </a:cxnLst>
            <a:rect l="0" t="0" r="r" b="b"/>
            <a:pathLst>
              <a:path w="436244" h="297814">
                <a:moveTo>
                  <a:pt x="435928" y="227946"/>
                </a:moveTo>
                <a:lnTo>
                  <a:pt x="385720" y="247524"/>
                </a:lnTo>
                <a:lnTo>
                  <a:pt x="336346" y="265796"/>
                </a:lnTo>
                <a:lnTo>
                  <a:pt x="288638" y="281264"/>
                </a:lnTo>
                <a:lnTo>
                  <a:pt x="243429" y="292427"/>
                </a:lnTo>
                <a:lnTo>
                  <a:pt x="201552" y="297787"/>
                </a:lnTo>
                <a:lnTo>
                  <a:pt x="163841" y="295843"/>
                </a:lnTo>
                <a:lnTo>
                  <a:pt x="99716" y="260136"/>
                </a:lnTo>
                <a:lnTo>
                  <a:pt x="67609" y="220513"/>
                </a:lnTo>
                <a:lnTo>
                  <a:pt x="38197" y="172171"/>
                </a:lnTo>
                <a:lnTo>
                  <a:pt x="14866" y="121051"/>
                </a:lnTo>
                <a:lnTo>
                  <a:pt x="1004" y="73098"/>
                </a:lnTo>
                <a:lnTo>
                  <a:pt x="0" y="34253"/>
                </a:lnTo>
                <a:lnTo>
                  <a:pt x="15240" y="10459"/>
                </a:lnTo>
                <a:lnTo>
                  <a:pt x="39800" y="2353"/>
                </a:lnTo>
                <a:lnTo>
                  <a:pt x="74162" y="0"/>
                </a:lnTo>
                <a:lnTo>
                  <a:pt x="117086" y="2672"/>
                </a:lnTo>
                <a:lnTo>
                  <a:pt x="167334" y="9643"/>
                </a:lnTo>
                <a:lnTo>
                  <a:pt x="223665" y="20184"/>
                </a:lnTo>
                <a:lnTo>
                  <a:pt x="284840" y="33569"/>
                </a:lnTo>
                <a:lnTo>
                  <a:pt x="349620" y="49069"/>
                </a:lnTo>
                <a:lnTo>
                  <a:pt x="416764" y="65958"/>
                </a:lnTo>
              </a:path>
            </a:pathLst>
          </a:custGeom>
          <a:noFill/>
          <a:ln w="126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70" name="object 87"/>
          <p:cNvSpPr>
            <a:spLocks/>
          </p:cNvSpPr>
          <p:nvPr/>
        </p:nvSpPr>
        <p:spPr bwMode="auto">
          <a:xfrm>
            <a:off x="1285875" y="3024188"/>
            <a:ext cx="84138" cy="74612"/>
          </a:xfrm>
          <a:custGeom>
            <a:avLst/>
            <a:gdLst/>
            <a:ahLst/>
            <a:cxnLst>
              <a:cxn ang="0">
                <a:pos x="18973" y="0"/>
              </a:cxn>
              <a:cxn ang="0">
                <a:pos x="0" y="73799"/>
              </a:cxn>
              <a:cxn ang="0">
                <a:pos x="83286" y="55867"/>
              </a:cxn>
              <a:cxn ang="0">
                <a:pos x="18973" y="0"/>
              </a:cxn>
            </a:cxnLst>
            <a:rect l="0" t="0" r="r" b="b"/>
            <a:pathLst>
              <a:path w="83819" h="74294">
                <a:moveTo>
                  <a:pt x="18973" y="0"/>
                </a:moveTo>
                <a:lnTo>
                  <a:pt x="0" y="73799"/>
                </a:lnTo>
                <a:lnTo>
                  <a:pt x="83286" y="55867"/>
                </a:lnTo>
                <a:lnTo>
                  <a:pt x="18973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71" name="object 88"/>
          <p:cNvSpPr>
            <a:spLocks/>
          </p:cNvSpPr>
          <p:nvPr/>
        </p:nvSpPr>
        <p:spPr bwMode="auto">
          <a:xfrm>
            <a:off x="2743200" y="2465388"/>
            <a:ext cx="650875" cy="650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51192" y="65125"/>
              </a:cxn>
            </a:cxnLst>
            <a:rect l="0" t="0" r="r" b="b"/>
            <a:pathLst>
              <a:path w="651510" h="65405">
                <a:moveTo>
                  <a:pt x="0" y="0"/>
                </a:moveTo>
                <a:lnTo>
                  <a:pt x="651192" y="65125"/>
                </a:lnTo>
              </a:path>
            </a:pathLst>
          </a:custGeom>
          <a:noFill/>
          <a:ln w="126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72" name="object 89"/>
          <p:cNvSpPr>
            <a:spLocks/>
          </p:cNvSpPr>
          <p:nvPr/>
        </p:nvSpPr>
        <p:spPr bwMode="auto">
          <a:xfrm>
            <a:off x="3378200" y="2492375"/>
            <a:ext cx="79375" cy="76200"/>
          </a:xfrm>
          <a:custGeom>
            <a:avLst/>
            <a:gdLst/>
            <a:ahLst/>
            <a:cxnLst>
              <a:cxn ang="0">
                <a:pos x="7581" y="0"/>
              </a:cxn>
              <a:cxn ang="0">
                <a:pos x="0" y="75819"/>
              </a:cxn>
              <a:cxn ang="0">
                <a:pos x="79616" y="45491"/>
              </a:cxn>
              <a:cxn ang="0">
                <a:pos x="7581" y="0"/>
              </a:cxn>
            </a:cxnLst>
            <a:rect l="0" t="0" r="r" b="b"/>
            <a:pathLst>
              <a:path w="80010" h="76200">
                <a:moveTo>
                  <a:pt x="7581" y="0"/>
                </a:moveTo>
                <a:lnTo>
                  <a:pt x="0" y="75819"/>
                </a:lnTo>
                <a:lnTo>
                  <a:pt x="79616" y="45491"/>
                </a:lnTo>
                <a:lnTo>
                  <a:pt x="7581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73" name="object 90"/>
          <p:cNvSpPr>
            <a:spLocks/>
          </p:cNvSpPr>
          <p:nvPr/>
        </p:nvSpPr>
        <p:spPr bwMode="auto">
          <a:xfrm>
            <a:off x="2714625" y="2571750"/>
            <a:ext cx="466725" cy="733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65975" y="732243"/>
              </a:cxn>
            </a:cxnLst>
            <a:rect l="0" t="0" r="r" b="b"/>
            <a:pathLst>
              <a:path w="466089" h="732789">
                <a:moveTo>
                  <a:pt x="0" y="0"/>
                </a:moveTo>
                <a:lnTo>
                  <a:pt x="465975" y="732243"/>
                </a:ln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74" name="object 91"/>
          <p:cNvSpPr>
            <a:spLocks/>
          </p:cNvSpPr>
          <p:nvPr/>
        </p:nvSpPr>
        <p:spPr bwMode="auto">
          <a:xfrm>
            <a:off x="3141663" y="3273425"/>
            <a:ext cx="73025" cy="84138"/>
          </a:xfrm>
          <a:custGeom>
            <a:avLst/>
            <a:gdLst/>
            <a:ahLst/>
            <a:cxnLst>
              <a:cxn ang="0">
                <a:pos x="64287" y="0"/>
              </a:cxn>
              <a:cxn ang="0">
                <a:pos x="0" y="40906"/>
              </a:cxn>
              <a:cxn ang="0">
                <a:pos x="73050" y="84747"/>
              </a:cxn>
              <a:cxn ang="0">
                <a:pos x="64287" y="0"/>
              </a:cxn>
            </a:cxnLst>
            <a:rect l="0" t="0" r="r" b="b"/>
            <a:pathLst>
              <a:path w="73660" h="85089">
                <a:moveTo>
                  <a:pt x="64287" y="0"/>
                </a:moveTo>
                <a:lnTo>
                  <a:pt x="0" y="40906"/>
                </a:lnTo>
                <a:lnTo>
                  <a:pt x="73050" y="84747"/>
                </a:lnTo>
                <a:lnTo>
                  <a:pt x="64287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75" name="object 92"/>
          <p:cNvSpPr>
            <a:spLocks/>
          </p:cNvSpPr>
          <p:nvPr/>
        </p:nvSpPr>
        <p:spPr bwMode="auto">
          <a:xfrm>
            <a:off x="2643188" y="2643188"/>
            <a:ext cx="317500" cy="1387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7157" y="1386535"/>
              </a:cxn>
            </a:cxnLst>
            <a:rect l="0" t="0" r="r" b="b"/>
            <a:pathLst>
              <a:path w="317500" h="1386839">
                <a:moveTo>
                  <a:pt x="0" y="0"/>
                </a:moveTo>
                <a:lnTo>
                  <a:pt x="317157" y="1386535"/>
                </a:lnTo>
              </a:path>
            </a:pathLst>
          </a:custGeom>
          <a:noFill/>
          <a:ln w="126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76" name="object 93"/>
          <p:cNvSpPr>
            <a:spLocks/>
          </p:cNvSpPr>
          <p:nvPr/>
        </p:nvSpPr>
        <p:spPr bwMode="auto">
          <a:xfrm>
            <a:off x="2921000" y="4008438"/>
            <a:ext cx="73025" cy="84137"/>
          </a:xfrm>
          <a:custGeom>
            <a:avLst/>
            <a:gdLst/>
            <a:ahLst/>
            <a:cxnLst>
              <a:cxn ang="0">
                <a:pos x="74282" y="0"/>
              </a:cxn>
              <a:cxn ang="0">
                <a:pos x="0" y="16992"/>
              </a:cxn>
              <a:cxn ang="0">
                <a:pos x="54127" y="82778"/>
              </a:cxn>
              <a:cxn ang="0">
                <a:pos x="74282" y="0"/>
              </a:cxn>
            </a:cxnLst>
            <a:rect l="0" t="0" r="r" b="b"/>
            <a:pathLst>
              <a:path w="74294" h="83185">
                <a:moveTo>
                  <a:pt x="74282" y="0"/>
                </a:moveTo>
                <a:lnTo>
                  <a:pt x="0" y="16992"/>
                </a:lnTo>
                <a:lnTo>
                  <a:pt x="54127" y="82778"/>
                </a:lnTo>
                <a:lnTo>
                  <a:pt x="74282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77" name="object 94"/>
          <p:cNvSpPr>
            <a:spLocks/>
          </p:cNvSpPr>
          <p:nvPr/>
        </p:nvSpPr>
        <p:spPr bwMode="auto">
          <a:xfrm>
            <a:off x="1552575" y="2357438"/>
            <a:ext cx="661988" cy="463550"/>
          </a:xfrm>
          <a:custGeom>
            <a:avLst/>
            <a:gdLst/>
            <a:ahLst/>
            <a:cxnLst>
              <a:cxn ang="0">
                <a:pos x="662355" y="0"/>
              </a:cxn>
              <a:cxn ang="0">
                <a:pos x="0" y="463651"/>
              </a:cxn>
            </a:cxnLst>
            <a:rect l="0" t="0" r="r" b="b"/>
            <a:pathLst>
              <a:path w="662939" h="464185">
                <a:moveTo>
                  <a:pt x="662355" y="0"/>
                </a:moveTo>
                <a:lnTo>
                  <a:pt x="0" y="463651"/>
                </a:ln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78" name="object 95"/>
          <p:cNvSpPr>
            <a:spLocks/>
          </p:cNvSpPr>
          <p:nvPr/>
        </p:nvSpPr>
        <p:spPr bwMode="auto">
          <a:xfrm>
            <a:off x="1500188" y="2782888"/>
            <a:ext cx="84137" cy="74612"/>
          </a:xfrm>
          <a:custGeom>
            <a:avLst/>
            <a:gdLst/>
            <a:ahLst/>
            <a:cxnLst>
              <a:cxn ang="0">
                <a:pos x="40576" y="0"/>
              </a:cxn>
              <a:cxn ang="0">
                <a:pos x="0" y="74904"/>
              </a:cxn>
              <a:cxn ang="0">
                <a:pos x="84277" y="62420"/>
              </a:cxn>
              <a:cxn ang="0">
                <a:pos x="40576" y="0"/>
              </a:cxn>
            </a:cxnLst>
            <a:rect l="0" t="0" r="r" b="b"/>
            <a:pathLst>
              <a:path w="84455" h="74930">
                <a:moveTo>
                  <a:pt x="40576" y="0"/>
                </a:moveTo>
                <a:lnTo>
                  <a:pt x="0" y="74904"/>
                </a:lnTo>
                <a:lnTo>
                  <a:pt x="84277" y="62420"/>
                </a:lnTo>
                <a:lnTo>
                  <a:pt x="40576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79" name="object 96"/>
          <p:cNvSpPr>
            <a:spLocks/>
          </p:cNvSpPr>
          <p:nvPr/>
        </p:nvSpPr>
        <p:spPr bwMode="auto">
          <a:xfrm>
            <a:off x="2035175" y="2706688"/>
            <a:ext cx="304800" cy="1009650"/>
          </a:xfrm>
          <a:custGeom>
            <a:avLst/>
            <a:gdLst/>
            <a:ahLst/>
            <a:cxnLst>
              <a:cxn ang="0">
                <a:pos x="304380" y="0"/>
              </a:cxn>
              <a:cxn ang="0">
                <a:pos x="0" y="1010767"/>
              </a:cxn>
            </a:cxnLst>
            <a:rect l="0" t="0" r="r" b="b"/>
            <a:pathLst>
              <a:path w="304800" h="1010920">
                <a:moveTo>
                  <a:pt x="304380" y="0"/>
                </a:moveTo>
                <a:lnTo>
                  <a:pt x="0" y="1010767"/>
                </a:ln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80" name="object 97"/>
          <p:cNvSpPr>
            <a:spLocks/>
          </p:cNvSpPr>
          <p:nvPr/>
        </p:nvSpPr>
        <p:spPr bwMode="auto">
          <a:xfrm>
            <a:off x="2003425" y="3694113"/>
            <a:ext cx="73025" cy="84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516" y="83946"/>
              </a:cxn>
              <a:cxn ang="0">
                <a:pos x="72961" y="21970"/>
              </a:cxn>
              <a:cxn ang="0">
                <a:pos x="0" y="0"/>
              </a:cxn>
            </a:cxnLst>
            <a:rect l="0" t="0" r="r" b="b"/>
            <a:pathLst>
              <a:path w="73025" h="84454">
                <a:moveTo>
                  <a:pt x="0" y="0"/>
                </a:moveTo>
                <a:lnTo>
                  <a:pt x="14516" y="83946"/>
                </a:lnTo>
                <a:lnTo>
                  <a:pt x="72961" y="2197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81" name="object 98"/>
          <p:cNvSpPr>
            <a:spLocks/>
          </p:cNvSpPr>
          <p:nvPr/>
        </p:nvSpPr>
        <p:spPr bwMode="auto">
          <a:xfrm>
            <a:off x="2052638" y="1854200"/>
            <a:ext cx="436562" cy="381000"/>
          </a:xfrm>
          <a:custGeom>
            <a:avLst/>
            <a:gdLst/>
            <a:ahLst/>
            <a:cxnLst>
              <a:cxn ang="0">
                <a:pos x="172529" y="380521"/>
              </a:cxn>
              <a:cxn ang="0">
                <a:pos x="122701" y="351949"/>
              </a:cxn>
              <a:cxn ang="0">
                <a:pos x="76706" y="322757"/>
              </a:cxn>
              <a:cxn ang="0">
                <a:pos x="38371" y="292324"/>
              </a:cxn>
              <a:cxn ang="0">
                <a:pos x="11526" y="260028"/>
              </a:cxn>
              <a:cxn ang="0">
                <a:pos x="0" y="225251"/>
              </a:cxn>
              <a:cxn ang="0">
                <a:pos x="7111" y="183428"/>
              </a:cxn>
              <a:cxn ang="0">
                <a:pos x="30301" y="134981"/>
              </a:cxn>
              <a:cxn ang="0">
                <a:pos x="64599" y="86741"/>
              </a:cxn>
              <a:cxn ang="0">
                <a:pos x="105037" y="45542"/>
              </a:cxn>
              <a:cxn ang="0">
                <a:pos x="146646" y="18216"/>
              </a:cxn>
              <a:cxn ang="0">
                <a:pos x="186086" y="6052"/>
              </a:cxn>
              <a:cxn ang="0">
                <a:pos x="233552" y="0"/>
              </a:cxn>
              <a:cxn ang="0">
                <a:pos x="284133" y="418"/>
              </a:cxn>
              <a:cxn ang="0">
                <a:pos x="332918" y="7666"/>
              </a:cxn>
              <a:cxn ang="0">
                <a:pos x="374993" y="22102"/>
              </a:cxn>
              <a:cxn ang="0">
                <a:pos x="423442" y="74402"/>
              </a:cxn>
              <a:cxn ang="0">
                <a:pos x="433327" y="113410"/>
              </a:cxn>
              <a:cxn ang="0">
                <a:pos x="436688" y="159408"/>
              </a:cxn>
              <a:cxn ang="0">
                <a:pos x="435113" y="210696"/>
              </a:cxn>
              <a:cxn ang="0">
                <a:pos x="430187" y="265573"/>
              </a:cxn>
            </a:cxnLst>
            <a:rect l="0" t="0" r="r" b="b"/>
            <a:pathLst>
              <a:path w="436880" h="381000">
                <a:moveTo>
                  <a:pt x="172529" y="380521"/>
                </a:moveTo>
                <a:lnTo>
                  <a:pt x="122701" y="351949"/>
                </a:lnTo>
                <a:lnTo>
                  <a:pt x="76706" y="322757"/>
                </a:lnTo>
                <a:lnTo>
                  <a:pt x="38371" y="292324"/>
                </a:lnTo>
                <a:lnTo>
                  <a:pt x="11526" y="260028"/>
                </a:lnTo>
                <a:lnTo>
                  <a:pt x="0" y="225251"/>
                </a:lnTo>
                <a:lnTo>
                  <a:pt x="7111" y="183428"/>
                </a:lnTo>
                <a:lnTo>
                  <a:pt x="30301" y="134981"/>
                </a:lnTo>
                <a:lnTo>
                  <a:pt x="64599" y="86741"/>
                </a:lnTo>
                <a:lnTo>
                  <a:pt x="105037" y="45542"/>
                </a:lnTo>
                <a:lnTo>
                  <a:pt x="146646" y="18216"/>
                </a:lnTo>
                <a:lnTo>
                  <a:pt x="186086" y="6052"/>
                </a:lnTo>
                <a:lnTo>
                  <a:pt x="233552" y="0"/>
                </a:lnTo>
                <a:lnTo>
                  <a:pt x="284133" y="418"/>
                </a:lnTo>
                <a:lnTo>
                  <a:pt x="332918" y="7666"/>
                </a:lnTo>
                <a:lnTo>
                  <a:pt x="374993" y="22102"/>
                </a:lnTo>
                <a:lnTo>
                  <a:pt x="423442" y="74402"/>
                </a:lnTo>
                <a:lnTo>
                  <a:pt x="433327" y="113410"/>
                </a:lnTo>
                <a:lnTo>
                  <a:pt x="436688" y="159408"/>
                </a:lnTo>
                <a:lnTo>
                  <a:pt x="435113" y="210696"/>
                </a:lnTo>
                <a:lnTo>
                  <a:pt x="430187" y="265573"/>
                </a:ln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82" name="object 99"/>
          <p:cNvSpPr>
            <a:spLocks/>
          </p:cNvSpPr>
          <p:nvPr/>
        </p:nvSpPr>
        <p:spPr bwMode="auto">
          <a:xfrm>
            <a:off x="2446338" y="2101850"/>
            <a:ext cx="76200" cy="809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67" y="80162"/>
              </a:cxn>
              <a:cxn ang="0">
                <a:pos x="75666" y="8966"/>
              </a:cxn>
              <a:cxn ang="0">
                <a:pos x="0" y="0"/>
              </a:cxn>
            </a:cxnLst>
            <a:rect l="0" t="0" r="r" b="b"/>
            <a:pathLst>
              <a:path w="76200" h="80644">
                <a:moveTo>
                  <a:pt x="0" y="0"/>
                </a:moveTo>
                <a:lnTo>
                  <a:pt x="28867" y="80162"/>
                </a:lnTo>
                <a:lnTo>
                  <a:pt x="75666" y="8966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83" name="object 100"/>
          <p:cNvSpPr>
            <a:spLocks/>
          </p:cNvSpPr>
          <p:nvPr/>
        </p:nvSpPr>
        <p:spPr bwMode="auto">
          <a:xfrm>
            <a:off x="2778125" y="2292350"/>
            <a:ext cx="650875" cy="65088"/>
          </a:xfrm>
          <a:custGeom>
            <a:avLst/>
            <a:gdLst/>
            <a:ahLst/>
            <a:cxnLst>
              <a:cxn ang="0">
                <a:pos x="651192" y="65125"/>
              </a:cxn>
              <a:cxn ang="0">
                <a:pos x="0" y="0"/>
              </a:cxn>
            </a:cxnLst>
            <a:rect l="0" t="0" r="r" b="b"/>
            <a:pathLst>
              <a:path w="651510" h="65405">
                <a:moveTo>
                  <a:pt x="651192" y="65125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84" name="object 101"/>
          <p:cNvSpPr>
            <a:spLocks/>
          </p:cNvSpPr>
          <p:nvPr/>
        </p:nvSpPr>
        <p:spPr bwMode="auto">
          <a:xfrm>
            <a:off x="2714625" y="2255838"/>
            <a:ext cx="79375" cy="76200"/>
          </a:xfrm>
          <a:custGeom>
            <a:avLst/>
            <a:gdLst/>
            <a:ahLst/>
            <a:cxnLst>
              <a:cxn ang="0">
                <a:pos x="79616" y="0"/>
              </a:cxn>
              <a:cxn ang="0">
                <a:pos x="0" y="30327"/>
              </a:cxn>
              <a:cxn ang="0">
                <a:pos x="72034" y="75819"/>
              </a:cxn>
              <a:cxn ang="0">
                <a:pos x="79616" y="0"/>
              </a:cxn>
            </a:cxnLst>
            <a:rect l="0" t="0" r="r" b="b"/>
            <a:pathLst>
              <a:path w="80010" h="76200">
                <a:moveTo>
                  <a:pt x="79616" y="0"/>
                </a:moveTo>
                <a:lnTo>
                  <a:pt x="0" y="30327"/>
                </a:lnTo>
                <a:lnTo>
                  <a:pt x="72034" y="75819"/>
                </a:lnTo>
                <a:lnTo>
                  <a:pt x="79616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85" name="object 102"/>
          <p:cNvSpPr>
            <a:spLocks/>
          </p:cNvSpPr>
          <p:nvPr/>
        </p:nvSpPr>
        <p:spPr bwMode="auto">
          <a:xfrm>
            <a:off x="1846263" y="2571750"/>
            <a:ext cx="1582737" cy="482600"/>
          </a:xfrm>
          <a:custGeom>
            <a:avLst/>
            <a:gdLst/>
            <a:ahLst/>
            <a:cxnLst>
              <a:cxn ang="0">
                <a:pos x="1582331" y="0"/>
              </a:cxn>
              <a:cxn ang="0">
                <a:pos x="0" y="481571"/>
              </a:cxn>
            </a:cxnLst>
            <a:rect l="0" t="0" r="r" b="b"/>
            <a:pathLst>
              <a:path w="1582420" h="481964">
                <a:moveTo>
                  <a:pt x="1582331" y="0"/>
                </a:moveTo>
                <a:lnTo>
                  <a:pt x="0" y="481571"/>
                </a:ln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86" name="object 103"/>
          <p:cNvSpPr>
            <a:spLocks/>
          </p:cNvSpPr>
          <p:nvPr/>
        </p:nvSpPr>
        <p:spPr bwMode="auto">
          <a:xfrm>
            <a:off x="1785938" y="3013075"/>
            <a:ext cx="84137" cy="73025"/>
          </a:xfrm>
          <a:custGeom>
            <a:avLst/>
            <a:gdLst/>
            <a:ahLst/>
            <a:cxnLst>
              <a:cxn ang="0">
                <a:pos x="61810" y="0"/>
              </a:cxn>
              <a:cxn ang="0">
                <a:pos x="0" y="58635"/>
              </a:cxn>
              <a:cxn ang="0">
                <a:pos x="83997" y="72898"/>
              </a:cxn>
              <a:cxn ang="0">
                <a:pos x="61810" y="0"/>
              </a:cxn>
            </a:cxnLst>
            <a:rect l="0" t="0" r="r" b="b"/>
            <a:pathLst>
              <a:path w="84455" h="73025">
                <a:moveTo>
                  <a:pt x="61810" y="0"/>
                </a:moveTo>
                <a:lnTo>
                  <a:pt x="0" y="58635"/>
                </a:lnTo>
                <a:lnTo>
                  <a:pt x="83997" y="72898"/>
                </a:lnTo>
                <a:lnTo>
                  <a:pt x="6181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87" name="object 104"/>
          <p:cNvSpPr>
            <a:spLocks/>
          </p:cNvSpPr>
          <p:nvPr/>
        </p:nvSpPr>
        <p:spPr bwMode="auto">
          <a:xfrm>
            <a:off x="2262188" y="2714625"/>
            <a:ext cx="1166812" cy="1030288"/>
          </a:xfrm>
          <a:custGeom>
            <a:avLst/>
            <a:gdLst/>
            <a:ahLst/>
            <a:cxnLst>
              <a:cxn ang="0">
                <a:pos x="1166825" y="0"/>
              </a:cxn>
              <a:cxn ang="0">
                <a:pos x="0" y="1029550"/>
              </a:cxn>
            </a:cxnLst>
            <a:rect l="0" t="0" r="r" b="b"/>
            <a:pathLst>
              <a:path w="1167129" h="1029970">
                <a:moveTo>
                  <a:pt x="1166825" y="0"/>
                </a:moveTo>
                <a:lnTo>
                  <a:pt x="0" y="1029550"/>
                </a:ln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88" name="object 105"/>
          <p:cNvSpPr>
            <a:spLocks/>
          </p:cNvSpPr>
          <p:nvPr/>
        </p:nvSpPr>
        <p:spPr bwMode="auto">
          <a:xfrm>
            <a:off x="2214563" y="3706813"/>
            <a:ext cx="82550" cy="79375"/>
          </a:xfrm>
          <a:custGeom>
            <a:avLst/>
            <a:gdLst/>
            <a:ahLst/>
            <a:cxnLst>
              <a:cxn ang="0">
                <a:pos x="31927" y="0"/>
              </a:cxn>
              <a:cxn ang="0">
                <a:pos x="0" y="78993"/>
              </a:cxn>
              <a:cxn ang="0">
                <a:pos x="82346" y="57137"/>
              </a:cxn>
              <a:cxn ang="0">
                <a:pos x="31927" y="0"/>
              </a:cxn>
            </a:cxnLst>
            <a:rect l="0" t="0" r="r" b="b"/>
            <a:pathLst>
              <a:path w="82550" h="79375">
                <a:moveTo>
                  <a:pt x="31927" y="0"/>
                </a:moveTo>
                <a:lnTo>
                  <a:pt x="0" y="78993"/>
                </a:lnTo>
                <a:lnTo>
                  <a:pt x="82346" y="57137"/>
                </a:lnTo>
                <a:lnTo>
                  <a:pt x="31927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89" name="object 106"/>
          <p:cNvSpPr>
            <a:spLocks/>
          </p:cNvSpPr>
          <p:nvPr/>
        </p:nvSpPr>
        <p:spPr bwMode="auto">
          <a:xfrm>
            <a:off x="3595688" y="2857500"/>
            <a:ext cx="119062" cy="298450"/>
          </a:xfrm>
          <a:custGeom>
            <a:avLst/>
            <a:gdLst/>
            <a:ahLst/>
            <a:cxnLst>
              <a:cxn ang="0">
                <a:pos x="119291" y="0"/>
              </a:cxn>
              <a:cxn ang="0">
                <a:pos x="0" y="298234"/>
              </a:cxn>
            </a:cxnLst>
            <a:rect l="0" t="0" r="r" b="b"/>
            <a:pathLst>
              <a:path w="119379" h="298450">
                <a:moveTo>
                  <a:pt x="119291" y="0"/>
                </a:moveTo>
                <a:lnTo>
                  <a:pt x="0" y="298234"/>
                </a:lnTo>
              </a:path>
            </a:pathLst>
          </a:custGeom>
          <a:noFill/>
          <a:ln w="126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90" name="object 107"/>
          <p:cNvSpPr>
            <a:spLocks/>
          </p:cNvSpPr>
          <p:nvPr/>
        </p:nvSpPr>
        <p:spPr bwMode="auto">
          <a:xfrm>
            <a:off x="3565525" y="3130550"/>
            <a:ext cx="69850" cy="84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73" y="84899"/>
              </a:cxn>
              <a:cxn ang="0">
                <a:pos x="70751" y="28295"/>
              </a:cxn>
              <a:cxn ang="0">
                <a:pos x="0" y="0"/>
              </a:cxn>
            </a:cxnLst>
            <a:rect l="0" t="0" r="r" b="b"/>
            <a:pathLst>
              <a:path w="71120" h="85089">
                <a:moveTo>
                  <a:pt x="0" y="0"/>
                </a:moveTo>
                <a:lnTo>
                  <a:pt x="7073" y="84899"/>
                </a:lnTo>
                <a:lnTo>
                  <a:pt x="70751" y="2829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91" name="object 108"/>
          <p:cNvSpPr>
            <a:spLocks/>
          </p:cNvSpPr>
          <p:nvPr/>
        </p:nvSpPr>
        <p:spPr bwMode="auto">
          <a:xfrm>
            <a:off x="3341688" y="2838450"/>
            <a:ext cx="539750" cy="1277938"/>
          </a:xfrm>
          <a:custGeom>
            <a:avLst/>
            <a:gdLst/>
            <a:ahLst/>
            <a:cxnLst>
              <a:cxn ang="0">
                <a:pos x="463156" y="0"/>
              </a:cxn>
              <a:cxn ang="0">
                <a:pos x="473783" y="52250"/>
              </a:cxn>
              <a:cxn ang="0">
                <a:pos x="484230" y="104406"/>
              </a:cxn>
              <a:cxn ang="0">
                <a:pos x="494319" y="156371"/>
              </a:cxn>
              <a:cxn ang="0">
                <a:pos x="503871" y="208052"/>
              </a:cxn>
              <a:cxn ang="0">
                <a:pos x="512706" y="259354"/>
              </a:cxn>
              <a:cxn ang="0">
                <a:pos x="520646" y="310182"/>
              </a:cxn>
              <a:cxn ang="0">
                <a:pos x="527511" y="360440"/>
              </a:cxn>
              <a:cxn ang="0">
                <a:pos x="533122" y="410035"/>
              </a:cxn>
              <a:cxn ang="0">
                <a:pos x="537300" y="458871"/>
              </a:cxn>
              <a:cxn ang="0">
                <a:pos x="539867" y="506854"/>
              </a:cxn>
              <a:cxn ang="0">
                <a:pos x="540643" y="553889"/>
              </a:cxn>
              <a:cxn ang="0">
                <a:pos x="539449" y="599881"/>
              </a:cxn>
              <a:cxn ang="0">
                <a:pos x="536106" y="644736"/>
              </a:cxn>
              <a:cxn ang="0">
                <a:pos x="530434" y="688358"/>
              </a:cxn>
              <a:cxn ang="0">
                <a:pos x="522256" y="730653"/>
              </a:cxn>
              <a:cxn ang="0">
                <a:pos x="511391" y="771526"/>
              </a:cxn>
              <a:cxn ang="0">
                <a:pos x="497662" y="810882"/>
              </a:cxn>
              <a:cxn ang="0">
                <a:pos x="478751" y="853069"/>
              </a:cxn>
              <a:cxn ang="0">
                <a:pos x="456276" y="893370"/>
              </a:cxn>
              <a:cxn ang="0">
                <a:pos x="430488" y="931916"/>
              </a:cxn>
              <a:cxn ang="0">
                <a:pos x="401638" y="968842"/>
              </a:cxn>
              <a:cxn ang="0">
                <a:pos x="369977" y="1004279"/>
              </a:cxn>
              <a:cxn ang="0">
                <a:pos x="335756" y="1038362"/>
              </a:cxn>
              <a:cxn ang="0">
                <a:pos x="299227" y="1071222"/>
              </a:cxn>
              <a:cxn ang="0">
                <a:pos x="260641" y="1102994"/>
              </a:cxn>
              <a:cxn ang="0">
                <a:pos x="220250" y="1133809"/>
              </a:cxn>
              <a:cxn ang="0">
                <a:pos x="178304" y="1163802"/>
              </a:cxn>
              <a:cxn ang="0">
                <a:pos x="135054" y="1193105"/>
              </a:cxn>
              <a:cxn ang="0">
                <a:pos x="90753" y="1221851"/>
              </a:cxn>
              <a:cxn ang="0">
                <a:pos x="45651" y="1250173"/>
              </a:cxn>
              <a:cxn ang="0">
                <a:pos x="0" y="1278204"/>
              </a:cxn>
            </a:cxnLst>
            <a:rect l="0" t="0" r="r" b="b"/>
            <a:pathLst>
              <a:path w="541020" h="1278254">
                <a:moveTo>
                  <a:pt x="463156" y="0"/>
                </a:moveTo>
                <a:lnTo>
                  <a:pt x="473783" y="52250"/>
                </a:lnTo>
                <a:lnTo>
                  <a:pt x="484230" y="104406"/>
                </a:lnTo>
                <a:lnTo>
                  <a:pt x="494319" y="156371"/>
                </a:lnTo>
                <a:lnTo>
                  <a:pt x="503871" y="208052"/>
                </a:lnTo>
                <a:lnTo>
                  <a:pt x="512706" y="259354"/>
                </a:lnTo>
                <a:lnTo>
                  <a:pt x="520646" y="310182"/>
                </a:lnTo>
                <a:lnTo>
                  <a:pt x="527511" y="360440"/>
                </a:lnTo>
                <a:lnTo>
                  <a:pt x="533122" y="410035"/>
                </a:lnTo>
                <a:lnTo>
                  <a:pt x="537300" y="458871"/>
                </a:lnTo>
                <a:lnTo>
                  <a:pt x="539867" y="506854"/>
                </a:lnTo>
                <a:lnTo>
                  <a:pt x="540643" y="553889"/>
                </a:lnTo>
                <a:lnTo>
                  <a:pt x="539449" y="599881"/>
                </a:lnTo>
                <a:lnTo>
                  <a:pt x="536106" y="644736"/>
                </a:lnTo>
                <a:lnTo>
                  <a:pt x="530434" y="688358"/>
                </a:lnTo>
                <a:lnTo>
                  <a:pt x="522256" y="730653"/>
                </a:lnTo>
                <a:lnTo>
                  <a:pt x="511391" y="771526"/>
                </a:lnTo>
                <a:lnTo>
                  <a:pt x="497662" y="810882"/>
                </a:lnTo>
                <a:lnTo>
                  <a:pt x="478751" y="853069"/>
                </a:lnTo>
                <a:lnTo>
                  <a:pt x="456276" y="893370"/>
                </a:lnTo>
                <a:lnTo>
                  <a:pt x="430488" y="931916"/>
                </a:lnTo>
                <a:lnTo>
                  <a:pt x="401638" y="968842"/>
                </a:lnTo>
                <a:lnTo>
                  <a:pt x="369977" y="1004279"/>
                </a:lnTo>
                <a:lnTo>
                  <a:pt x="335756" y="1038362"/>
                </a:lnTo>
                <a:lnTo>
                  <a:pt x="299227" y="1071222"/>
                </a:lnTo>
                <a:lnTo>
                  <a:pt x="260641" y="1102994"/>
                </a:lnTo>
                <a:lnTo>
                  <a:pt x="220250" y="1133809"/>
                </a:lnTo>
                <a:lnTo>
                  <a:pt x="178304" y="1163802"/>
                </a:lnTo>
                <a:lnTo>
                  <a:pt x="135054" y="1193105"/>
                </a:lnTo>
                <a:lnTo>
                  <a:pt x="90753" y="1221851"/>
                </a:lnTo>
                <a:lnTo>
                  <a:pt x="45651" y="1250173"/>
                </a:lnTo>
                <a:lnTo>
                  <a:pt x="0" y="1278204"/>
                </a:ln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92" name="object 109"/>
          <p:cNvSpPr>
            <a:spLocks/>
          </p:cNvSpPr>
          <p:nvPr/>
        </p:nvSpPr>
        <p:spPr bwMode="auto">
          <a:xfrm>
            <a:off x="3286125" y="4076700"/>
            <a:ext cx="85725" cy="73025"/>
          </a:xfrm>
          <a:custGeom>
            <a:avLst/>
            <a:gdLst/>
            <a:ahLst/>
            <a:cxnLst>
              <a:cxn ang="0">
                <a:pos x="45402" y="0"/>
              </a:cxn>
              <a:cxn ang="0">
                <a:pos x="0" y="72085"/>
              </a:cxn>
              <a:cxn ang="0">
                <a:pos x="84912" y="65150"/>
              </a:cxn>
              <a:cxn ang="0">
                <a:pos x="45402" y="0"/>
              </a:cxn>
            </a:cxnLst>
            <a:rect l="0" t="0" r="r" b="b"/>
            <a:pathLst>
              <a:path w="85089" h="72389">
                <a:moveTo>
                  <a:pt x="45402" y="0"/>
                </a:moveTo>
                <a:lnTo>
                  <a:pt x="0" y="72085"/>
                </a:lnTo>
                <a:lnTo>
                  <a:pt x="84912" y="65150"/>
                </a:lnTo>
                <a:lnTo>
                  <a:pt x="45402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93" name="object 110"/>
          <p:cNvSpPr>
            <a:spLocks/>
          </p:cNvSpPr>
          <p:nvPr/>
        </p:nvSpPr>
        <p:spPr bwMode="auto">
          <a:xfrm>
            <a:off x="3814763" y="2119313"/>
            <a:ext cx="379412" cy="361950"/>
          </a:xfrm>
          <a:custGeom>
            <a:avLst/>
            <a:gdLst/>
            <a:ahLst/>
            <a:cxnLst>
              <a:cxn ang="0">
                <a:pos x="0" y="163747"/>
              </a:cxn>
              <a:cxn ang="0">
                <a:pos x="16098" y="109896"/>
              </a:cxn>
              <a:cxn ang="0">
                <a:pos x="35917" y="61552"/>
              </a:cxn>
              <a:cxn ang="0">
                <a:pos x="63177" y="24221"/>
              </a:cxn>
              <a:cxn ang="0">
                <a:pos x="101600" y="3410"/>
              </a:cxn>
              <a:cxn ang="0">
                <a:pos x="139185" y="0"/>
              </a:cxn>
              <a:cxn ang="0">
                <a:pos x="187442" y="3645"/>
              </a:cxn>
              <a:cxn ang="0">
                <a:pos x="240109" y="13728"/>
              </a:cxn>
              <a:cxn ang="0">
                <a:pos x="290924" y="29633"/>
              </a:cxn>
              <a:cxn ang="0">
                <a:pos x="333624" y="50741"/>
              </a:cxn>
              <a:cxn ang="0">
                <a:pos x="361950" y="76435"/>
              </a:cxn>
              <a:cxn ang="0">
                <a:pos x="375598" y="112153"/>
              </a:cxn>
              <a:cxn ang="0">
                <a:pos x="379588" y="159514"/>
              </a:cxn>
              <a:cxn ang="0">
                <a:pos x="375642" y="212166"/>
              </a:cxn>
              <a:cxn ang="0">
                <a:pos x="365477" y="263760"/>
              </a:cxn>
              <a:cxn ang="0">
                <a:pos x="350815" y="307945"/>
              </a:cxn>
              <a:cxn ang="0">
                <a:pos x="309772" y="355696"/>
              </a:cxn>
              <a:cxn ang="0">
                <a:pos x="279731" y="362520"/>
              </a:cxn>
              <a:cxn ang="0">
                <a:pos x="244683" y="361245"/>
              </a:cxn>
              <a:cxn ang="0">
                <a:pos x="206057" y="354273"/>
              </a:cxn>
            </a:cxnLst>
            <a:rect l="0" t="0" r="r" b="b"/>
            <a:pathLst>
              <a:path w="379729" h="362585">
                <a:moveTo>
                  <a:pt x="0" y="163747"/>
                </a:moveTo>
                <a:lnTo>
                  <a:pt x="16098" y="109896"/>
                </a:lnTo>
                <a:lnTo>
                  <a:pt x="35917" y="61552"/>
                </a:lnTo>
                <a:lnTo>
                  <a:pt x="63177" y="24221"/>
                </a:lnTo>
                <a:lnTo>
                  <a:pt x="101600" y="3410"/>
                </a:lnTo>
                <a:lnTo>
                  <a:pt x="139185" y="0"/>
                </a:lnTo>
                <a:lnTo>
                  <a:pt x="187442" y="3645"/>
                </a:lnTo>
                <a:lnTo>
                  <a:pt x="240109" y="13728"/>
                </a:lnTo>
                <a:lnTo>
                  <a:pt x="290924" y="29633"/>
                </a:lnTo>
                <a:lnTo>
                  <a:pt x="333624" y="50741"/>
                </a:lnTo>
                <a:lnTo>
                  <a:pt x="361950" y="76435"/>
                </a:lnTo>
                <a:lnTo>
                  <a:pt x="375598" y="112153"/>
                </a:lnTo>
                <a:lnTo>
                  <a:pt x="379588" y="159514"/>
                </a:lnTo>
                <a:lnTo>
                  <a:pt x="375642" y="212166"/>
                </a:lnTo>
                <a:lnTo>
                  <a:pt x="365477" y="263760"/>
                </a:lnTo>
                <a:lnTo>
                  <a:pt x="350815" y="307945"/>
                </a:lnTo>
                <a:lnTo>
                  <a:pt x="309772" y="355696"/>
                </a:lnTo>
                <a:lnTo>
                  <a:pt x="279731" y="362520"/>
                </a:lnTo>
                <a:lnTo>
                  <a:pt x="244683" y="361245"/>
                </a:lnTo>
                <a:lnTo>
                  <a:pt x="206057" y="354273"/>
                </a:lnTo>
              </a:path>
            </a:pathLst>
          </a:custGeom>
          <a:noFill/>
          <a:ln w="126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94" name="object 111"/>
          <p:cNvSpPr>
            <a:spLocks/>
          </p:cNvSpPr>
          <p:nvPr/>
        </p:nvSpPr>
        <p:spPr bwMode="auto">
          <a:xfrm>
            <a:off x="3959225" y="2439988"/>
            <a:ext cx="84138" cy="74612"/>
          </a:xfrm>
          <a:custGeom>
            <a:avLst/>
            <a:gdLst/>
            <a:ahLst/>
            <a:cxnLst>
              <a:cxn ang="0">
                <a:pos x="83299" y="0"/>
              </a:cxn>
              <a:cxn ang="0">
                <a:pos x="0" y="17856"/>
              </a:cxn>
              <a:cxn ang="0">
                <a:pos x="64262" y="73787"/>
              </a:cxn>
              <a:cxn ang="0">
                <a:pos x="83299" y="0"/>
              </a:cxn>
            </a:cxnLst>
            <a:rect l="0" t="0" r="r" b="b"/>
            <a:pathLst>
              <a:path w="83820" h="74294">
                <a:moveTo>
                  <a:pt x="83299" y="0"/>
                </a:moveTo>
                <a:lnTo>
                  <a:pt x="0" y="17856"/>
                </a:lnTo>
                <a:lnTo>
                  <a:pt x="64262" y="73787"/>
                </a:lnTo>
                <a:lnTo>
                  <a:pt x="83299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" name="object 112"/>
          <p:cNvSpPr txBox="1"/>
          <p:nvPr/>
        </p:nvSpPr>
        <p:spPr>
          <a:xfrm>
            <a:off x="5008563" y="4322763"/>
            <a:ext cx="450850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2000" i="1" spc="4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6067425" y="4475163"/>
            <a:ext cx="287338" cy="2111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i="1" spc="15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1300" spc="15" dirty="0">
                <a:solidFill>
                  <a:srgbClr val="006FC0"/>
                </a:solidFill>
                <a:latin typeface="Symbol"/>
                <a:cs typeface="Symbol"/>
              </a:rPr>
              <a:t></a:t>
            </a:r>
            <a:r>
              <a:rPr sz="1300" i="1" spc="15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3397" name="object 114"/>
          <p:cNvSpPr>
            <a:spLocks/>
          </p:cNvSpPr>
          <p:nvPr/>
        </p:nvSpPr>
        <p:spPr bwMode="auto">
          <a:xfrm>
            <a:off x="5626100" y="4344988"/>
            <a:ext cx="63500" cy="285750"/>
          </a:xfrm>
          <a:custGeom>
            <a:avLst/>
            <a:gdLst/>
            <a:ahLst/>
            <a:cxnLst>
              <a:cxn ang="0">
                <a:pos x="63474" y="285749"/>
              </a:cxn>
              <a:cxn ang="0">
                <a:pos x="38763" y="280761"/>
              </a:cxn>
              <a:cxn ang="0">
                <a:pos x="18588" y="267157"/>
              </a:cxn>
              <a:cxn ang="0">
                <a:pos x="4986" y="246980"/>
              </a:cxn>
              <a:cxn ang="0">
                <a:pos x="0" y="222275"/>
              </a:cxn>
              <a:cxn ang="0">
                <a:pos x="0" y="63474"/>
              </a:cxn>
              <a:cxn ang="0">
                <a:pos x="4986" y="38769"/>
              </a:cxn>
              <a:cxn ang="0">
                <a:pos x="18588" y="18592"/>
              </a:cxn>
              <a:cxn ang="0">
                <a:pos x="38763" y="4988"/>
              </a:cxn>
              <a:cxn ang="0">
                <a:pos x="63474" y="0"/>
              </a:cxn>
            </a:cxnLst>
            <a:rect l="0" t="0" r="r" b="b"/>
            <a:pathLst>
              <a:path w="63500" h="285750">
                <a:moveTo>
                  <a:pt x="63474" y="285749"/>
                </a:moveTo>
                <a:lnTo>
                  <a:pt x="38763" y="280761"/>
                </a:lnTo>
                <a:lnTo>
                  <a:pt x="18588" y="267157"/>
                </a:lnTo>
                <a:lnTo>
                  <a:pt x="4986" y="246980"/>
                </a:lnTo>
                <a:lnTo>
                  <a:pt x="0" y="222275"/>
                </a:lnTo>
                <a:lnTo>
                  <a:pt x="0" y="63474"/>
                </a:lnTo>
                <a:lnTo>
                  <a:pt x="4986" y="38769"/>
                </a:lnTo>
                <a:lnTo>
                  <a:pt x="18588" y="18592"/>
                </a:lnTo>
                <a:lnTo>
                  <a:pt x="38763" y="4988"/>
                </a:lnTo>
                <a:lnTo>
                  <a:pt x="63474" y="0"/>
                </a:lnTo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98" name="object 115"/>
          <p:cNvSpPr>
            <a:spLocks/>
          </p:cNvSpPr>
          <p:nvPr/>
        </p:nvSpPr>
        <p:spPr bwMode="auto">
          <a:xfrm>
            <a:off x="5937250" y="4344988"/>
            <a:ext cx="63500" cy="285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05" y="4988"/>
              </a:cxn>
              <a:cxn ang="0">
                <a:pos x="44881" y="18592"/>
              </a:cxn>
              <a:cxn ang="0">
                <a:pos x="58485" y="38769"/>
              </a:cxn>
              <a:cxn ang="0">
                <a:pos x="63474" y="63474"/>
              </a:cxn>
              <a:cxn ang="0">
                <a:pos x="63474" y="222275"/>
              </a:cxn>
              <a:cxn ang="0">
                <a:pos x="58485" y="246980"/>
              </a:cxn>
              <a:cxn ang="0">
                <a:pos x="44881" y="267157"/>
              </a:cxn>
              <a:cxn ang="0">
                <a:pos x="24705" y="280761"/>
              </a:cxn>
              <a:cxn ang="0">
                <a:pos x="0" y="285749"/>
              </a:cxn>
            </a:cxnLst>
            <a:rect l="0" t="0" r="r" b="b"/>
            <a:pathLst>
              <a:path w="63500" h="285750">
                <a:moveTo>
                  <a:pt x="0" y="0"/>
                </a:moveTo>
                <a:lnTo>
                  <a:pt x="24705" y="4988"/>
                </a:lnTo>
                <a:lnTo>
                  <a:pt x="44881" y="18592"/>
                </a:lnTo>
                <a:lnTo>
                  <a:pt x="58485" y="38769"/>
                </a:lnTo>
                <a:lnTo>
                  <a:pt x="63474" y="63474"/>
                </a:lnTo>
                <a:lnTo>
                  <a:pt x="63474" y="222275"/>
                </a:lnTo>
                <a:lnTo>
                  <a:pt x="58485" y="246980"/>
                </a:lnTo>
                <a:lnTo>
                  <a:pt x="44881" y="267157"/>
                </a:lnTo>
                <a:lnTo>
                  <a:pt x="24705" y="280761"/>
                </a:lnTo>
                <a:lnTo>
                  <a:pt x="0" y="285749"/>
                </a:lnTo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99" name="object 116"/>
          <p:cNvSpPr>
            <a:spLocks/>
          </p:cNvSpPr>
          <p:nvPr/>
        </p:nvSpPr>
        <p:spPr bwMode="auto">
          <a:xfrm>
            <a:off x="5762625" y="4422775"/>
            <a:ext cx="93663" cy="142875"/>
          </a:xfrm>
          <a:custGeom>
            <a:avLst/>
            <a:gdLst/>
            <a:ahLst/>
            <a:cxnLst>
              <a:cxn ang="0">
                <a:pos x="0" y="144005"/>
              </a:cxn>
              <a:cxn ang="0">
                <a:pos x="93980" y="0"/>
              </a:cxn>
            </a:cxnLst>
            <a:rect l="0" t="0" r="r" b="b"/>
            <a:pathLst>
              <a:path w="93979" h="144145">
                <a:moveTo>
                  <a:pt x="0" y="144005"/>
                </a:moveTo>
                <a:lnTo>
                  <a:pt x="93980" y="0"/>
                </a:ln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7" name="object 117"/>
          <p:cNvSpPr txBox="1"/>
          <p:nvPr/>
        </p:nvSpPr>
        <p:spPr>
          <a:xfrm>
            <a:off x="5715000" y="4376738"/>
            <a:ext cx="196850" cy="234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5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95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25" b="1" i="1" spc="-7" baseline="-35087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1425" baseline="-35087">
              <a:latin typeface="Times New Roman"/>
              <a:cs typeface="Times New Roman"/>
            </a:endParaRPr>
          </a:p>
        </p:txBody>
      </p:sp>
      <p:sp>
        <p:nvSpPr>
          <p:cNvPr id="53401" name="object 118"/>
          <p:cNvSpPr>
            <a:spLocks noChangeArrowheads="1"/>
          </p:cNvSpPr>
          <p:nvPr/>
        </p:nvSpPr>
        <p:spPr bwMode="auto">
          <a:xfrm>
            <a:off x="4633913" y="4760913"/>
            <a:ext cx="2630487" cy="738187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402" name="object 119"/>
          <p:cNvSpPr>
            <a:spLocks/>
          </p:cNvSpPr>
          <p:nvPr/>
        </p:nvSpPr>
        <p:spPr bwMode="auto">
          <a:xfrm>
            <a:off x="4679950" y="4786313"/>
            <a:ext cx="2535238" cy="642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34831" y="0"/>
              </a:cxn>
              <a:cxn ang="0">
                <a:pos x="2534831" y="642937"/>
              </a:cxn>
              <a:cxn ang="0">
                <a:pos x="0" y="642937"/>
              </a:cxn>
              <a:cxn ang="0">
                <a:pos x="0" y="0"/>
              </a:cxn>
            </a:cxnLst>
            <a:rect l="0" t="0" r="r" b="b"/>
            <a:pathLst>
              <a:path w="2534920" h="643254">
                <a:moveTo>
                  <a:pt x="0" y="0"/>
                </a:moveTo>
                <a:lnTo>
                  <a:pt x="2534831" y="0"/>
                </a:lnTo>
                <a:lnTo>
                  <a:pt x="2534831" y="642937"/>
                </a:lnTo>
                <a:lnTo>
                  <a:pt x="0" y="6429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0" name="object 120"/>
          <p:cNvSpPr txBox="1"/>
          <p:nvPr/>
        </p:nvSpPr>
        <p:spPr>
          <a:xfrm>
            <a:off x="4679950" y="4786313"/>
            <a:ext cx="2535238" cy="642937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</a:ln>
        </p:spPr>
        <p:txBody>
          <a:bodyPr lIns="0" tIns="118745" rIns="0" bIns="0">
            <a:spAutoFit/>
          </a:bodyPr>
          <a:lstStyle/>
          <a:p>
            <a:pPr marL="303530" fontAlgn="auto">
              <a:spcBef>
                <a:spcPts val="935"/>
              </a:spcBef>
              <a:spcAft>
                <a:spcPts val="0"/>
              </a:spcAft>
              <a:defRPr/>
            </a:pPr>
            <a:r>
              <a:rPr sz="20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P</a:t>
            </a:r>
            <a:r>
              <a:rPr sz="2000" spc="-5" dirty="0">
                <a:solidFill>
                  <a:srgbClr val="006FC0"/>
                </a:solidFill>
                <a:latin typeface="Symbol"/>
                <a:cs typeface="Symbol"/>
              </a:rPr>
              <a:t>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 = </a:t>
            </a:r>
            <a:r>
              <a:rPr sz="2100" i="1" spc="-30" dirty="0">
                <a:solidFill>
                  <a:srgbClr val="006FC0"/>
                </a:solidFill>
                <a:latin typeface="Symbol"/>
                <a:cs typeface="Symbol"/>
              </a:rPr>
              <a:t></a:t>
            </a:r>
            <a:r>
              <a:rPr sz="2000" i="1" spc="-30" dirty="0">
                <a:solidFill>
                  <a:srgbClr val="006FC0"/>
                </a:solidFill>
                <a:latin typeface="Times New Roman"/>
                <a:cs typeface="Times New Roman"/>
              </a:rPr>
              <a:t>P</a:t>
            </a:r>
            <a:r>
              <a:rPr sz="2000" spc="-30" dirty="0">
                <a:solidFill>
                  <a:srgbClr val="006FC0"/>
                </a:solidFill>
                <a:latin typeface="Symbol"/>
                <a:cs typeface="Symbol"/>
              </a:rPr>
              <a:t></a:t>
            </a:r>
            <a:r>
              <a:rPr sz="2000" spc="-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+</a:t>
            </a:r>
            <a:r>
              <a:rPr sz="2000" spc="-15" dirty="0">
                <a:solidFill>
                  <a:srgbClr val="006FC0"/>
                </a:solidFill>
                <a:latin typeface="Times New Roman"/>
                <a:cs typeface="Times New Roman"/>
              </a:rPr>
              <a:t> (1–</a:t>
            </a:r>
            <a:r>
              <a:rPr sz="2100" i="1" spc="-15" dirty="0">
                <a:solidFill>
                  <a:srgbClr val="006FC0"/>
                </a:solidFill>
                <a:latin typeface="Symbol"/>
                <a:cs typeface="Symbol"/>
              </a:rPr>
              <a:t></a:t>
            </a:r>
            <a:r>
              <a:rPr sz="2000" spc="-15" dirty="0">
                <a:solidFill>
                  <a:srgbClr val="006FC0"/>
                </a:solidFill>
                <a:latin typeface="Times New Roman"/>
                <a:cs typeface="Times New Roman"/>
              </a:rPr>
              <a:t>)</a:t>
            </a:r>
            <a:r>
              <a:rPr sz="2000" i="1" spc="-1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7: Centrality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Analysis</a:t>
            </a:r>
          </a:p>
        </p:txBody>
      </p:sp>
      <p:sp>
        <p:nvSpPr>
          <p:cNvPr id="53405" name="object 12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5350C68C-39DF-4024-BDD8-F490D7C7A270}" type="slidenum">
              <a:rPr lang="th-TH"/>
              <a:pPr marL="25400"/>
              <a:t>46</a:t>
            </a:fld>
            <a:endParaRPr lang="th-TH"/>
          </a:p>
        </p:txBody>
      </p:sp>
      <p:sp>
        <p:nvSpPr>
          <p:cNvPr id="121" name="object 121"/>
          <p:cNvSpPr txBox="1"/>
          <p:nvPr/>
        </p:nvSpPr>
        <p:spPr>
          <a:xfrm>
            <a:off x="3132138" y="5534025"/>
            <a:ext cx="5780087" cy="5730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1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latin typeface="Calibri"/>
                <a:cs typeface="Calibri"/>
              </a:rPr>
              <a:t>Where  </a:t>
            </a:r>
            <a:r>
              <a:rPr sz="1800" i="1" dirty="0">
                <a:solidFill>
                  <a:srgbClr val="006FC0"/>
                </a:solidFill>
                <a:latin typeface="Times New Roman"/>
                <a:cs typeface="Times New Roman"/>
              </a:rPr>
              <a:t>E </a:t>
            </a:r>
            <a:r>
              <a:rPr sz="1800" dirty="0">
                <a:latin typeface="Calibri"/>
                <a:cs typeface="Calibri"/>
              </a:rPr>
              <a:t>is a </a:t>
            </a:r>
            <a:r>
              <a:rPr sz="1800" spc="-10" dirty="0">
                <a:latin typeface="Calibri"/>
                <a:cs typeface="Calibri"/>
              </a:rPr>
              <a:t>teleportation,</a:t>
            </a:r>
            <a:r>
              <a:rPr sz="1800" spc="-1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732790" fontAlgn="auto">
              <a:lnSpc>
                <a:spcPts val="22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900" i="1" spc="-65" dirty="0">
                <a:solidFill>
                  <a:srgbClr val="006FC0"/>
                </a:solidFill>
                <a:latin typeface="Symbol"/>
                <a:cs typeface="Symbol"/>
              </a:rPr>
              <a:t></a:t>
            </a:r>
            <a:r>
              <a:rPr sz="1900" i="1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is a </a:t>
            </a:r>
            <a:r>
              <a:rPr sz="1800" spc="-10" dirty="0">
                <a:latin typeface="Calibri"/>
                <a:cs typeface="Calibri"/>
              </a:rPr>
              <a:t>teleportation coefficient </a:t>
            </a:r>
            <a:r>
              <a:rPr sz="1800" spc="-5" dirty="0">
                <a:latin typeface="Calibri"/>
                <a:cs typeface="Calibri"/>
              </a:rPr>
              <a:t>(damping </a:t>
            </a:r>
            <a:r>
              <a:rPr sz="1800" spc="-10" dirty="0">
                <a:latin typeface="Calibri"/>
                <a:cs typeface="Calibri"/>
              </a:rPr>
              <a:t>factor)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0.85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09663"/>
            <a:ext cx="7504113" cy="1181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013" indent="-341313">
              <a:buFont typeface="Arial" charset="0"/>
              <a:buChar char="•"/>
              <a:tabLst>
                <a:tab pos="354013" algn="l"/>
                <a:tab pos="355600" algn="l"/>
                <a:tab pos="92551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Let	</a:t>
            </a:r>
            <a:r>
              <a:rPr lang="th-TH" sz="24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th-TH" sz="24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th-TH" sz="24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th-TH" sz="2400">
                <a:solidFill>
                  <a:srgbClr val="006FC0"/>
                </a:solidFill>
                <a:latin typeface="Symbol" pitchFamily="18" charset="2"/>
                <a:cs typeface="Cordia New" pitchFamily="34" charset="-34"/>
              </a:rPr>
              <a:t></a:t>
            </a:r>
            <a:r>
              <a:rPr lang="th-TH" sz="24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th-TH" sz="2400" i="1" baseline="24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th-TH" sz="2400">
                <a:latin typeface="Tahoma" pitchFamily="34" charset="0"/>
                <a:cs typeface="Tahoma" pitchFamily="34" charset="0"/>
              </a:rPr>
              <a:t>, and</a:t>
            </a:r>
          </a:p>
          <a:p>
            <a:pPr marL="354013" indent="-341313">
              <a:spcBef>
                <a:spcPts val="575"/>
              </a:spcBef>
              <a:buFont typeface="Arial" charset="0"/>
              <a:buChar char="•"/>
              <a:tabLst>
                <a:tab pos="354013" algn="l"/>
                <a:tab pos="355600" algn="l"/>
                <a:tab pos="92551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Let </a:t>
            </a:r>
            <a:r>
              <a:rPr lang="th-TH" sz="2400" b="1" baseline="42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th-TH" sz="24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th-TH" sz="2400" baseline="24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h-TH" sz="2400" i="1" baseline="24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th-TH" sz="2400" baseline="24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th-TH" sz="2400">
                <a:latin typeface="Tahoma" pitchFamily="34" charset="0"/>
                <a:cs typeface="Tahoma" pitchFamily="34" charset="0"/>
              </a:rPr>
              <a:t>be </a:t>
            </a:r>
            <a:r>
              <a:rPr lang="th-TH" sz="24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th-TH" sz="2400">
                <a:latin typeface="Tahoma" pitchFamily="34" charset="0"/>
                <a:cs typeface="Tahoma" pitchFamily="34" charset="0"/>
              </a:rPr>
              <a:t>-dimensional column vector of probability  distribution over all nodes at time </a:t>
            </a:r>
            <a:r>
              <a:rPr lang="th-TH" sz="24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th-TH" sz="2400">
                <a:latin typeface="Tahoma" pitchFamily="34" charset="0"/>
                <a:cs typeface="Tahoma" pitchFamily="34" charset="0"/>
              </a:rPr>
              <a:t>:</a:t>
            </a:r>
          </a:p>
        </p:txBody>
      </p:sp>
      <p:sp>
        <p:nvSpPr>
          <p:cNvPr id="54274" name="object 3"/>
          <p:cNvSpPr>
            <a:spLocks noChangeArrowheads="1"/>
          </p:cNvSpPr>
          <p:nvPr/>
        </p:nvSpPr>
        <p:spPr bwMode="auto">
          <a:xfrm>
            <a:off x="258763" y="254000"/>
            <a:ext cx="2924175" cy="7540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4275" name="object 4"/>
          <p:cNvSpPr>
            <a:spLocks noChangeArrowheads="1"/>
          </p:cNvSpPr>
          <p:nvPr/>
        </p:nvSpPr>
        <p:spPr bwMode="auto">
          <a:xfrm>
            <a:off x="2697163" y="254000"/>
            <a:ext cx="2654300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PageRank</a:t>
            </a:r>
            <a:r>
              <a:rPr spc="-90" dirty="0"/>
              <a:t> </a:t>
            </a:r>
            <a:r>
              <a:rPr spc="-5" dirty="0"/>
              <a:t>Equation</a:t>
            </a:r>
          </a:p>
        </p:txBody>
      </p:sp>
      <p:sp>
        <p:nvSpPr>
          <p:cNvPr id="54277" name="object 6"/>
          <p:cNvSpPr>
            <a:spLocks noChangeArrowheads="1"/>
          </p:cNvSpPr>
          <p:nvPr/>
        </p:nvSpPr>
        <p:spPr bwMode="auto">
          <a:xfrm>
            <a:off x="3240088" y="2617788"/>
            <a:ext cx="2667000" cy="8096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4278" name="object 7"/>
          <p:cNvSpPr>
            <a:spLocks/>
          </p:cNvSpPr>
          <p:nvPr/>
        </p:nvSpPr>
        <p:spPr bwMode="auto">
          <a:xfrm>
            <a:off x="3286125" y="2643188"/>
            <a:ext cx="2571750" cy="714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71762" y="0"/>
              </a:cxn>
              <a:cxn ang="0">
                <a:pos x="2571762" y="714375"/>
              </a:cxn>
              <a:cxn ang="0">
                <a:pos x="0" y="714375"/>
              </a:cxn>
              <a:cxn ang="0">
                <a:pos x="0" y="0"/>
              </a:cxn>
            </a:cxnLst>
            <a:rect l="0" t="0" r="r" b="b"/>
            <a:pathLst>
              <a:path w="2571750" h="714375">
                <a:moveTo>
                  <a:pt x="0" y="0"/>
                </a:moveTo>
                <a:lnTo>
                  <a:pt x="2571762" y="0"/>
                </a:lnTo>
                <a:lnTo>
                  <a:pt x="2571762" y="714375"/>
                </a:lnTo>
                <a:lnTo>
                  <a:pt x="0" y="7143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3286125" y="2643188"/>
            <a:ext cx="2571750" cy="714375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</a:ln>
        </p:spPr>
        <p:txBody>
          <a:bodyPr lIns="0" tIns="81280" rIns="0" bIns="0">
            <a:spAutoFit/>
          </a:bodyPr>
          <a:lstStyle/>
          <a:p>
            <a:pPr marL="370205" fontAlgn="auto">
              <a:spcBef>
                <a:spcPts val="640"/>
              </a:spcBef>
              <a:spcAft>
                <a:spcPts val="0"/>
              </a:spcAft>
              <a:tabLst>
                <a:tab pos="1258570" algn="l"/>
              </a:tabLst>
              <a:defRPr/>
            </a:pPr>
            <a:r>
              <a:rPr sz="2400" b="1" spc="-1005" baseline="17361" dirty="0">
                <a:solidFill>
                  <a:srgbClr val="006FC0"/>
                </a:solidFill>
                <a:latin typeface="Times New Roman"/>
                <a:cs typeface="Times New Roman"/>
              </a:rPr>
              <a:t>→</a:t>
            </a:r>
            <a:r>
              <a:rPr sz="3600" i="1" spc="-1005" baseline="-16203" dirty="0">
                <a:solidFill>
                  <a:srgbClr val="006FC0"/>
                </a:solidFill>
                <a:latin typeface="Times New Roman"/>
                <a:cs typeface="Times New Roman"/>
              </a:rPr>
              <a:t>x</a:t>
            </a:r>
            <a:r>
              <a:rPr sz="3600" i="1" spc="-315" baseline="-16203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Times New Roman"/>
                <a:cs typeface="Times New Roman"/>
              </a:rPr>
              <a:t>(</a:t>
            </a:r>
            <a:r>
              <a:rPr sz="16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006FC0"/>
                </a:solidFill>
                <a:latin typeface="Times New Roman"/>
                <a:cs typeface="Times New Roman"/>
              </a:rPr>
              <a:t>) </a:t>
            </a:r>
            <a:r>
              <a:rPr sz="1600" spc="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600" baseline="-16203" dirty="0">
                <a:solidFill>
                  <a:srgbClr val="006FC0"/>
                </a:solidFill>
                <a:latin typeface="Times New Roman"/>
                <a:cs typeface="Times New Roman"/>
              </a:rPr>
              <a:t>=	</a:t>
            </a:r>
            <a:r>
              <a:rPr sz="3600" i="1" baseline="-16203" dirty="0">
                <a:solidFill>
                  <a:srgbClr val="006FC0"/>
                </a:solidFill>
                <a:latin typeface="Times New Roman"/>
                <a:cs typeface="Times New Roman"/>
              </a:rPr>
              <a:t>A </a:t>
            </a:r>
            <a:r>
              <a:rPr sz="3600" baseline="-16203" dirty="0">
                <a:solidFill>
                  <a:srgbClr val="006FC0"/>
                </a:solidFill>
                <a:latin typeface="Symbol"/>
                <a:cs typeface="Symbol"/>
              </a:rPr>
              <a:t></a:t>
            </a:r>
            <a:r>
              <a:rPr sz="3600" baseline="-16203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1005" baseline="17361" dirty="0">
                <a:solidFill>
                  <a:srgbClr val="006FC0"/>
                </a:solidFill>
                <a:latin typeface="Times New Roman"/>
                <a:cs typeface="Times New Roman"/>
              </a:rPr>
              <a:t>→</a:t>
            </a:r>
            <a:r>
              <a:rPr sz="3600" i="1" spc="-1005" baseline="-16203" dirty="0">
                <a:solidFill>
                  <a:srgbClr val="006FC0"/>
                </a:solidFill>
                <a:latin typeface="Times New Roman"/>
                <a:cs typeface="Times New Roman"/>
              </a:rPr>
              <a:t>x</a:t>
            </a:r>
            <a:r>
              <a:rPr sz="3600" i="1" spc="-427" baseline="-16203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Times New Roman"/>
                <a:cs typeface="Times New Roman"/>
              </a:rPr>
              <a:t>(</a:t>
            </a:r>
            <a:r>
              <a:rPr sz="16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006FC0"/>
                </a:solidFill>
                <a:latin typeface="Times New Roman"/>
                <a:cs typeface="Times New Roman"/>
              </a:rPr>
              <a:t>–1)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17913" y="3482975"/>
            <a:ext cx="482600" cy="4683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1005" baseline="17361" dirty="0">
                <a:solidFill>
                  <a:srgbClr val="006FC0"/>
                </a:solidFill>
                <a:latin typeface="Times New Roman"/>
                <a:cs typeface="Times New Roman"/>
              </a:rPr>
              <a:t>→</a:t>
            </a:r>
            <a:r>
              <a:rPr sz="3600" i="1" spc="-1005" baseline="-16203" dirty="0">
                <a:solidFill>
                  <a:srgbClr val="006FC0"/>
                </a:solidFill>
                <a:latin typeface="Times New Roman"/>
                <a:cs typeface="Times New Roman"/>
              </a:rPr>
              <a:t>x</a:t>
            </a:r>
            <a:r>
              <a:rPr sz="3600" i="1" spc="-465" baseline="-16203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(0)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4281" name="object 10"/>
          <p:cNvSpPr txBox="1">
            <a:spLocks noChangeArrowheads="1"/>
          </p:cNvSpPr>
          <p:nvPr/>
        </p:nvSpPr>
        <p:spPr bwMode="auto">
          <a:xfrm>
            <a:off x="4227513" y="3573463"/>
            <a:ext cx="198437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282" name="object 11"/>
          <p:cNvSpPr txBox="1">
            <a:spLocks noChangeArrowheads="1"/>
          </p:cNvSpPr>
          <p:nvPr/>
        </p:nvSpPr>
        <p:spPr bwMode="auto">
          <a:xfrm>
            <a:off x="5008563" y="3751263"/>
            <a:ext cx="342900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th-TH" sz="1600">
                <a:solidFill>
                  <a:srgbClr val="006FC0"/>
                </a:solidFill>
                <a:latin typeface="Symbol" pitchFamily="18" charset="2"/>
                <a:cs typeface="Cordia New" pitchFamily="34" charset="-34"/>
              </a:rPr>
              <a:t></a:t>
            </a:r>
            <a:r>
              <a:rPr lang="th-TH" sz="16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283" name="object 12"/>
          <p:cNvSpPr>
            <a:spLocks/>
          </p:cNvSpPr>
          <p:nvPr/>
        </p:nvSpPr>
        <p:spPr bwMode="auto">
          <a:xfrm>
            <a:off x="4594225" y="3598863"/>
            <a:ext cx="63500" cy="285750"/>
          </a:xfrm>
          <a:custGeom>
            <a:avLst/>
            <a:gdLst/>
            <a:ahLst/>
            <a:cxnLst>
              <a:cxn ang="0">
                <a:pos x="63474" y="285749"/>
              </a:cxn>
              <a:cxn ang="0">
                <a:pos x="38763" y="280761"/>
              </a:cxn>
              <a:cxn ang="0">
                <a:pos x="18588" y="267157"/>
              </a:cxn>
              <a:cxn ang="0">
                <a:pos x="4986" y="246980"/>
              </a:cxn>
              <a:cxn ang="0">
                <a:pos x="0" y="222275"/>
              </a:cxn>
              <a:cxn ang="0">
                <a:pos x="0" y="63474"/>
              </a:cxn>
              <a:cxn ang="0">
                <a:pos x="4986" y="38769"/>
              </a:cxn>
              <a:cxn ang="0">
                <a:pos x="18588" y="18592"/>
              </a:cxn>
              <a:cxn ang="0">
                <a:pos x="38763" y="4988"/>
              </a:cxn>
              <a:cxn ang="0">
                <a:pos x="63474" y="0"/>
              </a:cxn>
            </a:cxnLst>
            <a:rect l="0" t="0" r="r" b="b"/>
            <a:pathLst>
              <a:path w="63500" h="285750">
                <a:moveTo>
                  <a:pt x="63474" y="285749"/>
                </a:moveTo>
                <a:lnTo>
                  <a:pt x="38763" y="280761"/>
                </a:lnTo>
                <a:lnTo>
                  <a:pt x="18588" y="267157"/>
                </a:lnTo>
                <a:lnTo>
                  <a:pt x="4986" y="246980"/>
                </a:lnTo>
                <a:lnTo>
                  <a:pt x="0" y="222275"/>
                </a:lnTo>
                <a:lnTo>
                  <a:pt x="0" y="63474"/>
                </a:lnTo>
                <a:lnTo>
                  <a:pt x="4986" y="38769"/>
                </a:lnTo>
                <a:lnTo>
                  <a:pt x="18588" y="18592"/>
                </a:lnTo>
                <a:lnTo>
                  <a:pt x="38763" y="4988"/>
                </a:lnTo>
                <a:lnTo>
                  <a:pt x="63474" y="0"/>
                </a:lnTo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284" name="object 13"/>
          <p:cNvSpPr>
            <a:spLocks/>
          </p:cNvSpPr>
          <p:nvPr/>
        </p:nvSpPr>
        <p:spPr bwMode="auto">
          <a:xfrm>
            <a:off x="4905375" y="3598863"/>
            <a:ext cx="63500" cy="285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05" y="4988"/>
              </a:cxn>
              <a:cxn ang="0">
                <a:pos x="44881" y="18592"/>
              </a:cxn>
              <a:cxn ang="0">
                <a:pos x="58485" y="38769"/>
              </a:cxn>
              <a:cxn ang="0">
                <a:pos x="63474" y="63474"/>
              </a:cxn>
              <a:cxn ang="0">
                <a:pos x="63474" y="222275"/>
              </a:cxn>
              <a:cxn ang="0">
                <a:pos x="58485" y="246980"/>
              </a:cxn>
              <a:cxn ang="0">
                <a:pos x="44881" y="267157"/>
              </a:cxn>
              <a:cxn ang="0">
                <a:pos x="24705" y="280761"/>
              </a:cxn>
              <a:cxn ang="0">
                <a:pos x="0" y="285749"/>
              </a:cxn>
            </a:cxnLst>
            <a:rect l="0" t="0" r="r" b="b"/>
            <a:pathLst>
              <a:path w="63500" h="285750">
                <a:moveTo>
                  <a:pt x="0" y="0"/>
                </a:moveTo>
                <a:lnTo>
                  <a:pt x="24705" y="4988"/>
                </a:lnTo>
                <a:lnTo>
                  <a:pt x="44881" y="18592"/>
                </a:lnTo>
                <a:lnTo>
                  <a:pt x="58485" y="38769"/>
                </a:lnTo>
                <a:lnTo>
                  <a:pt x="63474" y="63474"/>
                </a:lnTo>
                <a:lnTo>
                  <a:pt x="63474" y="222275"/>
                </a:lnTo>
                <a:lnTo>
                  <a:pt x="58485" y="246980"/>
                </a:lnTo>
                <a:lnTo>
                  <a:pt x="44881" y="267157"/>
                </a:lnTo>
                <a:lnTo>
                  <a:pt x="24705" y="280761"/>
                </a:lnTo>
                <a:lnTo>
                  <a:pt x="0" y="285749"/>
                </a:lnTo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285" name="object 14"/>
          <p:cNvSpPr>
            <a:spLocks/>
          </p:cNvSpPr>
          <p:nvPr/>
        </p:nvSpPr>
        <p:spPr bwMode="auto">
          <a:xfrm>
            <a:off x="4730750" y="3692525"/>
            <a:ext cx="93663" cy="142875"/>
          </a:xfrm>
          <a:custGeom>
            <a:avLst/>
            <a:gdLst/>
            <a:ahLst/>
            <a:cxnLst>
              <a:cxn ang="0">
                <a:pos x="0" y="144005"/>
              </a:cxn>
              <a:cxn ang="0">
                <a:pos x="93980" y="0"/>
              </a:cxn>
            </a:cxnLst>
            <a:rect l="0" t="0" r="r" b="b"/>
            <a:pathLst>
              <a:path w="93979" h="144145">
                <a:moveTo>
                  <a:pt x="0" y="144005"/>
                </a:moveTo>
                <a:lnTo>
                  <a:pt x="93980" y="0"/>
                </a:ln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4683125" y="3627438"/>
            <a:ext cx="206375" cy="2587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1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b="1" i="1" spc="-7" baseline="-30303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1650" baseline="-30303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7: Centrality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Analysis</a:t>
            </a:r>
          </a:p>
        </p:txBody>
      </p:sp>
      <p:sp>
        <p:nvSpPr>
          <p:cNvPr id="54288" name="object 1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CEF6465E-8CDC-4F43-8DF4-6246728168BA}" type="slidenum">
              <a:rPr lang="th-TH"/>
              <a:pPr marL="25400"/>
              <a:t>47</a:t>
            </a:fld>
            <a:endParaRPr lang="th-TH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object 2"/>
          <p:cNvSpPr>
            <a:spLocks noChangeArrowheads="1"/>
          </p:cNvSpPr>
          <p:nvPr/>
        </p:nvSpPr>
        <p:spPr bwMode="auto">
          <a:xfrm>
            <a:off x="258763" y="254000"/>
            <a:ext cx="2924175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5298" name="object 3"/>
          <p:cNvSpPr>
            <a:spLocks noChangeArrowheads="1"/>
          </p:cNvSpPr>
          <p:nvPr/>
        </p:nvSpPr>
        <p:spPr bwMode="auto">
          <a:xfrm>
            <a:off x="2697163" y="254000"/>
            <a:ext cx="2581275" cy="7540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PageRank</a:t>
            </a:r>
            <a:r>
              <a:rPr spc="-90" dirty="0"/>
              <a:t> </a:t>
            </a:r>
            <a:r>
              <a:rPr spc="-5" dirty="0"/>
              <a:t>Example</a:t>
            </a:r>
          </a:p>
        </p:txBody>
      </p:sp>
      <p:sp>
        <p:nvSpPr>
          <p:cNvPr id="55300" name="object 5"/>
          <p:cNvSpPr>
            <a:spLocks/>
          </p:cNvSpPr>
          <p:nvPr/>
        </p:nvSpPr>
        <p:spPr bwMode="auto">
          <a:xfrm>
            <a:off x="4398963" y="3929063"/>
            <a:ext cx="58737" cy="1428750"/>
          </a:xfrm>
          <a:custGeom>
            <a:avLst/>
            <a:gdLst/>
            <a:ahLst/>
            <a:cxnLst>
              <a:cxn ang="0">
                <a:pos x="58597" y="1428762"/>
              </a:cxn>
              <a:cxn ang="0">
                <a:pos x="35790" y="1424157"/>
              </a:cxn>
              <a:cxn ang="0">
                <a:pos x="17164" y="1411598"/>
              </a:cxn>
              <a:cxn ang="0">
                <a:pos x="4605" y="1392972"/>
              </a:cxn>
              <a:cxn ang="0">
                <a:pos x="0" y="1370164"/>
              </a:cxn>
              <a:cxn ang="0">
                <a:pos x="0" y="58597"/>
              </a:cxn>
              <a:cxn ang="0">
                <a:pos x="4605" y="35790"/>
              </a:cxn>
              <a:cxn ang="0">
                <a:pos x="17164" y="17164"/>
              </a:cxn>
              <a:cxn ang="0">
                <a:pos x="35790" y="4605"/>
              </a:cxn>
              <a:cxn ang="0">
                <a:pos x="58597" y="0"/>
              </a:cxn>
            </a:cxnLst>
            <a:rect l="0" t="0" r="r" b="b"/>
            <a:pathLst>
              <a:path w="59054" h="1428750">
                <a:moveTo>
                  <a:pt x="58597" y="1428762"/>
                </a:moveTo>
                <a:lnTo>
                  <a:pt x="35790" y="1424157"/>
                </a:lnTo>
                <a:lnTo>
                  <a:pt x="17164" y="1411598"/>
                </a:lnTo>
                <a:lnTo>
                  <a:pt x="4605" y="1392972"/>
                </a:lnTo>
                <a:lnTo>
                  <a:pt x="0" y="1370164"/>
                </a:lnTo>
                <a:lnTo>
                  <a:pt x="0" y="58597"/>
                </a:lnTo>
                <a:lnTo>
                  <a:pt x="4605" y="35790"/>
                </a:lnTo>
                <a:lnTo>
                  <a:pt x="17164" y="17164"/>
                </a:lnTo>
                <a:lnTo>
                  <a:pt x="35790" y="4605"/>
                </a:lnTo>
                <a:lnTo>
                  <a:pt x="58597" y="0"/>
                </a:lnTo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01" name="object 6"/>
          <p:cNvSpPr>
            <a:spLocks/>
          </p:cNvSpPr>
          <p:nvPr/>
        </p:nvSpPr>
        <p:spPr bwMode="auto">
          <a:xfrm>
            <a:off x="7316788" y="3929063"/>
            <a:ext cx="58737" cy="1428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807" y="4605"/>
              </a:cxn>
              <a:cxn ang="0">
                <a:pos x="41433" y="17164"/>
              </a:cxn>
              <a:cxn ang="0">
                <a:pos x="53992" y="35790"/>
              </a:cxn>
              <a:cxn ang="0">
                <a:pos x="58597" y="58597"/>
              </a:cxn>
              <a:cxn ang="0">
                <a:pos x="58597" y="1370164"/>
              </a:cxn>
              <a:cxn ang="0">
                <a:pos x="53992" y="1392972"/>
              </a:cxn>
              <a:cxn ang="0">
                <a:pos x="41433" y="1411598"/>
              </a:cxn>
              <a:cxn ang="0">
                <a:pos x="22807" y="1424157"/>
              </a:cxn>
              <a:cxn ang="0">
                <a:pos x="0" y="1428762"/>
              </a:cxn>
            </a:cxnLst>
            <a:rect l="0" t="0" r="r" b="b"/>
            <a:pathLst>
              <a:path w="59054" h="1428750">
                <a:moveTo>
                  <a:pt x="0" y="0"/>
                </a:moveTo>
                <a:lnTo>
                  <a:pt x="22807" y="4605"/>
                </a:lnTo>
                <a:lnTo>
                  <a:pt x="41433" y="17164"/>
                </a:lnTo>
                <a:lnTo>
                  <a:pt x="53992" y="35790"/>
                </a:lnTo>
                <a:lnTo>
                  <a:pt x="58597" y="58597"/>
                </a:lnTo>
                <a:lnTo>
                  <a:pt x="58597" y="1370164"/>
                </a:lnTo>
                <a:lnTo>
                  <a:pt x="53992" y="1392972"/>
                </a:lnTo>
                <a:lnTo>
                  <a:pt x="41433" y="1411598"/>
                </a:lnTo>
                <a:lnTo>
                  <a:pt x="22807" y="1424157"/>
                </a:lnTo>
                <a:lnTo>
                  <a:pt x="0" y="1428762"/>
                </a:lnTo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02" name="object 7"/>
          <p:cNvSpPr>
            <a:spLocks/>
          </p:cNvSpPr>
          <p:nvPr/>
        </p:nvSpPr>
        <p:spPr bwMode="auto">
          <a:xfrm>
            <a:off x="7813675" y="3929063"/>
            <a:ext cx="34925" cy="1428750"/>
          </a:xfrm>
          <a:custGeom>
            <a:avLst/>
            <a:gdLst/>
            <a:ahLst/>
            <a:cxnLst>
              <a:cxn ang="0">
                <a:pos x="34061" y="1428762"/>
              </a:cxn>
              <a:cxn ang="0">
                <a:pos x="20804" y="1426085"/>
              </a:cxn>
              <a:cxn ang="0">
                <a:pos x="9977" y="1418786"/>
              </a:cxn>
              <a:cxn ang="0">
                <a:pos x="2677" y="1407963"/>
              </a:cxn>
              <a:cxn ang="0">
                <a:pos x="0" y="1394714"/>
              </a:cxn>
              <a:cxn ang="0">
                <a:pos x="0" y="34061"/>
              </a:cxn>
              <a:cxn ang="0">
                <a:pos x="2677" y="20804"/>
              </a:cxn>
              <a:cxn ang="0">
                <a:pos x="9977" y="9977"/>
              </a:cxn>
              <a:cxn ang="0">
                <a:pos x="20804" y="2677"/>
              </a:cxn>
              <a:cxn ang="0">
                <a:pos x="34061" y="0"/>
              </a:cxn>
            </a:cxnLst>
            <a:rect l="0" t="0" r="r" b="b"/>
            <a:pathLst>
              <a:path w="34290" h="1428750">
                <a:moveTo>
                  <a:pt x="34061" y="1428762"/>
                </a:moveTo>
                <a:lnTo>
                  <a:pt x="20804" y="1426085"/>
                </a:lnTo>
                <a:lnTo>
                  <a:pt x="9977" y="1418786"/>
                </a:lnTo>
                <a:lnTo>
                  <a:pt x="2677" y="1407963"/>
                </a:lnTo>
                <a:lnTo>
                  <a:pt x="0" y="1394714"/>
                </a:lnTo>
                <a:lnTo>
                  <a:pt x="0" y="34061"/>
                </a:lnTo>
                <a:lnTo>
                  <a:pt x="2677" y="20804"/>
                </a:lnTo>
                <a:lnTo>
                  <a:pt x="9977" y="9977"/>
                </a:lnTo>
                <a:lnTo>
                  <a:pt x="20804" y="2677"/>
                </a:lnTo>
                <a:lnTo>
                  <a:pt x="34061" y="0"/>
                </a:lnTo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03" name="object 8"/>
          <p:cNvSpPr>
            <a:spLocks/>
          </p:cNvSpPr>
          <p:nvPr/>
        </p:nvSpPr>
        <p:spPr bwMode="auto">
          <a:xfrm>
            <a:off x="8610600" y="3929063"/>
            <a:ext cx="33338" cy="1428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255" y="2677"/>
              </a:cxn>
              <a:cxn ang="0">
                <a:pos x="24077" y="9977"/>
              </a:cxn>
              <a:cxn ang="0">
                <a:pos x="31373" y="20804"/>
              </a:cxn>
              <a:cxn ang="0">
                <a:pos x="34048" y="34061"/>
              </a:cxn>
              <a:cxn ang="0">
                <a:pos x="34048" y="1394714"/>
              </a:cxn>
              <a:cxn ang="0">
                <a:pos x="31373" y="1407963"/>
              </a:cxn>
              <a:cxn ang="0">
                <a:pos x="24077" y="1418786"/>
              </a:cxn>
              <a:cxn ang="0">
                <a:pos x="13255" y="1426085"/>
              </a:cxn>
              <a:cxn ang="0">
                <a:pos x="0" y="1428762"/>
              </a:cxn>
            </a:cxnLst>
            <a:rect l="0" t="0" r="r" b="b"/>
            <a:pathLst>
              <a:path w="34290" h="1428750">
                <a:moveTo>
                  <a:pt x="0" y="0"/>
                </a:moveTo>
                <a:lnTo>
                  <a:pt x="13255" y="2677"/>
                </a:lnTo>
                <a:lnTo>
                  <a:pt x="24077" y="9977"/>
                </a:lnTo>
                <a:lnTo>
                  <a:pt x="31373" y="20804"/>
                </a:lnTo>
                <a:lnTo>
                  <a:pt x="34048" y="34061"/>
                </a:lnTo>
                <a:lnTo>
                  <a:pt x="34048" y="1394714"/>
                </a:lnTo>
                <a:lnTo>
                  <a:pt x="31373" y="1407963"/>
                </a:lnTo>
                <a:lnTo>
                  <a:pt x="24077" y="1418786"/>
                </a:lnTo>
                <a:lnTo>
                  <a:pt x="13255" y="1426085"/>
                </a:lnTo>
                <a:lnTo>
                  <a:pt x="0" y="1428762"/>
                </a:lnTo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2651125" y="4495800"/>
            <a:ext cx="354013" cy="315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1</a:t>
            </a:r>
            <a:r>
              <a:rPr sz="2000" spc="-1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Symbol"/>
                <a:cs typeface="Symbol"/>
              </a:rPr>
              <a:t></a:t>
            </a:r>
            <a:endParaRPr sz="2000">
              <a:latin typeface="Symbol"/>
              <a:cs typeface="Symbo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182938" y="3860800"/>
          <a:ext cx="5389562" cy="1565275"/>
        </p:xfrm>
        <a:graphic>
          <a:graphicData uri="http://schemas.openxmlformats.org/drawingml/2006/table">
            <a:tbl>
              <a:tblPr/>
              <a:tblGrid>
                <a:gridCol w="977900"/>
                <a:gridCol w="738187"/>
                <a:gridCol w="468313"/>
                <a:gridCol w="468312"/>
                <a:gridCol w="468313"/>
                <a:gridCol w="542925"/>
                <a:gridCol w="741362"/>
                <a:gridCol w="984250"/>
              </a:tblGrid>
              <a:tr h="333375">
                <a:tc>
                  <a:txBody>
                    <a:bodyPr/>
                    <a:lstStyle/>
                    <a:p>
                      <a:pPr marL="222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0.0559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0.025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87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0.025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87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0.45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0.025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0.025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9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0.025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0.0559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marL="22225" marR="0" lvl="0" indent="0" algn="l" defTabSz="914400" rtl="0" eaLnBrk="1" fontAlgn="base" latinLnBrk="0" hangingPunct="1">
                        <a:lnSpc>
                          <a:spcPts val="15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06513" algn="l"/>
                        </a:tabLst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0.0844	</a:t>
                      </a:r>
                      <a:r>
                        <a:rPr kumimoji="0" lang="th-TH" sz="2100" b="1" i="0" u="none" strike="noStrike" cap="none" normalizeH="0" baseline="200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0.875</a:t>
                      </a:r>
                      <a:endParaRPr kumimoji="0" lang="th-TH" sz="2100" b="0" i="0" u="none" strike="noStrike" cap="none" normalizeH="0" baseline="2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2225" marR="0" lvl="0" indent="0" algn="l" defTabSz="914400" rtl="0" eaLnBrk="1" fontAlgn="base" latinLnBrk="0" hangingPunct="1">
                        <a:lnSpc>
                          <a:spcPts val="21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06513" algn="l"/>
                        </a:tabLst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0.0728	</a:t>
                      </a:r>
                      <a:r>
                        <a:rPr kumimoji="0" lang="th-TH" sz="3000" b="0" i="0" u="none" strike="noStrike" cap="none" normalizeH="0" baseline="-3100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	</a:t>
                      </a:r>
                      <a:r>
                        <a:rPr kumimoji="0" lang="th-TH" sz="2100" b="1" i="0" u="none" strike="noStrike" cap="none" normalizeH="0" baseline="200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0.025</a:t>
                      </a:r>
                      <a:endParaRPr kumimoji="0" lang="th-TH" sz="2100" b="0" i="0" u="none" strike="noStrike" cap="none" normalizeH="0" baseline="2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0.025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0.45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0.025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0.025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87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0.025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587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0.025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0.2375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0.2375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53975" marR="0" lvl="0" indent="0" algn="l" defTabSz="914400" rtl="0" eaLnBrk="1" fontAlgn="base" latinLnBrk="0" hangingPunct="1">
                        <a:lnSpc>
                          <a:spcPts val="15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</a:tabLst>
                      </a:pPr>
                      <a:r>
                        <a:rPr kumimoji="0" lang="th-TH" sz="2100" b="1" i="0" u="none" strike="noStrike" cap="none" normalizeH="0" baseline="200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0.025	</a:t>
                      </a: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0.0844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53975" marR="0" lvl="0" indent="0" algn="l" defTabSz="914400" rtl="0" eaLnBrk="1" fontAlgn="base" latinLnBrk="0" hangingPunct="1">
                        <a:lnSpc>
                          <a:spcPts val="21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</a:tabLst>
                      </a:pPr>
                      <a:r>
                        <a:rPr kumimoji="0" lang="th-TH" sz="2100" b="1" i="0" u="none" strike="noStrike" cap="none" normalizeH="0" baseline="200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0.025	</a:t>
                      </a:r>
                      <a:r>
                        <a:rPr kumimoji="0" lang="th-TH" sz="3000" b="0" i="0" u="none" strike="noStrike" cap="none" normalizeH="0" baseline="-3100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Symbol" pitchFamily="18" charset="2"/>
                          <a:cs typeface="Cordia New" pitchFamily="34" charset="-34"/>
                        </a:rPr>
                        <a:t></a:t>
                      </a:r>
                      <a:r>
                        <a:rPr kumimoji="0" lang="th-TH" sz="3000" b="0" i="0" u="none" strike="noStrike" cap="none" normalizeH="0" baseline="-3100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0.0728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marL="22225" marR="0" lvl="0" indent="0" algn="l" defTabSz="914400" rtl="0" eaLnBrk="1" fontAlgn="base" latinLnBrk="0" hangingPunct="1">
                        <a:lnSpc>
                          <a:spcPts val="18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0.3558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0.025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0.025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0.025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0.025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0.2375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9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0.875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0.3558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22225" marR="0" lvl="0" indent="0" algn="l" defTabSz="914400" rtl="0" eaLnBrk="1" fontAlgn="base" latinLnBrk="0" hangingPunct="1">
                        <a:lnSpc>
                          <a:spcPts val="18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0.0559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0.025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0.025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0.45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0.025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0.025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9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0.025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0.0559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22225" marR="0" lvl="0" indent="0" algn="l" defTabSz="914400" rtl="0" eaLnBrk="1" fontAlgn="base" latinLnBrk="0" hangingPunct="1">
                        <a:lnSpc>
                          <a:spcPts val="18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0.3752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0.025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0.45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0.025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0.875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0.2375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0.025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0.3752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344" name="object 11"/>
          <p:cNvSpPr>
            <a:spLocks/>
          </p:cNvSpPr>
          <p:nvPr/>
        </p:nvSpPr>
        <p:spPr bwMode="auto">
          <a:xfrm>
            <a:off x="3097213" y="3929063"/>
            <a:ext cx="33337" cy="1428750"/>
          </a:xfrm>
          <a:custGeom>
            <a:avLst/>
            <a:gdLst/>
            <a:ahLst/>
            <a:cxnLst>
              <a:cxn ang="0">
                <a:pos x="34137" y="1428762"/>
              </a:cxn>
              <a:cxn ang="0">
                <a:pos x="20852" y="1426080"/>
              </a:cxn>
              <a:cxn ang="0">
                <a:pos x="10001" y="1418766"/>
              </a:cxn>
              <a:cxn ang="0">
                <a:pos x="2683" y="1407915"/>
              </a:cxn>
              <a:cxn ang="0">
                <a:pos x="0" y="1394625"/>
              </a:cxn>
              <a:cxn ang="0">
                <a:pos x="0" y="34137"/>
              </a:cxn>
              <a:cxn ang="0">
                <a:pos x="2683" y="20852"/>
              </a:cxn>
              <a:cxn ang="0">
                <a:pos x="10001" y="10001"/>
              </a:cxn>
              <a:cxn ang="0">
                <a:pos x="20852" y="2683"/>
              </a:cxn>
              <a:cxn ang="0">
                <a:pos x="34137" y="0"/>
              </a:cxn>
            </a:cxnLst>
            <a:rect l="0" t="0" r="r" b="b"/>
            <a:pathLst>
              <a:path w="34289" h="1428750">
                <a:moveTo>
                  <a:pt x="34137" y="1428762"/>
                </a:moveTo>
                <a:lnTo>
                  <a:pt x="20852" y="1426080"/>
                </a:lnTo>
                <a:lnTo>
                  <a:pt x="10001" y="1418766"/>
                </a:lnTo>
                <a:lnTo>
                  <a:pt x="2683" y="1407915"/>
                </a:lnTo>
                <a:lnTo>
                  <a:pt x="0" y="1394625"/>
                </a:lnTo>
                <a:lnTo>
                  <a:pt x="0" y="34137"/>
                </a:lnTo>
                <a:lnTo>
                  <a:pt x="2683" y="20852"/>
                </a:lnTo>
                <a:lnTo>
                  <a:pt x="10001" y="10001"/>
                </a:lnTo>
                <a:lnTo>
                  <a:pt x="20852" y="2683"/>
                </a:lnTo>
                <a:lnTo>
                  <a:pt x="34137" y="0"/>
                </a:lnTo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45" name="object 12"/>
          <p:cNvSpPr>
            <a:spLocks/>
          </p:cNvSpPr>
          <p:nvPr/>
        </p:nvSpPr>
        <p:spPr bwMode="auto">
          <a:xfrm>
            <a:off x="3894138" y="3929063"/>
            <a:ext cx="34925" cy="1428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290" y="2683"/>
              </a:cxn>
              <a:cxn ang="0">
                <a:pos x="24141" y="10001"/>
              </a:cxn>
              <a:cxn ang="0">
                <a:pos x="31455" y="20852"/>
              </a:cxn>
              <a:cxn ang="0">
                <a:pos x="34137" y="34137"/>
              </a:cxn>
              <a:cxn ang="0">
                <a:pos x="34137" y="1394625"/>
              </a:cxn>
              <a:cxn ang="0">
                <a:pos x="31455" y="1407915"/>
              </a:cxn>
              <a:cxn ang="0">
                <a:pos x="24141" y="1418766"/>
              </a:cxn>
              <a:cxn ang="0">
                <a:pos x="13290" y="1426080"/>
              </a:cxn>
              <a:cxn ang="0">
                <a:pos x="0" y="1428762"/>
              </a:cxn>
            </a:cxnLst>
            <a:rect l="0" t="0" r="r" b="b"/>
            <a:pathLst>
              <a:path w="34289" h="1428750">
                <a:moveTo>
                  <a:pt x="0" y="0"/>
                </a:moveTo>
                <a:lnTo>
                  <a:pt x="13290" y="2683"/>
                </a:lnTo>
                <a:lnTo>
                  <a:pt x="24141" y="10001"/>
                </a:lnTo>
                <a:lnTo>
                  <a:pt x="31455" y="20852"/>
                </a:lnTo>
                <a:lnTo>
                  <a:pt x="34137" y="34137"/>
                </a:lnTo>
                <a:lnTo>
                  <a:pt x="34137" y="1394625"/>
                </a:lnTo>
                <a:lnTo>
                  <a:pt x="31455" y="1407915"/>
                </a:lnTo>
                <a:lnTo>
                  <a:pt x="24141" y="1418766"/>
                </a:lnTo>
                <a:lnTo>
                  <a:pt x="13290" y="1426080"/>
                </a:lnTo>
                <a:lnTo>
                  <a:pt x="0" y="1428762"/>
                </a:lnTo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579438" y="2268538"/>
            <a:ext cx="6261100" cy="12176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th-TH" sz="2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endParaRPr lang="th-TH" sz="2000">
              <a:latin typeface="Times New Roman" pitchFamily="18" charset="0"/>
              <a:cs typeface="Times New Roman" pitchFamily="18" charset="0"/>
            </a:endParaRPr>
          </a:p>
          <a:p>
            <a:pPr marL="12700"/>
            <a:endParaRPr lang="th-TH" sz="20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3"/>
              </a:spcBef>
            </a:pP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12700" algn="r"/>
            <a:r>
              <a:rPr lang="th-TH" sz="2400" b="1" baseline="42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th-TH" sz="24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x	</a:t>
            </a:r>
            <a:r>
              <a:rPr lang="th-TH" sz="24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th-TH" sz="24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th-TH" sz="2400">
                <a:solidFill>
                  <a:srgbClr val="006FC0"/>
                </a:solidFill>
                <a:latin typeface="Symbol" pitchFamily="18" charset="2"/>
                <a:cs typeface="Cordia New" pitchFamily="34" charset="-34"/>
              </a:rPr>
              <a:t></a:t>
            </a:r>
            <a:r>
              <a:rPr lang="th-TH" sz="24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th-TH" sz="2400" i="1" baseline="24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th-TH" sz="2400">
                <a:solidFill>
                  <a:srgbClr val="006FC0"/>
                </a:solidFill>
                <a:latin typeface="Symbol" pitchFamily="18" charset="2"/>
                <a:cs typeface="Cordia New" pitchFamily="34" charset="-34"/>
              </a:rPr>
              <a:t></a:t>
            </a:r>
            <a:r>
              <a:rPr lang="th-TH" sz="24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2400" b="1" baseline="42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th-TH" sz="24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bject 15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7: Centrality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Analysis</a:t>
            </a:r>
          </a:p>
        </p:txBody>
      </p:sp>
      <p:sp>
        <p:nvSpPr>
          <p:cNvPr id="55348" name="object 1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ACBB4A0C-18AD-40A2-93DA-D284BECD4ECC}" type="slidenum">
              <a:rPr lang="th-TH"/>
              <a:pPr marL="25400"/>
              <a:t>48</a:t>
            </a:fld>
            <a:endParaRPr lang="th-TH"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190625" y="1592263"/>
          <a:ext cx="1806575" cy="1690687"/>
        </p:xfrm>
        <a:graphic>
          <a:graphicData uri="http://schemas.openxmlformats.org/drawingml/2006/table">
            <a:tbl>
              <a:tblPr/>
              <a:tblGrid>
                <a:gridCol w="336550"/>
                <a:gridCol w="285750"/>
                <a:gridCol w="285750"/>
                <a:gridCol w="285750"/>
                <a:gridCol w="285750"/>
                <a:gridCol w="327025"/>
              </a:tblGrid>
              <a:tr h="314325"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¼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¼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¼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¼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107950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19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object 2"/>
          <p:cNvSpPr>
            <a:spLocks noChangeArrowheads="1"/>
          </p:cNvSpPr>
          <p:nvPr/>
        </p:nvSpPr>
        <p:spPr bwMode="auto">
          <a:xfrm>
            <a:off x="180975" y="6383338"/>
            <a:ext cx="1441450" cy="3286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6322" name="object 3"/>
          <p:cNvSpPr>
            <a:spLocks noChangeArrowheads="1"/>
          </p:cNvSpPr>
          <p:nvPr/>
        </p:nvSpPr>
        <p:spPr bwMode="auto">
          <a:xfrm>
            <a:off x="1693863" y="6383338"/>
            <a:ext cx="1147762" cy="3794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6323" name="object 4"/>
          <p:cNvSpPr>
            <a:spLocks noChangeArrowheads="1"/>
          </p:cNvSpPr>
          <p:nvPr/>
        </p:nvSpPr>
        <p:spPr bwMode="auto">
          <a:xfrm>
            <a:off x="2366963" y="2701925"/>
            <a:ext cx="4522787" cy="10096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7: Centrality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Analysis</a:t>
            </a:r>
          </a:p>
        </p:txBody>
      </p:sp>
      <p:sp>
        <p:nvSpPr>
          <p:cNvPr id="56325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47FFB9F1-E678-4374-AF3D-7763742A436B}" type="slidenum">
              <a:rPr lang="th-TH"/>
              <a:pPr marL="25400"/>
              <a:t>49</a:t>
            </a:fld>
            <a:endParaRPr lang="th-TH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7253288" cy="30083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Important persons (nodes) or relationships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(edges)</a:t>
            </a:r>
            <a:endParaRPr sz="2400">
              <a:latin typeface="Tahoma"/>
              <a:cs typeface="Tahoma"/>
            </a:endParaRPr>
          </a:p>
          <a:p>
            <a:pPr fontAlgn="auto">
              <a:spcBef>
                <a:spcPts val="5"/>
              </a:spcBef>
              <a:spcAft>
                <a:spcPts val="0"/>
              </a:spcAft>
              <a:buFont typeface="Arial"/>
              <a:buChar char="•"/>
              <a:defRPr/>
            </a:pPr>
            <a:endParaRPr sz="3500">
              <a:latin typeface="Times New Roman"/>
              <a:cs typeface="Times New Roman"/>
            </a:endParaRPr>
          </a:p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10" dirty="0">
                <a:latin typeface="Tahoma"/>
                <a:cs typeface="Tahoma"/>
              </a:rPr>
              <a:t>Groups </a:t>
            </a:r>
            <a:r>
              <a:rPr sz="2400" dirty="0">
                <a:latin typeface="Tahoma"/>
                <a:cs typeface="Tahoma"/>
              </a:rPr>
              <a:t>/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Communities</a:t>
            </a:r>
            <a:endParaRPr sz="2400">
              <a:latin typeface="Tahoma"/>
              <a:cs typeface="Tahoma"/>
            </a:endParaRPr>
          </a:p>
          <a:p>
            <a:pPr fontAlgn="auto">
              <a:spcBef>
                <a:spcPts val="5"/>
              </a:spcBef>
              <a:spcAft>
                <a:spcPts val="0"/>
              </a:spcAft>
              <a:buFont typeface="Arial"/>
              <a:buChar char="•"/>
              <a:defRPr/>
            </a:pPr>
            <a:endParaRPr sz="3500">
              <a:latin typeface="Times New Roman"/>
              <a:cs typeface="Times New Roman"/>
            </a:endParaRPr>
          </a:p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15" dirty="0">
                <a:latin typeface="Tahoma"/>
                <a:cs typeface="Tahoma"/>
              </a:rPr>
              <a:t>Patterns </a:t>
            </a:r>
            <a:r>
              <a:rPr sz="2400" spc="-5" dirty="0">
                <a:latin typeface="Tahoma"/>
                <a:cs typeface="Tahoma"/>
              </a:rPr>
              <a:t>and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statistics</a:t>
            </a:r>
            <a:endParaRPr sz="2400">
              <a:latin typeface="Tahoma"/>
              <a:cs typeface="Tahoma"/>
            </a:endParaRPr>
          </a:p>
          <a:p>
            <a:pPr fontAlgn="auto">
              <a:spcBef>
                <a:spcPts val="5"/>
              </a:spcBef>
              <a:spcAft>
                <a:spcPts val="0"/>
              </a:spcAft>
              <a:buFont typeface="Arial"/>
              <a:buChar char="•"/>
              <a:defRPr/>
            </a:pPr>
            <a:endParaRPr sz="3500">
              <a:latin typeface="Times New Roman"/>
              <a:cs typeface="Times New Roman"/>
            </a:endParaRPr>
          </a:p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dirty="0">
                <a:latin typeface="Tahoma"/>
                <a:cs typeface="Tahoma"/>
              </a:rPr>
              <a:t>etc.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266" name="object 3"/>
          <p:cNvSpPr>
            <a:spLocks noChangeArrowheads="1"/>
          </p:cNvSpPr>
          <p:nvPr/>
        </p:nvSpPr>
        <p:spPr bwMode="auto">
          <a:xfrm>
            <a:off x="258763" y="254000"/>
            <a:ext cx="8345487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What to </a:t>
            </a:r>
            <a:r>
              <a:rPr dirty="0"/>
              <a:t>know </a:t>
            </a:r>
            <a:r>
              <a:rPr spc="-5" dirty="0"/>
              <a:t>from Social</a:t>
            </a:r>
            <a:r>
              <a:rPr spc="-70" dirty="0"/>
              <a:t> </a:t>
            </a:r>
            <a:r>
              <a:rPr spc="-5" dirty="0"/>
              <a:t>Graph?</a:t>
            </a:r>
          </a:p>
        </p:txBody>
      </p:sp>
      <p:sp>
        <p:nvSpPr>
          <p:cNvPr id="5" name="object 5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7: Centrality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Analysis</a:t>
            </a:r>
          </a:p>
        </p:txBody>
      </p:sp>
      <p:sp>
        <p:nvSpPr>
          <p:cNvPr id="11269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65088"/>
            <a:fld id="{AA61D9E0-E62D-43A3-A4EA-4BF62865A62E}" type="slidenum">
              <a:rPr lang="th-TH"/>
              <a:pPr marL="65088"/>
              <a:t>5</a:t>
            </a:fld>
            <a:endParaRPr lang="th-TH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6858000" cy="2570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Finding out which the most central node/edge is  important:</a:t>
            </a:r>
          </a:p>
          <a:p>
            <a:pPr marL="755650" lvl="1" indent="-285750">
              <a:spcBef>
                <a:spcPts val="1200"/>
              </a:spcBef>
              <a:buFont typeface="Arial" charset="0"/>
              <a:buChar char="–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Help disseminating information in the network faster</a:t>
            </a:r>
          </a:p>
          <a:p>
            <a:pPr marL="755650" lvl="1" indent="-285750">
              <a:spcBef>
                <a:spcPts val="1200"/>
              </a:spcBef>
              <a:buFont typeface="Arial" charset="0"/>
              <a:buChar char="–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Help stopping epidemics</a:t>
            </a:r>
          </a:p>
          <a:p>
            <a:pPr marL="755650" lvl="1" indent="-285750">
              <a:spcBef>
                <a:spcPts val="1200"/>
              </a:spcBef>
              <a:buFont typeface="Arial" charset="0"/>
              <a:buChar char="–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Help protecting network from breaking</a:t>
            </a:r>
          </a:p>
          <a:p>
            <a:pPr marL="355600" indent="-342900">
              <a:spcBef>
                <a:spcPts val="1200"/>
              </a:spcBef>
              <a:tabLst>
                <a:tab pos="354013" algn="l"/>
                <a:tab pos="355600" algn="l"/>
              </a:tabLst>
            </a:pPr>
            <a:r>
              <a:rPr lang="th-TH" sz="2000">
                <a:cs typeface="Arial" charset="0"/>
              </a:rPr>
              <a:t>–	</a:t>
            </a:r>
            <a:r>
              <a:rPr lang="th-TH" sz="2000">
                <a:latin typeface="Tahoma" pitchFamily="34" charset="0"/>
                <a:cs typeface="Tahoma" pitchFamily="34" charset="0"/>
              </a:rPr>
              <a:t>…</a:t>
            </a:r>
          </a:p>
        </p:txBody>
      </p:sp>
      <p:sp>
        <p:nvSpPr>
          <p:cNvPr id="12290" name="object 3"/>
          <p:cNvSpPr>
            <a:spLocks noChangeArrowheads="1"/>
          </p:cNvSpPr>
          <p:nvPr/>
        </p:nvSpPr>
        <p:spPr bwMode="auto">
          <a:xfrm>
            <a:off x="258763" y="254000"/>
            <a:ext cx="2876550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Centra</a:t>
            </a:r>
            <a:r>
              <a:rPr dirty="0"/>
              <a:t>li</a:t>
            </a:r>
            <a:r>
              <a:rPr spc="-5" dirty="0"/>
              <a:t>t</a:t>
            </a:r>
            <a:r>
              <a:rPr dirty="0"/>
              <a:t>y</a:t>
            </a:r>
          </a:p>
        </p:txBody>
      </p:sp>
      <p:sp>
        <p:nvSpPr>
          <p:cNvPr id="5" name="object 5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7: Centrality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Analysis</a:t>
            </a:r>
          </a:p>
        </p:txBody>
      </p:sp>
      <p:sp>
        <p:nvSpPr>
          <p:cNvPr id="12293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65088"/>
            <a:fld id="{6B744068-45F0-48BA-8CF5-796B23550C7C}" type="slidenum">
              <a:rPr lang="th-TH"/>
              <a:pPr marL="65088"/>
              <a:t>6</a:t>
            </a:fld>
            <a:endParaRPr lang="th-TH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4159250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Can </a:t>
            </a:r>
            <a:r>
              <a:rPr sz="2400" spc="-15" dirty="0">
                <a:latin typeface="Tahoma"/>
                <a:cs typeface="Tahoma"/>
              </a:rPr>
              <a:t>have </a:t>
            </a:r>
            <a:r>
              <a:rPr sz="2400" spc="-10" dirty="0">
                <a:latin typeface="Tahoma"/>
                <a:cs typeface="Tahoma"/>
              </a:rPr>
              <a:t>various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meanings: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314" name="object 3"/>
          <p:cNvSpPr>
            <a:spLocks noChangeArrowheads="1"/>
          </p:cNvSpPr>
          <p:nvPr/>
        </p:nvSpPr>
        <p:spPr bwMode="auto">
          <a:xfrm>
            <a:off x="258763" y="254000"/>
            <a:ext cx="2876550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Centra</a:t>
            </a:r>
            <a:r>
              <a:rPr dirty="0"/>
              <a:t>li</a:t>
            </a:r>
            <a:r>
              <a:rPr spc="-5" dirty="0"/>
              <a:t>t</a:t>
            </a:r>
            <a:r>
              <a:rPr dirty="0"/>
              <a:t>y</a:t>
            </a:r>
          </a:p>
        </p:txBody>
      </p:sp>
      <p:sp>
        <p:nvSpPr>
          <p:cNvPr id="13316" name="object 5"/>
          <p:cNvSpPr>
            <a:spLocks noChangeArrowheads="1"/>
          </p:cNvSpPr>
          <p:nvPr/>
        </p:nvSpPr>
        <p:spPr bwMode="auto">
          <a:xfrm>
            <a:off x="1117600" y="3055938"/>
            <a:ext cx="493713" cy="444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7" name="object 6"/>
          <p:cNvSpPr txBox="1">
            <a:spLocks noChangeArrowheads="1"/>
          </p:cNvSpPr>
          <p:nvPr/>
        </p:nvSpPr>
        <p:spPr bwMode="auto">
          <a:xfrm>
            <a:off x="1287463" y="3133725"/>
            <a:ext cx="15240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Calibri" pitchFamily="34" charset="0"/>
                <a:cs typeface="Cordia New" pitchFamily="34" charset="-34"/>
              </a:rPr>
              <a:t>X</a:t>
            </a:r>
            <a:endParaRPr lang="th-TH" sz="18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8" name="object 7"/>
          <p:cNvSpPr>
            <a:spLocks noChangeArrowheads="1"/>
          </p:cNvSpPr>
          <p:nvPr/>
        </p:nvSpPr>
        <p:spPr bwMode="auto">
          <a:xfrm>
            <a:off x="603250" y="2687638"/>
            <a:ext cx="309563" cy="3095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9" name="object 8"/>
          <p:cNvSpPr>
            <a:spLocks noChangeArrowheads="1"/>
          </p:cNvSpPr>
          <p:nvPr/>
        </p:nvSpPr>
        <p:spPr bwMode="auto">
          <a:xfrm>
            <a:off x="649288" y="2714625"/>
            <a:ext cx="214312" cy="21431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20" name="object 9"/>
          <p:cNvSpPr>
            <a:spLocks/>
          </p:cNvSpPr>
          <p:nvPr/>
        </p:nvSpPr>
        <p:spPr bwMode="auto">
          <a:xfrm>
            <a:off x="649288" y="2714625"/>
            <a:ext cx="214312" cy="214313"/>
          </a:xfrm>
          <a:custGeom>
            <a:avLst/>
            <a:gdLst/>
            <a:ahLst/>
            <a:cxnLst>
              <a:cxn ang="0">
                <a:pos x="0" y="107162"/>
              </a:cxn>
              <a:cxn ang="0">
                <a:pos x="8421" y="65451"/>
              </a:cxn>
              <a:cxn ang="0">
                <a:pos x="31388" y="31388"/>
              </a:cxn>
              <a:cxn ang="0">
                <a:pos x="65451" y="8421"/>
              </a:cxn>
              <a:cxn ang="0">
                <a:pos x="107162" y="0"/>
              </a:cxn>
              <a:cxn ang="0">
                <a:pos x="148872" y="8421"/>
              </a:cxn>
              <a:cxn ang="0">
                <a:pos x="182930" y="31388"/>
              </a:cxn>
              <a:cxn ang="0">
                <a:pos x="205892" y="65451"/>
              </a:cxn>
              <a:cxn ang="0">
                <a:pos x="214312" y="107162"/>
              </a:cxn>
              <a:cxn ang="0">
                <a:pos x="205892" y="148874"/>
              </a:cxn>
              <a:cxn ang="0">
                <a:pos x="182930" y="182937"/>
              </a:cxn>
              <a:cxn ang="0">
                <a:pos x="148872" y="205903"/>
              </a:cxn>
              <a:cxn ang="0">
                <a:pos x="107162" y="214325"/>
              </a:cxn>
              <a:cxn ang="0">
                <a:pos x="65451" y="205903"/>
              </a:cxn>
              <a:cxn ang="0">
                <a:pos x="31388" y="182937"/>
              </a:cxn>
              <a:cxn ang="0">
                <a:pos x="8421" y="148874"/>
              </a:cxn>
              <a:cxn ang="0">
                <a:pos x="0" y="107162"/>
              </a:cxn>
            </a:cxnLst>
            <a:rect l="0" t="0" r="r" b="b"/>
            <a:pathLst>
              <a:path w="214630" h="214630">
                <a:moveTo>
                  <a:pt x="0" y="107162"/>
                </a:moveTo>
                <a:lnTo>
                  <a:pt x="8421" y="65451"/>
                </a:lnTo>
                <a:lnTo>
                  <a:pt x="31388" y="31388"/>
                </a:lnTo>
                <a:lnTo>
                  <a:pt x="65451" y="8421"/>
                </a:lnTo>
                <a:lnTo>
                  <a:pt x="107162" y="0"/>
                </a:lnTo>
                <a:lnTo>
                  <a:pt x="148872" y="8421"/>
                </a:lnTo>
                <a:lnTo>
                  <a:pt x="182930" y="31388"/>
                </a:lnTo>
                <a:lnTo>
                  <a:pt x="205892" y="65451"/>
                </a:lnTo>
                <a:lnTo>
                  <a:pt x="214312" y="107162"/>
                </a:lnTo>
                <a:lnTo>
                  <a:pt x="205892" y="148874"/>
                </a:lnTo>
                <a:lnTo>
                  <a:pt x="182930" y="182937"/>
                </a:lnTo>
                <a:lnTo>
                  <a:pt x="148872" y="205903"/>
                </a:lnTo>
                <a:lnTo>
                  <a:pt x="107162" y="214325"/>
                </a:lnTo>
                <a:lnTo>
                  <a:pt x="65451" y="205903"/>
                </a:lnTo>
                <a:lnTo>
                  <a:pt x="31388" y="182937"/>
                </a:lnTo>
                <a:lnTo>
                  <a:pt x="8421" y="148874"/>
                </a:lnTo>
                <a:lnTo>
                  <a:pt x="0" y="107162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1" name="object 10"/>
          <p:cNvSpPr>
            <a:spLocks noChangeArrowheads="1"/>
          </p:cNvSpPr>
          <p:nvPr/>
        </p:nvSpPr>
        <p:spPr bwMode="auto">
          <a:xfrm>
            <a:off x="1746250" y="2617788"/>
            <a:ext cx="309563" cy="30956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22" name="object 11"/>
          <p:cNvSpPr>
            <a:spLocks noChangeArrowheads="1"/>
          </p:cNvSpPr>
          <p:nvPr/>
        </p:nvSpPr>
        <p:spPr bwMode="auto">
          <a:xfrm>
            <a:off x="1792288" y="2643188"/>
            <a:ext cx="214312" cy="21431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23" name="object 12"/>
          <p:cNvSpPr>
            <a:spLocks/>
          </p:cNvSpPr>
          <p:nvPr/>
        </p:nvSpPr>
        <p:spPr bwMode="auto">
          <a:xfrm>
            <a:off x="1792288" y="2643188"/>
            <a:ext cx="214312" cy="214312"/>
          </a:xfrm>
          <a:custGeom>
            <a:avLst/>
            <a:gdLst/>
            <a:ahLst/>
            <a:cxnLst>
              <a:cxn ang="0">
                <a:pos x="0" y="107162"/>
              </a:cxn>
              <a:cxn ang="0">
                <a:pos x="8421" y="65451"/>
              </a:cxn>
              <a:cxn ang="0">
                <a:pos x="31388" y="31388"/>
              </a:cxn>
              <a:cxn ang="0">
                <a:pos x="65451" y="8421"/>
              </a:cxn>
              <a:cxn ang="0">
                <a:pos x="107162" y="0"/>
              </a:cxn>
              <a:cxn ang="0">
                <a:pos x="148872" y="8421"/>
              </a:cxn>
              <a:cxn ang="0">
                <a:pos x="182930" y="31388"/>
              </a:cxn>
              <a:cxn ang="0">
                <a:pos x="205892" y="65451"/>
              </a:cxn>
              <a:cxn ang="0">
                <a:pos x="214312" y="107162"/>
              </a:cxn>
              <a:cxn ang="0">
                <a:pos x="205892" y="148874"/>
              </a:cxn>
              <a:cxn ang="0">
                <a:pos x="182930" y="182937"/>
              </a:cxn>
              <a:cxn ang="0">
                <a:pos x="148872" y="205903"/>
              </a:cxn>
              <a:cxn ang="0">
                <a:pos x="107162" y="214325"/>
              </a:cxn>
              <a:cxn ang="0">
                <a:pos x="65451" y="205903"/>
              </a:cxn>
              <a:cxn ang="0">
                <a:pos x="31388" y="182937"/>
              </a:cxn>
              <a:cxn ang="0">
                <a:pos x="8421" y="148874"/>
              </a:cxn>
              <a:cxn ang="0">
                <a:pos x="0" y="107162"/>
              </a:cxn>
            </a:cxnLst>
            <a:rect l="0" t="0" r="r" b="b"/>
            <a:pathLst>
              <a:path w="214630" h="214630">
                <a:moveTo>
                  <a:pt x="0" y="107162"/>
                </a:moveTo>
                <a:lnTo>
                  <a:pt x="8421" y="65451"/>
                </a:lnTo>
                <a:lnTo>
                  <a:pt x="31388" y="31388"/>
                </a:lnTo>
                <a:lnTo>
                  <a:pt x="65451" y="8421"/>
                </a:lnTo>
                <a:lnTo>
                  <a:pt x="107162" y="0"/>
                </a:lnTo>
                <a:lnTo>
                  <a:pt x="148872" y="8421"/>
                </a:lnTo>
                <a:lnTo>
                  <a:pt x="182930" y="31388"/>
                </a:lnTo>
                <a:lnTo>
                  <a:pt x="205892" y="65451"/>
                </a:lnTo>
                <a:lnTo>
                  <a:pt x="214312" y="107162"/>
                </a:lnTo>
                <a:lnTo>
                  <a:pt x="205892" y="148874"/>
                </a:lnTo>
                <a:lnTo>
                  <a:pt x="182930" y="182937"/>
                </a:lnTo>
                <a:lnTo>
                  <a:pt x="148872" y="205903"/>
                </a:lnTo>
                <a:lnTo>
                  <a:pt x="107162" y="214325"/>
                </a:lnTo>
                <a:lnTo>
                  <a:pt x="65451" y="205903"/>
                </a:lnTo>
                <a:lnTo>
                  <a:pt x="31388" y="182937"/>
                </a:lnTo>
                <a:lnTo>
                  <a:pt x="8421" y="148874"/>
                </a:lnTo>
                <a:lnTo>
                  <a:pt x="0" y="107162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4" name="object 13"/>
          <p:cNvSpPr>
            <a:spLocks noChangeArrowheads="1"/>
          </p:cNvSpPr>
          <p:nvPr/>
        </p:nvSpPr>
        <p:spPr bwMode="auto">
          <a:xfrm>
            <a:off x="674688" y="3689350"/>
            <a:ext cx="309562" cy="309563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25" name="object 14"/>
          <p:cNvSpPr>
            <a:spLocks noChangeArrowheads="1"/>
          </p:cNvSpPr>
          <p:nvPr/>
        </p:nvSpPr>
        <p:spPr bwMode="auto">
          <a:xfrm>
            <a:off x="720725" y="3714750"/>
            <a:ext cx="214313" cy="21431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26" name="object 15"/>
          <p:cNvSpPr>
            <a:spLocks/>
          </p:cNvSpPr>
          <p:nvPr/>
        </p:nvSpPr>
        <p:spPr bwMode="auto">
          <a:xfrm>
            <a:off x="720725" y="3714750"/>
            <a:ext cx="214313" cy="214313"/>
          </a:xfrm>
          <a:custGeom>
            <a:avLst/>
            <a:gdLst/>
            <a:ahLst/>
            <a:cxnLst>
              <a:cxn ang="0">
                <a:pos x="0" y="107162"/>
              </a:cxn>
              <a:cxn ang="0">
                <a:pos x="8421" y="65451"/>
              </a:cxn>
              <a:cxn ang="0">
                <a:pos x="31388" y="31388"/>
              </a:cxn>
              <a:cxn ang="0">
                <a:pos x="65451" y="8421"/>
              </a:cxn>
              <a:cxn ang="0">
                <a:pos x="107162" y="0"/>
              </a:cxn>
              <a:cxn ang="0">
                <a:pos x="148872" y="8421"/>
              </a:cxn>
              <a:cxn ang="0">
                <a:pos x="182930" y="31388"/>
              </a:cxn>
              <a:cxn ang="0">
                <a:pos x="205892" y="65451"/>
              </a:cxn>
              <a:cxn ang="0">
                <a:pos x="214312" y="107162"/>
              </a:cxn>
              <a:cxn ang="0">
                <a:pos x="205892" y="148874"/>
              </a:cxn>
              <a:cxn ang="0">
                <a:pos x="182930" y="182937"/>
              </a:cxn>
              <a:cxn ang="0">
                <a:pos x="148872" y="205903"/>
              </a:cxn>
              <a:cxn ang="0">
                <a:pos x="107162" y="214325"/>
              </a:cxn>
              <a:cxn ang="0">
                <a:pos x="65451" y="205903"/>
              </a:cxn>
              <a:cxn ang="0">
                <a:pos x="31388" y="182937"/>
              </a:cxn>
              <a:cxn ang="0">
                <a:pos x="8421" y="148874"/>
              </a:cxn>
              <a:cxn ang="0">
                <a:pos x="0" y="107162"/>
              </a:cxn>
            </a:cxnLst>
            <a:rect l="0" t="0" r="r" b="b"/>
            <a:pathLst>
              <a:path w="214630" h="214629">
                <a:moveTo>
                  <a:pt x="0" y="107162"/>
                </a:moveTo>
                <a:lnTo>
                  <a:pt x="8421" y="65451"/>
                </a:lnTo>
                <a:lnTo>
                  <a:pt x="31388" y="31388"/>
                </a:lnTo>
                <a:lnTo>
                  <a:pt x="65451" y="8421"/>
                </a:lnTo>
                <a:lnTo>
                  <a:pt x="107162" y="0"/>
                </a:lnTo>
                <a:lnTo>
                  <a:pt x="148872" y="8421"/>
                </a:lnTo>
                <a:lnTo>
                  <a:pt x="182930" y="31388"/>
                </a:lnTo>
                <a:lnTo>
                  <a:pt x="205892" y="65451"/>
                </a:lnTo>
                <a:lnTo>
                  <a:pt x="214312" y="107162"/>
                </a:lnTo>
                <a:lnTo>
                  <a:pt x="205892" y="148874"/>
                </a:lnTo>
                <a:lnTo>
                  <a:pt x="182930" y="182937"/>
                </a:lnTo>
                <a:lnTo>
                  <a:pt x="148872" y="205903"/>
                </a:lnTo>
                <a:lnTo>
                  <a:pt x="107162" y="214325"/>
                </a:lnTo>
                <a:lnTo>
                  <a:pt x="65451" y="205903"/>
                </a:lnTo>
                <a:lnTo>
                  <a:pt x="31388" y="182937"/>
                </a:lnTo>
                <a:lnTo>
                  <a:pt x="8421" y="148874"/>
                </a:lnTo>
                <a:lnTo>
                  <a:pt x="0" y="107162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7" name="object 16"/>
          <p:cNvSpPr>
            <a:spLocks noChangeArrowheads="1"/>
          </p:cNvSpPr>
          <p:nvPr/>
        </p:nvSpPr>
        <p:spPr bwMode="auto">
          <a:xfrm>
            <a:off x="1674813" y="3689350"/>
            <a:ext cx="309562" cy="309563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28" name="object 17"/>
          <p:cNvSpPr>
            <a:spLocks noChangeArrowheads="1"/>
          </p:cNvSpPr>
          <p:nvPr/>
        </p:nvSpPr>
        <p:spPr bwMode="auto">
          <a:xfrm>
            <a:off x="1720850" y="3714750"/>
            <a:ext cx="214313" cy="21431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29" name="object 18"/>
          <p:cNvSpPr>
            <a:spLocks/>
          </p:cNvSpPr>
          <p:nvPr/>
        </p:nvSpPr>
        <p:spPr bwMode="auto">
          <a:xfrm>
            <a:off x="1720850" y="3714750"/>
            <a:ext cx="214313" cy="214313"/>
          </a:xfrm>
          <a:custGeom>
            <a:avLst/>
            <a:gdLst/>
            <a:ahLst/>
            <a:cxnLst>
              <a:cxn ang="0">
                <a:pos x="0" y="107162"/>
              </a:cxn>
              <a:cxn ang="0">
                <a:pos x="8421" y="65451"/>
              </a:cxn>
              <a:cxn ang="0">
                <a:pos x="31388" y="31388"/>
              </a:cxn>
              <a:cxn ang="0">
                <a:pos x="65451" y="8421"/>
              </a:cxn>
              <a:cxn ang="0">
                <a:pos x="107162" y="0"/>
              </a:cxn>
              <a:cxn ang="0">
                <a:pos x="148872" y="8421"/>
              </a:cxn>
              <a:cxn ang="0">
                <a:pos x="182930" y="31388"/>
              </a:cxn>
              <a:cxn ang="0">
                <a:pos x="205892" y="65451"/>
              </a:cxn>
              <a:cxn ang="0">
                <a:pos x="214312" y="107162"/>
              </a:cxn>
              <a:cxn ang="0">
                <a:pos x="205892" y="148874"/>
              </a:cxn>
              <a:cxn ang="0">
                <a:pos x="182930" y="182937"/>
              </a:cxn>
              <a:cxn ang="0">
                <a:pos x="148872" y="205903"/>
              </a:cxn>
              <a:cxn ang="0">
                <a:pos x="107162" y="214325"/>
              </a:cxn>
              <a:cxn ang="0">
                <a:pos x="65451" y="205903"/>
              </a:cxn>
              <a:cxn ang="0">
                <a:pos x="31388" y="182937"/>
              </a:cxn>
              <a:cxn ang="0">
                <a:pos x="8421" y="148874"/>
              </a:cxn>
              <a:cxn ang="0">
                <a:pos x="0" y="107162"/>
              </a:cxn>
            </a:cxnLst>
            <a:rect l="0" t="0" r="r" b="b"/>
            <a:pathLst>
              <a:path w="214630" h="214629">
                <a:moveTo>
                  <a:pt x="0" y="107162"/>
                </a:moveTo>
                <a:lnTo>
                  <a:pt x="8421" y="65451"/>
                </a:lnTo>
                <a:lnTo>
                  <a:pt x="31388" y="31388"/>
                </a:lnTo>
                <a:lnTo>
                  <a:pt x="65451" y="8421"/>
                </a:lnTo>
                <a:lnTo>
                  <a:pt x="107162" y="0"/>
                </a:lnTo>
                <a:lnTo>
                  <a:pt x="148872" y="8421"/>
                </a:lnTo>
                <a:lnTo>
                  <a:pt x="182930" y="31388"/>
                </a:lnTo>
                <a:lnTo>
                  <a:pt x="205892" y="65451"/>
                </a:lnTo>
                <a:lnTo>
                  <a:pt x="214312" y="107162"/>
                </a:lnTo>
                <a:lnTo>
                  <a:pt x="205892" y="148874"/>
                </a:lnTo>
                <a:lnTo>
                  <a:pt x="182930" y="182937"/>
                </a:lnTo>
                <a:lnTo>
                  <a:pt x="148872" y="205903"/>
                </a:lnTo>
                <a:lnTo>
                  <a:pt x="107162" y="214325"/>
                </a:lnTo>
                <a:lnTo>
                  <a:pt x="65451" y="205903"/>
                </a:lnTo>
                <a:lnTo>
                  <a:pt x="31388" y="182937"/>
                </a:lnTo>
                <a:lnTo>
                  <a:pt x="8421" y="148874"/>
                </a:lnTo>
                <a:lnTo>
                  <a:pt x="0" y="107162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0" name="object 19"/>
          <p:cNvSpPr>
            <a:spLocks noChangeArrowheads="1"/>
          </p:cNvSpPr>
          <p:nvPr/>
        </p:nvSpPr>
        <p:spPr bwMode="auto">
          <a:xfrm>
            <a:off x="1960563" y="3189288"/>
            <a:ext cx="309562" cy="309562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31" name="object 20"/>
          <p:cNvSpPr>
            <a:spLocks noChangeArrowheads="1"/>
          </p:cNvSpPr>
          <p:nvPr/>
        </p:nvSpPr>
        <p:spPr bwMode="auto">
          <a:xfrm>
            <a:off x="2006600" y="3214688"/>
            <a:ext cx="214313" cy="214312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32" name="object 21"/>
          <p:cNvSpPr>
            <a:spLocks/>
          </p:cNvSpPr>
          <p:nvPr/>
        </p:nvSpPr>
        <p:spPr bwMode="auto">
          <a:xfrm>
            <a:off x="2006600" y="3214688"/>
            <a:ext cx="214313" cy="214312"/>
          </a:xfrm>
          <a:custGeom>
            <a:avLst/>
            <a:gdLst/>
            <a:ahLst/>
            <a:cxnLst>
              <a:cxn ang="0">
                <a:pos x="0" y="107162"/>
              </a:cxn>
              <a:cxn ang="0">
                <a:pos x="8421" y="65451"/>
              </a:cxn>
              <a:cxn ang="0">
                <a:pos x="31388" y="31388"/>
              </a:cxn>
              <a:cxn ang="0">
                <a:pos x="65451" y="8421"/>
              </a:cxn>
              <a:cxn ang="0">
                <a:pos x="107162" y="0"/>
              </a:cxn>
              <a:cxn ang="0">
                <a:pos x="148872" y="8421"/>
              </a:cxn>
              <a:cxn ang="0">
                <a:pos x="182930" y="31388"/>
              </a:cxn>
              <a:cxn ang="0">
                <a:pos x="205892" y="65451"/>
              </a:cxn>
              <a:cxn ang="0">
                <a:pos x="214312" y="107162"/>
              </a:cxn>
              <a:cxn ang="0">
                <a:pos x="205892" y="148874"/>
              </a:cxn>
              <a:cxn ang="0">
                <a:pos x="182930" y="182937"/>
              </a:cxn>
              <a:cxn ang="0">
                <a:pos x="148872" y="205903"/>
              </a:cxn>
              <a:cxn ang="0">
                <a:pos x="107162" y="214325"/>
              </a:cxn>
              <a:cxn ang="0">
                <a:pos x="65451" y="205903"/>
              </a:cxn>
              <a:cxn ang="0">
                <a:pos x="31388" y="182937"/>
              </a:cxn>
              <a:cxn ang="0">
                <a:pos x="8421" y="148874"/>
              </a:cxn>
              <a:cxn ang="0">
                <a:pos x="0" y="107162"/>
              </a:cxn>
            </a:cxnLst>
            <a:rect l="0" t="0" r="r" b="b"/>
            <a:pathLst>
              <a:path w="214630" h="214629">
                <a:moveTo>
                  <a:pt x="0" y="107162"/>
                </a:moveTo>
                <a:lnTo>
                  <a:pt x="8421" y="65451"/>
                </a:lnTo>
                <a:lnTo>
                  <a:pt x="31388" y="31388"/>
                </a:lnTo>
                <a:lnTo>
                  <a:pt x="65451" y="8421"/>
                </a:lnTo>
                <a:lnTo>
                  <a:pt x="107162" y="0"/>
                </a:lnTo>
                <a:lnTo>
                  <a:pt x="148872" y="8421"/>
                </a:lnTo>
                <a:lnTo>
                  <a:pt x="182930" y="31388"/>
                </a:lnTo>
                <a:lnTo>
                  <a:pt x="205892" y="65451"/>
                </a:lnTo>
                <a:lnTo>
                  <a:pt x="214312" y="107162"/>
                </a:lnTo>
                <a:lnTo>
                  <a:pt x="205892" y="148874"/>
                </a:lnTo>
                <a:lnTo>
                  <a:pt x="182930" y="182937"/>
                </a:lnTo>
                <a:lnTo>
                  <a:pt x="148872" y="205903"/>
                </a:lnTo>
                <a:lnTo>
                  <a:pt x="107162" y="214325"/>
                </a:lnTo>
                <a:lnTo>
                  <a:pt x="65451" y="205903"/>
                </a:lnTo>
                <a:lnTo>
                  <a:pt x="31388" y="182937"/>
                </a:lnTo>
                <a:lnTo>
                  <a:pt x="8421" y="148874"/>
                </a:lnTo>
                <a:lnTo>
                  <a:pt x="0" y="107162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3" name="object 22"/>
          <p:cNvSpPr>
            <a:spLocks/>
          </p:cNvSpPr>
          <p:nvPr/>
        </p:nvSpPr>
        <p:spPr bwMode="auto">
          <a:xfrm>
            <a:off x="831850" y="2897188"/>
            <a:ext cx="406400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6895" y="271830"/>
              </a:cxn>
            </a:cxnLst>
            <a:rect l="0" t="0" r="r" b="b"/>
            <a:pathLst>
              <a:path w="407034" h="272414">
                <a:moveTo>
                  <a:pt x="0" y="0"/>
                </a:moveTo>
                <a:lnTo>
                  <a:pt x="406895" y="27183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4" name="object 23"/>
          <p:cNvSpPr>
            <a:spLocks/>
          </p:cNvSpPr>
          <p:nvPr/>
        </p:nvSpPr>
        <p:spPr bwMode="auto">
          <a:xfrm>
            <a:off x="1139825" y="3079750"/>
            <a:ext cx="98425" cy="90488"/>
          </a:xfrm>
          <a:custGeom>
            <a:avLst/>
            <a:gdLst/>
            <a:ahLst/>
            <a:cxnLst>
              <a:cxn ang="0">
                <a:pos x="55562" y="0"/>
              </a:cxn>
              <a:cxn ang="0">
                <a:pos x="99060" y="89204"/>
              </a:cxn>
              <a:cxn ang="0">
                <a:pos x="0" y="83159"/>
              </a:cxn>
            </a:cxnLst>
            <a:rect l="0" t="0" r="r" b="b"/>
            <a:pathLst>
              <a:path w="99059" h="89535">
                <a:moveTo>
                  <a:pt x="55562" y="0"/>
                </a:moveTo>
                <a:lnTo>
                  <a:pt x="99060" y="89204"/>
                </a:lnTo>
                <a:lnTo>
                  <a:pt x="0" y="83159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5" name="object 24"/>
          <p:cNvSpPr>
            <a:spLocks/>
          </p:cNvSpPr>
          <p:nvPr/>
        </p:nvSpPr>
        <p:spPr bwMode="auto">
          <a:xfrm>
            <a:off x="903288" y="3406775"/>
            <a:ext cx="339725" cy="339725"/>
          </a:xfrm>
          <a:custGeom>
            <a:avLst/>
            <a:gdLst/>
            <a:ahLst/>
            <a:cxnLst>
              <a:cxn ang="0">
                <a:pos x="0" y="338975"/>
              </a:cxn>
              <a:cxn ang="0">
                <a:pos x="338975" y="0"/>
              </a:cxn>
            </a:cxnLst>
            <a:rect l="0" t="0" r="r" b="b"/>
            <a:pathLst>
              <a:path w="339090" h="339089">
                <a:moveTo>
                  <a:pt x="0" y="338975"/>
                </a:moveTo>
                <a:lnTo>
                  <a:pt x="338975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6" name="object 25"/>
          <p:cNvSpPr>
            <a:spLocks/>
          </p:cNvSpPr>
          <p:nvPr/>
        </p:nvSpPr>
        <p:spPr bwMode="auto">
          <a:xfrm>
            <a:off x="1146175" y="3406775"/>
            <a:ext cx="96838" cy="96838"/>
          </a:xfrm>
          <a:custGeom>
            <a:avLst/>
            <a:gdLst/>
            <a:ahLst/>
            <a:cxnLst>
              <a:cxn ang="0">
                <a:pos x="0" y="25247"/>
              </a:cxn>
              <a:cxn ang="0">
                <a:pos x="95973" y="0"/>
              </a:cxn>
              <a:cxn ang="0">
                <a:pos x="70713" y="95973"/>
              </a:cxn>
            </a:cxnLst>
            <a:rect l="0" t="0" r="r" b="b"/>
            <a:pathLst>
              <a:path w="96519" h="96520">
                <a:moveTo>
                  <a:pt x="0" y="25247"/>
                </a:moveTo>
                <a:lnTo>
                  <a:pt x="95973" y="0"/>
                </a:lnTo>
                <a:lnTo>
                  <a:pt x="70713" y="95973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7" name="object 26"/>
          <p:cNvSpPr>
            <a:spLocks/>
          </p:cNvSpPr>
          <p:nvPr/>
        </p:nvSpPr>
        <p:spPr bwMode="auto">
          <a:xfrm>
            <a:off x="1482725" y="3409950"/>
            <a:ext cx="269875" cy="336550"/>
          </a:xfrm>
          <a:custGeom>
            <a:avLst/>
            <a:gdLst/>
            <a:ahLst/>
            <a:cxnLst>
              <a:cxn ang="0">
                <a:pos x="269862" y="336905"/>
              </a:cxn>
              <a:cxn ang="0">
                <a:pos x="0" y="0"/>
              </a:cxn>
            </a:cxnLst>
            <a:rect l="0" t="0" r="r" b="b"/>
            <a:pathLst>
              <a:path w="269875" h="337185">
                <a:moveTo>
                  <a:pt x="269862" y="336905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8" name="object 27"/>
          <p:cNvSpPr>
            <a:spLocks/>
          </p:cNvSpPr>
          <p:nvPr/>
        </p:nvSpPr>
        <p:spPr bwMode="auto">
          <a:xfrm>
            <a:off x="1482725" y="3409950"/>
            <a:ext cx="92075" cy="98425"/>
          </a:xfrm>
          <a:custGeom>
            <a:avLst/>
            <a:gdLst/>
            <a:ahLst/>
            <a:cxnLst>
              <a:cxn ang="0">
                <a:pos x="14566" y="98171"/>
              </a:cxn>
              <a:cxn ang="0">
                <a:pos x="0" y="0"/>
              </a:cxn>
              <a:cxn ang="0">
                <a:pos x="92621" y="35648"/>
              </a:cxn>
            </a:cxnLst>
            <a:rect l="0" t="0" r="r" b="b"/>
            <a:pathLst>
              <a:path w="92709" h="98425">
                <a:moveTo>
                  <a:pt x="14566" y="98171"/>
                </a:moveTo>
                <a:lnTo>
                  <a:pt x="0" y="0"/>
                </a:lnTo>
                <a:lnTo>
                  <a:pt x="92621" y="35648"/>
                </a:lnTo>
              </a:path>
            </a:pathLst>
          </a:custGeom>
          <a:noFill/>
          <a:ln w="2857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9" name="object 28"/>
          <p:cNvSpPr>
            <a:spLocks/>
          </p:cNvSpPr>
          <p:nvPr/>
        </p:nvSpPr>
        <p:spPr bwMode="auto">
          <a:xfrm>
            <a:off x="1535113" y="3287713"/>
            <a:ext cx="471487" cy="34925"/>
          </a:xfrm>
          <a:custGeom>
            <a:avLst/>
            <a:gdLst/>
            <a:ahLst/>
            <a:cxnLst>
              <a:cxn ang="0">
                <a:pos x="471843" y="33705"/>
              </a:cxn>
              <a:cxn ang="0">
                <a:pos x="0" y="0"/>
              </a:cxn>
            </a:cxnLst>
            <a:rect l="0" t="0" r="r" b="b"/>
            <a:pathLst>
              <a:path w="472439" h="34289">
                <a:moveTo>
                  <a:pt x="471843" y="33705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0" name="object 29"/>
          <p:cNvSpPr>
            <a:spLocks/>
          </p:cNvSpPr>
          <p:nvPr/>
        </p:nvSpPr>
        <p:spPr bwMode="auto">
          <a:xfrm>
            <a:off x="1535113" y="3244850"/>
            <a:ext cx="88900" cy="100013"/>
          </a:xfrm>
          <a:custGeom>
            <a:avLst/>
            <a:gdLst/>
            <a:ahLst/>
            <a:cxnLst>
              <a:cxn ang="0">
                <a:pos x="81953" y="99758"/>
              </a:cxn>
              <a:cxn ang="0">
                <a:pos x="0" y="43776"/>
              </a:cxn>
              <a:cxn ang="0">
                <a:pos x="89077" y="0"/>
              </a:cxn>
            </a:cxnLst>
            <a:rect l="0" t="0" r="r" b="b"/>
            <a:pathLst>
              <a:path w="89534" h="100329">
                <a:moveTo>
                  <a:pt x="81953" y="99758"/>
                </a:moveTo>
                <a:lnTo>
                  <a:pt x="0" y="43776"/>
                </a:lnTo>
                <a:lnTo>
                  <a:pt x="89077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1" name="object 30"/>
          <p:cNvSpPr>
            <a:spLocks/>
          </p:cNvSpPr>
          <p:nvPr/>
        </p:nvSpPr>
        <p:spPr bwMode="auto">
          <a:xfrm>
            <a:off x="1484313" y="2825750"/>
            <a:ext cx="339725" cy="339725"/>
          </a:xfrm>
          <a:custGeom>
            <a:avLst/>
            <a:gdLst/>
            <a:ahLst/>
            <a:cxnLst>
              <a:cxn ang="0">
                <a:pos x="338975" y="0"/>
              </a:cxn>
              <a:cxn ang="0">
                <a:pos x="0" y="338975"/>
              </a:cxn>
            </a:cxnLst>
            <a:rect l="0" t="0" r="r" b="b"/>
            <a:pathLst>
              <a:path w="339089" h="339089">
                <a:moveTo>
                  <a:pt x="338975" y="0"/>
                </a:moveTo>
                <a:lnTo>
                  <a:pt x="0" y="338975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2" name="object 31"/>
          <p:cNvSpPr>
            <a:spLocks/>
          </p:cNvSpPr>
          <p:nvPr/>
        </p:nvSpPr>
        <p:spPr bwMode="auto">
          <a:xfrm>
            <a:off x="1484313" y="3068638"/>
            <a:ext cx="96837" cy="96837"/>
          </a:xfrm>
          <a:custGeom>
            <a:avLst/>
            <a:gdLst/>
            <a:ahLst/>
            <a:cxnLst>
              <a:cxn ang="0">
                <a:pos x="95973" y="70713"/>
              </a:cxn>
              <a:cxn ang="0">
                <a:pos x="0" y="95973"/>
              </a:cxn>
              <a:cxn ang="0">
                <a:pos x="25247" y="0"/>
              </a:cxn>
            </a:cxnLst>
            <a:rect l="0" t="0" r="r" b="b"/>
            <a:pathLst>
              <a:path w="96519" h="96519">
                <a:moveTo>
                  <a:pt x="95973" y="70713"/>
                </a:moveTo>
                <a:lnTo>
                  <a:pt x="0" y="95973"/>
                </a:lnTo>
                <a:lnTo>
                  <a:pt x="25247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" name="object 32"/>
          <p:cNvSpPr txBox="1"/>
          <p:nvPr/>
        </p:nvSpPr>
        <p:spPr>
          <a:xfrm>
            <a:off x="722313" y="4167188"/>
            <a:ext cx="1406525" cy="45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>
                <a:latin typeface="Calibri"/>
                <a:cs typeface="Calibri"/>
              </a:rPr>
              <a:t>in-degree</a:t>
            </a:r>
            <a:endParaRPr>
              <a:latin typeface="Calibri"/>
              <a:cs typeface="Calibri"/>
            </a:endParaRPr>
          </a:p>
        </p:txBody>
      </p:sp>
      <p:sp>
        <p:nvSpPr>
          <p:cNvPr id="13344" name="object 33"/>
          <p:cNvSpPr>
            <a:spLocks noChangeArrowheads="1"/>
          </p:cNvSpPr>
          <p:nvPr/>
        </p:nvSpPr>
        <p:spPr bwMode="auto">
          <a:xfrm>
            <a:off x="2490788" y="2687638"/>
            <a:ext cx="309562" cy="309562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45" name="object 34"/>
          <p:cNvSpPr>
            <a:spLocks noChangeArrowheads="1"/>
          </p:cNvSpPr>
          <p:nvPr/>
        </p:nvSpPr>
        <p:spPr bwMode="auto">
          <a:xfrm>
            <a:off x="2536825" y="2714625"/>
            <a:ext cx="214313" cy="21431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46" name="object 35"/>
          <p:cNvSpPr>
            <a:spLocks/>
          </p:cNvSpPr>
          <p:nvPr/>
        </p:nvSpPr>
        <p:spPr bwMode="auto">
          <a:xfrm>
            <a:off x="2536825" y="2714625"/>
            <a:ext cx="214313" cy="214313"/>
          </a:xfrm>
          <a:custGeom>
            <a:avLst/>
            <a:gdLst/>
            <a:ahLst/>
            <a:cxnLst>
              <a:cxn ang="0">
                <a:pos x="0" y="107162"/>
              </a:cxn>
              <a:cxn ang="0">
                <a:pos x="8421" y="65451"/>
              </a:cxn>
              <a:cxn ang="0">
                <a:pos x="31388" y="31388"/>
              </a:cxn>
              <a:cxn ang="0">
                <a:pos x="65451" y="8421"/>
              </a:cxn>
              <a:cxn ang="0">
                <a:pos x="107162" y="0"/>
              </a:cxn>
              <a:cxn ang="0">
                <a:pos x="148872" y="8421"/>
              </a:cxn>
              <a:cxn ang="0">
                <a:pos x="182930" y="31388"/>
              </a:cxn>
              <a:cxn ang="0">
                <a:pos x="205892" y="65451"/>
              </a:cxn>
              <a:cxn ang="0">
                <a:pos x="214312" y="107162"/>
              </a:cxn>
              <a:cxn ang="0">
                <a:pos x="205892" y="148874"/>
              </a:cxn>
              <a:cxn ang="0">
                <a:pos x="182930" y="182937"/>
              </a:cxn>
              <a:cxn ang="0">
                <a:pos x="148872" y="205903"/>
              </a:cxn>
              <a:cxn ang="0">
                <a:pos x="107162" y="214325"/>
              </a:cxn>
              <a:cxn ang="0">
                <a:pos x="65451" y="205903"/>
              </a:cxn>
              <a:cxn ang="0">
                <a:pos x="31388" y="182937"/>
              </a:cxn>
              <a:cxn ang="0">
                <a:pos x="8421" y="148874"/>
              </a:cxn>
              <a:cxn ang="0">
                <a:pos x="0" y="107162"/>
              </a:cxn>
            </a:cxnLst>
            <a:rect l="0" t="0" r="r" b="b"/>
            <a:pathLst>
              <a:path w="214630" h="214630">
                <a:moveTo>
                  <a:pt x="0" y="107162"/>
                </a:moveTo>
                <a:lnTo>
                  <a:pt x="8421" y="65451"/>
                </a:lnTo>
                <a:lnTo>
                  <a:pt x="31388" y="31388"/>
                </a:lnTo>
                <a:lnTo>
                  <a:pt x="65451" y="8421"/>
                </a:lnTo>
                <a:lnTo>
                  <a:pt x="107162" y="0"/>
                </a:lnTo>
                <a:lnTo>
                  <a:pt x="148872" y="8421"/>
                </a:lnTo>
                <a:lnTo>
                  <a:pt x="182930" y="31388"/>
                </a:lnTo>
                <a:lnTo>
                  <a:pt x="205892" y="65451"/>
                </a:lnTo>
                <a:lnTo>
                  <a:pt x="214312" y="107162"/>
                </a:lnTo>
                <a:lnTo>
                  <a:pt x="205892" y="148874"/>
                </a:lnTo>
                <a:lnTo>
                  <a:pt x="182930" y="182937"/>
                </a:lnTo>
                <a:lnTo>
                  <a:pt x="148872" y="205903"/>
                </a:lnTo>
                <a:lnTo>
                  <a:pt x="107162" y="214325"/>
                </a:lnTo>
                <a:lnTo>
                  <a:pt x="65451" y="205903"/>
                </a:lnTo>
                <a:lnTo>
                  <a:pt x="31388" y="182937"/>
                </a:lnTo>
                <a:lnTo>
                  <a:pt x="8421" y="148874"/>
                </a:lnTo>
                <a:lnTo>
                  <a:pt x="0" y="107162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7" name="object 36"/>
          <p:cNvSpPr>
            <a:spLocks noChangeArrowheads="1"/>
          </p:cNvSpPr>
          <p:nvPr/>
        </p:nvSpPr>
        <p:spPr bwMode="auto">
          <a:xfrm>
            <a:off x="3003550" y="3055938"/>
            <a:ext cx="493713" cy="44450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48" name="object 37"/>
          <p:cNvSpPr txBox="1">
            <a:spLocks noChangeArrowheads="1"/>
          </p:cNvSpPr>
          <p:nvPr/>
        </p:nvSpPr>
        <p:spPr bwMode="auto">
          <a:xfrm>
            <a:off x="3176588" y="3133725"/>
            <a:ext cx="150812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Calibri" pitchFamily="34" charset="0"/>
                <a:cs typeface="Cordia New" pitchFamily="34" charset="-34"/>
              </a:rPr>
              <a:t>X</a:t>
            </a:r>
            <a:endParaRPr lang="th-TH" sz="18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49" name="object 38"/>
          <p:cNvSpPr>
            <a:spLocks noChangeArrowheads="1"/>
          </p:cNvSpPr>
          <p:nvPr/>
        </p:nvSpPr>
        <p:spPr bwMode="auto">
          <a:xfrm>
            <a:off x="3633788" y="2617788"/>
            <a:ext cx="309562" cy="309562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50" name="object 39"/>
          <p:cNvSpPr>
            <a:spLocks noChangeArrowheads="1"/>
          </p:cNvSpPr>
          <p:nvPr/>
        </p:nvSpPr>
        <p:spPr bwMode="auto">
          <a:xfrm>
            <a:off x="3679825" y="2643188"/>
            <a:ext cx="214313" cy="21431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51" name="object 40"/>
          <p:cNvSpPr>
            <a:spLocks/>
          </p:cNvSpPr>
          <p:nvPr/>
        </p:nvSpPr>
        <p:spPr bwMode="auto">
          <a:xfrm>
            <a:off x="3679825" y="2643188"/>
            <a:ext cx="214313" cy="214312"/>
          </a:xfrm>
          <a:custGeom>
            <a:avLst/>
            <a:gdLst/>
            <a:ahLst/>
            <a:cxnLst>
              <a:cxn ang="0">
                <a:pos x="0" y="107162"/>
              </a:cxn>
              <a:cxn ang="0">
                <a:pos x="8421" y="65451"/>
              </a:cxn>
              <a:cxn ang="0">
                <a:pos x="31388" y="31388"/>
              </a:cxn>
              <a:cxn ang="0">
                <a:pos x="65451" y="8421"/>
              </a:cxn>
              <a:cxn ang="0">
                <a:pos x="107162" y="0"/>
              </a:cxn>
              <a:cxn ang="0">
                <a:pos x="148872" y="8421"/>
              </a:cxn>
              <a:cxn ang="0">
                <a:pos x="182930" y="31388"/>
              </a:cxn>
              <a:cxn ang="0">
                <a:pos x="205892" y="65451"/>
              </a:cxn>
              <a:cxn ang="0">
                <a:pos x="214312" y="107162"/>
              </a:cxn>
              <a:cxn ang="0">
                <a:pos x="205892" y="148874"/>
              </a:cxn>
              <a:cxn ang="0">
                <a:pos x="182930" y="182937"/>
              </a:cxn>
              <a:cxn ang="0">
                <a:pos x="148872" y="205903"/>
              </a:cxn>
              <a:cxn ang="0">
                <a:pos x="107162" y="214325"/>
              </a:cxn>
              <a:cxn ang="0">
                <a:pos x="65451" y="205903"/>
              </a:cxn>
              <a:cxn ang="0">
                <a:pos x="31388" y="182937"/>
              </a:cxn>
              <a:cxn ang="0">
                <a:pos x="8421" y="148874"/>
              </a:cxn>
              <a:cxn ang="0">
                <a:pos x="0" y="107162"/>
              </a:cxn>
            </a:cxnLst>
            <a:rect l="0" t="0" r="r" b="b"/>
            <a:pathLst>
              <a:path w="214629" h="214630">
                <a:moveTo>
                  <a:pt x="0" y="107162"/>
                </a:moveTo>
                <a:lnTo>
                  <a:pt x="8421" y="65451"/>
                </a:lnTo>
                <a:lnTo>
                  <a:pt x="31388" y="31388"/>
                </a:lnTo>
                <a:lnTo>
                  <a:pt x="65451" y="8421"/>
                </a:lnTo>
                <a:lnTo>
                  <a:pt x="107162" y="0"/>
                </a:lnTo>
                <a:lnTo>
                  <a:pt x="148872" y="8421"/>
                </a:lnTo>
                <a:lnTo>
                  <a:pt x="182930" y="31388"/>
                </a:lnTo>
                <a:lnTo>
                  <a:pt x="205892" y="65451"/>
                </a:lnTo>
                <a:lnTo>
                  <a:pt x="214312" y="107162"/>
                </a:lnTo>
                <a:lnTo>
                  <a:pt x="205892" y="148874"/>
                </a:lnTo>
                <a:lnTo>
                  <a:pt x="182930" y="182937"/>
                </a:lnTo>
                <a:lnTo>
                  <a:pt x="148872" y="205903"/>
                </a:lnTo>
                <a:lnTo>
                  <a:pt x="107162" y="214325"/>
                </a:lnTo>
                <a:lnTo>
                  <a:pt x="65451" y="205903"/>
                </a:lnTo>
                <a:lnTo>
                  <a:pt x="31388" y="182937"/>
                </a:lnTo>
                <a:lnTo>
                  <a:pt x="8421" y="148874"/>
                </a:lnTo>
                <a:lnTo>
                  <a:pt x="0" y="107162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2" name="object 41"/>
          <p:cNvSpPr>
            <a:spLocks noChangeArrowheads="1"/>
          </p:cNvSpPr>
          <p:nvPr/>
        </p:nvSpPr>
        <p:spPr bwMode="auto">
          <a:xfrm>
            <a:off x="2562225" y="3689350"/>
            <a:ext cx="309563" cy="309563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53" name="object 42"/>
          <p:cNvSpPr>
            <a:spLocks noChangeArrowheads="1"/>
          </p:cNvSpPr>
          <p:nvPr/>
        </p:nvSpPr>
        <p:spPr bwMode="auto">
          <a:xfrm>
            <a:off x="2608263" y="3714750"/>
            <a:ext cx="214312" cy="21431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54" name="object 43"/>
          <p:cNvSpPr>
            <a:spLocks/>
          </p:cNvSpPr>
          <p:nvPr/>
        </p:nvSpPr>
        <p:spPr bwMode="auto">
          <a:xfrm>
            <a:off x="2608263" y="3714750"/>
            <a:ext cx="214312" cy="214313"/>
          </a:xfrm>
          <a:custGeom>
            <a:avLst/>
            <a:gdLst/>
            <a:ahLst/>
            <a:cxnLst>
              <a:cxn ang="0">
                <a:pos x="0" y="107162"/>
              </a:cxn>
              <a:cxn ang="0">
                <a:pos x="8421" y="65451"/>
              </a:cxn>
              <a:cxn ang="0">
                <a:pos x="31388" y="31388"/>
              </a:cxn>
              <a:cxn ang="0">
                <a:pos x="65451" y="8421"/>
              </a:cxn>
              <a:cxn ang="0">
                <a:pos x="107162" y="0"/>
              </a:cxn>
              <a:cxn ang="0">
                <a:pos x="148866" y="8421"/>
              </a:cxn>
              <a:cxn ang="0">
                <a:pos x="182926" y="31388"/>
              </a:cxn>
              <a:cxn ang="0">
                <a:pos x="205891" y="65451"/>
              </a:cxn>
              <a:cxn ang="0">
                <a:pos x="214312" y="107162"/>
              </a:cxn>
              <a:cxn ang="0">
                <a:pos x="205891" y="148874"/>
              </a:cxn>
              <a:cxn ang="0">
                <a:pos x="182926" y="182937"/>
              </a:cxn>
              <a:cxn ang="0">
                <a:pos x="148866" y="205903"/>
              </a:cxn>
              <a:cxn ang="0">
                <a:pos x="107162" y="214325"/>
              </a:cxn>
              <a:cxn ang="0">
                <a:pos x="65451" y="205903"/>
              </a:cxn>
              <a:cxn ang="0">
                <a:pos x="31388" y="182937"/>
              </a:cxn>
              <a:cxn ang="0">
                <a:pos x="8421" y="148874"/>
              </a:cxn>
              <a:cxn ang="0">
                <a:pos x="0" y="107162"/>
              </a:cxn>
            </a:cxnLst>
            <a:rect l="0" t="0" r="r" b="b"/>
            <a:pathLst>
              <a:path w="214630" h="214629">
                <a:moveTo>
                  <a:pt x="0" y="107162"/>
                </a:moveTo>
                <a:lnTo>
                  <a:pt x="8421" y="65451"/>
                </a:lnTo>
                <a:lnTo>
                  <a:pt x="31388" y="31388"/>
                </a:lnTo>
                <a:lnTo>
                  <a:pt x="65451" y="8421"/>
                </a:lnTo>
                <a:lnTo>
                  <a:pt x="107162" y="0"/>
                </a:lnTo>
                <a:lnTo>
                  <a:pt x="148866" y="8421"/>
                </a:lnTo>
                <a:lnTo>
                  <a:pt x="182926" y="31388"/>
                </a:lnTo>
                <a:lnTo>
                  <a:pt x="205891" y="65451"/>
                </a:lnTo>
                <a:lnTo>
                  <a:pt x="214312" y="107162"/>
                </a:lnTo>
                <a:lnTo>
                  <a:pt x="205891" y="148874"/>
                </a:lnTo>
                <a:lnTo>
                  <a:pt x="182926" y="182937"/>
                </a:lnTo>
                <a:lnTo>
                  <a:pt x="148866" y="205903"/>
                </a:lnTo>
                <a:lnTo>
                  <a:pt x="107162" y="214325"/>
                </a:lnTo>
                <a:lnTo>
                  <a:pt x="65451" y="205903"/>
                </a:lnTo>
                <a:lnTo>
                  <a:pt x="31388" y="182937"/>
                </a:lnTo>
                <a:lnTo>
                  <a:pt x="8421" y="148874"/>
                </a:lnTo>
                <a:lnTo>
                  <a:pt x="0" y="107162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5" name="object 44"/>
          <p:cNvSpPr>
            <a:spLocks noChangeArrowheads="1"/>
          </p:cNvSpPr>
          <p:nvPr/>
        </p:nvSpPr>
        <p:spPr bwMode="auto">
          <a:xfrm>
            <a:off x="3562350" y="3689350"/>
            <a:ext cx="309563" cy="309563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56" name="object 45"/>
          <p:cNvSpPr>
            <a:spLocks noChangeArrowheads="1"/>
          </p:cNvSpPr>
          <p:nvPr/>
        </p:nvSpPr>
        <p:spPr bwMode="auto">
          <a:xfrm>
            <a:off x="3608388" y="3714750"/>
            <a:ext cx="214312" cy="21431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57" name="object 46"/>
          <p:cNvSpPr>
            <a:spLocks/>
          </p:cNvSpPr>
          <p:nvPr/>
        </p:nvSpPr>
        <p:spPr bwMode="auto">
          <a:xfrm>
            <a:off x="3608388" y="3714750"/>
            <a:ext cx="214312" cy="214313"/>
          </a:xfrm>
          <a:custGeom>
            <a:avLst/>
            <a:gdLst/>
            <a:ahLst/>
            <a:cxnLst>
              <a:cxn ang="0">
                <a:pos x="0" y="107162"/>
              </a:cxn>
              <a:cxn ang="0">
                <a:pos x="8421" y="65451"/>
              </a:cxn>
              <a:cxn ang="0">
                <a:pos x="31388" y="31388"/>
              </a:cxn>
              <a:cxn ang="0">
                <a:pos x="65451" y="8421"/>
              </a:cxn>
              <a:cxn ang="0">
                <a:pos x="107162" y="0"/>
              </a:cxn>
              <a:cxn ang="0">
                <a:pos x="148872" y="8421"/>
              </a:cxn>
              <a:cxn ang="0">
                <a:pos x="182930" y="31388"/>
              </a:cxn>
              <a:cxn ang="0">
                <a:pos x="205892" y="65451"/>
              </a:cxn>
              <a:cxn ang="0">
                <a:pos x="214312" y="107162"/>
              </a:cxn>
              <a:cxn ang="0">
                <a:pos x="205892" y="148874"/>
              </a:cxn>
              <a:cxn ang="0">
                <a:pos x="182930" y="182937"/>
              </a:cxn>
              <a:cxn ang="0">
                <a:pos x="148872" y="205903"/>
              </a:cxn>
              <a:cxn ang="0">
                <a:pos x="107162" y="214325"/>
              </a:cxn>
              <a:cxn ang="0">
                <a:pos x="65451" y="205903"/>
              </a:cxn>
              <a:cxn ang="0">
                <a:pos x="31388" y="182937"/>
              </a:cxn>
              <a:cxn ang="0">
                <a:pos x="8421" y="148874"/>
              </a:cxn>
              <a:cxn ang="0">
                <a:pos x="0" y="107162"/>
              </a:cxn>
            </a:cxnLst>
            <a:rect l="0" t="0" r="r" b="b"/>
            <a:pathLst>
              <a:path w="214629" h="214629">
                <a:moveTo>
                  <a:pt x="0" y="107162"/>
                </a:moveTo>
                <a:lnTo>
                  <a:pt x="8421" y="65451"/>
                </a:lnTo>
                <a:lnTo>
                  <a:pt x="31388" y="31388"/>
                </a:lnTo>
                <a:lnTo>
                  <a:pt x="65451" y="8421"/>
                </a:lnTo>
                <a:lnTo>
                  <a:pt x="107162" y="0"/>
                </a:lnTo>
                <a:lnTo>
                  <a:pt x="148872" y="8421"/>
                </a:lnTo>
                <a:lnTo>
                  <a:pt x="182930" y="31388"/>
                </a:lnTo>
                <a:lnTo>
                  <a:pt x="205892" y="65451"/>
                </a:lnTo>
                <a:lnTo>
                  <a:pt x="214312" y="107162"/>
                </a:lnTo>
                <a:lnTo>
                  <a:pt x="205892" y="148874"/>
                </a:lnTo>
                <a:lnTo>
                  <a:pt x="182930" y="182937"/>
                </a:lnTo>
                <a:lnTo>
                  <a:pt x="148872" y="205903"/>
                </a:lnTo>
                <a:lnTo>
                  <a:pt x="107162" y="214325"/>
                </a:lnTo>
                <a:lnTo>
                  <a:pt x="65451" y="205903"/>
                </a:lnTo>
                <a:lnTo>
                  <a:pt x="31388" y="182937"/>
                </a:lnTo>
                <a:lnTo>
                  <a:pt x="8421" y="148874"/>
                </a:lnTo>
                <a:lnTo>
                  <a:pt x="0" y="107162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8" name="object 47"/>
          <p:cNvSpPr>
            <a:spLocks noChangeArrowheads="1"/>
          </p:cNvSpPr>
          <p:nvPr/>
        </p:nvSpPr>
        <p:spPr bwMode="auto">
          <a:xfrm>
            <a:off x="3848100" y="3189288"/>
            <a:ext cx="309563" cy="309562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59" name="object 48"/>
          <p:cNvSpPr>
            <a:spLocks noChangeArrowheads="1"/>
          </p:cNvSpPr>
          <p:nvPr/>
        </p:nvSpPr>
        <p:spPr bwMode="auto">
          <a:xfrm>
            <a:off x="3894138" y="3214688"/>
            <a:ext cx="214312" cy="21431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60" name="object 49"/>
          <p:cNvSpPr>
            <a:spLocks/>
          </p:cNvSpPr>
          <p:nvPr/>
        </p:nvSpPr>
        <p:spPr bwMode="auto">
          <a:xfrm>
            <a:off x="3894138" y="3214688"/>
            <a:ext cx="214312" cy="214312"/>
          </a:xfrm>
          <a:custGeom>
            <a:avLst/>
            <a:gdLst/>
            <a:ahLst/>
            <a:cxnLst>
              <a:cxn ang="0">
                <a:pos x="0" y="107162"/>
              </a:cxn>
              <a:cxn ang="0">
                <a:pos x="8421" y="65451"/>
              </a:cxn>
              <a:cxn ang="0">
                <a:pos x="31388" y="31388"/>
              </a:cxn>
              <a:cxn ang="0">
                <a:pos x="65451" y="8421"/>
              </a:cxn>
              <a:cxn ang="0">
                <a:pos x="107162" y="0"/>
              </a:cxn>
              <a:cxn ang="0">
                <a:pos x="148872" y="8421"/>
              </a:cxn>
              <a:cxn ang="0">
                <a:pos x="182930" y="31388"/>
              </a:cxn>
              <a:cxn ang="0">
                <a:pos x="205892" y="65451"/>
              </a:cxn>
              <a:cxn ang="0">
                <a:pos x="214312" y="107162"/>
              </a:cxn>
              <a:cxn ang="0">
                <a:pos x="205892" y="148874"/>
              </a:cxn>
              <a:cxn ang="0">
                <a:pos x="182930" y="182937"/>
              </a:cxn>
              <a:cxn ang="0">
                <a:pos x="148872" y="205903"/>
              </a:cxn>
              <a:cxn ang="0">
                <a:pos x="107162" y="214325"/>
              </a:cxn>
              <a:cxn ang="0">
                <a:pos x="65451" y="205903"/>
              </a:cxn>
              <a:cxn ang="0">
                <a:pos x="31388" y="182937"/>
              </a:cxn>
              <a:cxn ang="0">
                <a:pos x="8421" y="148874"/>
              </a:cxn>
              <a:cxn ang="0">
                <a:pos x="0" y="107162"/>
              </a:cxn>
            </a:cxnLst>
            <a:rect l="0" t="0" r="r" b="b"/>
            <a:pathLst>
              <a:path w="214629" h="214629">
                <a:moveTo>
                  <a:pt x="0" y="107162"/>
                </a:moveTo>
                <a:lnTo>
                  <a:pt x="8421" y="65451"/>
                </a:lnTo>
                <a:lnTo>
                  <a:pt x="31388" y="31388"/>
                </a:lnTo>
                <a:lnTo>
                  <a:pt x="65451" y="8421"/>
                </a:lnTo>
                <a:lnTo>
                  <a:pt x="107162" y="0"/>
                </a:lnTo>
                <a:lnTo>
                  <a:pt x="148872" y="8421"/>
                </a:lnTo>
                <a:lnTo>
                  <a:pt x="182930" y="31388"/>
                </a:lnTo>
                <a:lnTo>
                  <a:pt x="205892" y="65451"/>
                </a:lnTo>
                <a:lnTo>
                  <a:pt x="214312" y="107162"/>
                </a:lnTo>
                <a:lnTo>
                  <a:pt x="205892" y="148874"/>
                </a:lnTo>
                <a:lnTo>
                  <a:pt x="182930" y="182937"/>
                </a:lnTo>
                <a:lnTo>
                  <a:pt x="148872" y="205903"/>
                </a:lnTo>
                <a:lnTo>
                  <a:pt x="107162" y="214325"/>
                </a:lnTo>
                <a:lnTo>
                  <a:pt x="65451" y="205903"/>
                </a:lnTo>
                <a:lnTo>
                  <a:pt x="31388" y="182937"/>
                </a:lnTo>
                <a:lnTo>
                  <a:pt x="8421" y="148874"/>
                </a:lnTo>
                <a:lnTo>
                  <a:pt x="0" y="107162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1" name="object 50"/>
          <p:cNvSpPr>
            <a:spLocks/>
          </p:cNvSpPr>
          <p:nvPr/>
        </p:nvSpPr>
        <p:spPr bwMode="auto">
          <a:xfrm>
            <a:off x="2743200" y="2913063"/>
            <a:ext cx="407988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6895" y="271830"/>
              </a:cxn>
            </a:cxnLst>
            <a:rect l="0" t="0" r="r" b="b"/>
            <a:pathLst>
              <a:path w="407035" h="272414">
                <a:moveTo>
                  <a:pt x="0" y="0"/>
                </a:moveTo>
                <a:lnTo>
                  <a:pt x="406895" y="27183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2" name="object 51"/>
          <p:cNvSpPr>
            <a:spLocks/>
          </p:cNvSpPr>
          <p:nvPr/>
        </p:nvSpPr>
        <p:spPr bwMode="auto">
          <a:xfrm>
            <a:off x="2743200" y="2913063"/>
            <a:ext cx="100013" cy="90487"/>
          </a:xfrm>
          <a:custGeom>
            <a:avLst/>
            <a:gdLst/>
            <a:ahLst/>
            <a:cxnLst>
              <a:cxn ang="0">
                <a:pos x="43510" y="89204"/>
              </a:cxn>
              <a:cxn ang="0">
                <a:pos x="0" y="0"/>
              </a:cxn>
              <a:cxn ang="0">
                <a:pos x="99059" y="6045"/>
              </a:cxn>
            </a:cxnLst>
            <a:rect l="0" t="0" r="r" b="b"/>
            <a:pathLst>
              <a:path w="99060" h="89535">
                <a:moveTo>
                  <a:pt x="43510" y="89204"/>
                </a:moveTo>
                <a:lnTo>
                  <a:pt x="0" y="0"/>
                </a:lnTo>
                <a:lnTo>
                  <a:pt x="99059" y="6045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3" name="object 52"/>
          <p:cNvSpPr>
            <a:spLocks/>
          </p:cNvSpPr>
          <p:nvPr/>
        </p:nvSpPr>
        <p:spPr bwMode="auto">
          <a:xfrm>
            <a:off x="2811463" y="3387725"/>
            <a:ext cx="339725" cy="338138"/>
          </a:xfrm>
          <a:custGeom>
            <a:avLst/>
            <a:gdLst/>
            <a:ahLst/>
            <a:cxnLst>
              <a:cxn ang="0">
                <a:pos x="0" y="338975"/>
              </a:cxn>
              <a:cxn ang="0">
                <a:pos x="338975" y="0"/>
              </a:cxn>
            </a:cxnLst>
            <a:rect l="0" t="0" r="r" b="b"/>
            <a:pathLst>
              <a:path w="339089" h="339089">
                <a:moveTo>
                  <a:pt x="0" y="338975"/>
                </a:moveTo>
                <a:lnTo>
                  <a:pt x="338975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4" name="object 53"/>
          <p:cNvSpPr>
            <a:spLocks/>
          </p:cNvSpPr>
          <p:nvPr/>
        </p:nvSpPr>
        <p:spPr bwMode="auto">
          <a:xfrm>
            <a:off x="2811463" y="3630613"/>
            <a:ext cx="96837" cy="96837"/>
          </a:xfrm>
          <a:custGeom>
            <a:avLst/>
            <a:gdLst/>
            <a:ahLst/>
            <a:cxnLst>
              <a:cxn ang="0">
                <a:pos x="95973" y="70713"/>
              </a:cxn>
              <a:cxn ang="0">
                <a:pos x="0" y="95973"/>
              </a:cxn>
              <a:cxn ang="0">
                <a:pos x="25247" y="0"/>
              </a:cxn>
            </a:cxnLst>
            <a:rect l="0" t="0" r="r" b="b"/>
            <a:pathLst>
              <a:path w="96519" h="96520">
                <a:moveTo>
                  <a:pt x="95973" y="70713"/>
                </a:moveTo>
                <a:lnTo>
                  <a:pt x="0" y="95973"/>
                </a:lnTo>
                <a:lnTo>
                  <a:pt x="25247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5" name="object 54"/>
          <p:cNvSpPr>
            <a:spLocks/>
          </p:cNvSpPr>
          <p:nvPr/>
        </p:nvSpPr>
        <p:spPr bwMode="auto">
          <a:xfrm>
            <a:off x="3352800" y="3387725"/>
            <a:ext cx="269875" cy="336550"/>
          </a:xfrm>
          <a:custGeom>
            <a:avLst/>
            <a:gdLst/>
            <a:ahLst/>
            <a:cxnLst>
              <a:cxn ang="0">
                <a:pos x="269862" y="336905"/>
              </a:cxn>
              <a:cxn ang="0">
                <a:pos x="0" y="0"/>
              </a:cxn>
            </a:cxnLst>
            <a:rect l="0" t="0" r="r" b="b"/>
            <a:pathLst>
              <a:path w="269875" h="337185">
                <a:moveTo>
                  <a:pt x="269862" y="336905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6" name="object 55"/>
          <p:cNvSpPr>
            <a:spLocks/>
          </p:cNvSpPr>
          <p:nvPr/>
        </p:nvSpPr>
        <p:spPr bwMode="auto">
          <a:xfrm>
            <a:off x="3529013" y="3625850"/>
            <a:ext cx="93662" cy="98425"/>
          </a:xfrm>
          <a:custGeom>
            <a:avLst/>
            <a:gdLst/>
            <a:ahLst/>
            <a:cxnLst>
              <a:cxn ang="0">
                <a:pos x="78066" y="0"/>
              </a:cxn>
              <a:cxn ang="0">
                <a:pos x="92621" y="98171"/>
              </a:cxn>
              <a:cxn ang="0">
                <a:pos x="0" y="62522"/>
              </a:cxn>
            </a:cxnLst>
            <a:rect l="0" t="0" r="r" b="b"/>
            <a:pathLst>
              <a:path w="92710" h="98425">
                <a:moveTo>
                  <a:pt x="78066" y="0"/>
                </a:moveTo>
                <a:lnTo>
                  <a:pt x="92621" y="98171"/>
                </a:lnTo>
                <a:lnTo>
                  <a:pt x="0" y="62522"/>
                </a:lnTo>
              </a:path>
            </a:pathLst>
          </a:custGeom>
          <a:noFill/>
          <a:ln w="2857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7" name="object 56"/>
          <p:cNvSpPr>
            <a:spLocks/>
          </p:cNvSpPr>
          <p:nvPr/>
        </p:nvSpPr>
        <p:spPr bwMode="auto">
          <a:xfrm>
            <a:off x="3394075" y="3286125"/>
            <a:ext cx="473075" cy="34925"/>
          </a:xfrm>
          <a:custGeom>
            <a:avLst/>
            <a:gdLst/>
            <a:ahLst/>
            <a:cxnLst>
              <a:cxn ang="0">
                <a:pos x="471843" y="33705"/>
              </a:cxn>
              <a:cxn ang="0">
                <a:pos x="0" y="0"/>
              </a:cxn>
            </a:cxnLst>
            <a:rect l="0" t="0" r="r" b="b"/>
            <a:pathLst>
              <a:path w="472439" h="34289">
                <a:moveTo>
                  <a:pt x="471843" y="33705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8" name="object 57"/>
          <p:cNvSpPr>
            <a:spLocks/>
          </p:cNvSpPr>
          <p:nvPr/>
        </p:nvSpPr>
        <p:spPr bwMode="auto">
          <a:xfrm>
            <a:off x="3776663" y="3263900"/>
            <a:ext cx="90487" cy="100013"/>
          </a:xfrm>
          <a:custGeom>
            <a:avLst/>
            <a:gdLst/>
            <a:ahLst/>
            <a:cxnLst>
              <a:cxn ang="0">
                <a:pos x="7124" y="0"/>
              </a:cxn>
              <a:cxn ang="0">
                <a:pos x="89065" y="55994"/>
              </a:cxn>
              <a:cxn ang="0">
                <a:pos x="0" y="99758"/>
              </a:cxn>
            </a:cxnLst>
            <a:rect l="0" t="0" r="r" b="b"/>
            <a:pathLst>
              <a:path w="89535" h="100329">
                <a:moveTo>
                  <a:pt x="7124" y="0"/>
                </a:moveTo>
                <a:lnTo>
                  <a:pt x="89065" y="55994"/>
                </a:lnTo>
                <a:lnTo>
                  <a:pt x="0" y="99758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9" name="object 58"/>
          <p:cNvSpPr>
            <a:spLocks/>
          </p:cNvSpPr>
          <p:nvPr/>
        </p:nvSpPr>
        <p:spPr bwMode="auto">
          <a:xfrm>
            <a:off x="3352800" y="2846388"/>
            <a:ext cx="338138" cy="338137"/>
          </a:xfrm>
          <a:custGeom>
            <a:avLst/>
            <a:gdLst/>
            <a:ahLst/>
            <a:cxnLst>
              <a:cxn ang="0">
                <a:pos x="338975" y="0"/>
              </a:cxn>
              <a:cxn ang="0">
                <a:pos x="0" y="338975"/>
              </a:cxn>
            </a:cxnLst>
            <a:rect l="0" t="0" r="r" b="b"/>
            <a:pathLst>
              <a:path w="339089" h="339089">
                <a:moveTo>
                  <a:pt x="338975" y="0"/>
                </a:moveTo>
                <a:lnTo>
                  <a:pt x="0" y="338975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0" name="object 59"/>
          <p:cNvSpPr>
            <a:spLocks/>
          </p:cNvSpPr>
          <p:nvPr/>
        </p:nvSpPr>
        <p:spPr bwMode="auto">
          <a:xfrm>
            <a:off x="3595688" y="2846388"/>
            <a:ext cx="96837" cy="96837"/>
          </a:xfrm>
          <a:custGeom>
            <a:avLst/>
            <a:gdLst/>
            <a:ahLst/>
            <a:cxnLst>
              <a:cxn ang="0">
                <a:pos x="0" y="25247"/>
              </a:cxn>
              <a:cxn ang="0">
                <a:pos x="95973" y="0"/>
              </a:cxn>
              <a:cxn ang="0">
                <a:pos x="70713" y="95973"/>
              </a:cxn>
            </a:cxnLst>
            <a:rect l="0" t="0" r="r" b="b"/>
            <a:pathLst>
              <a:path w="96520" h="96519">
                <a:moveTo>
                  <a:pt x="0" y="25247"/>
                </a:moveTo>
                <a:lnTo>
                  <a:pt x="95973" y="0"/>
                </a:lnTo>
                <a:lnTo>
                  <a:pt x="70713" y="95973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" name="object 60"/>
          <p:cNvSpPr txBox="1"/>
          <p:nvPr/>
        </p:nvSpPr>
        <p:spPr>
          <a:xfrm>
            <a:off x="2508250" y="4167188"/>
            <a:ext cx="1631950" cy="45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>
                <a:latin typeface="Calibri"/>
                <a:cs typeface="Calibri"/>
              </a:rPr>
              <a:t>out-degree</a:t>
            </a:r>
            <a:endParaRPr>
              <a:latin typeface="Calibri"/>
              <a:cs typeface="Calibri"/>
            </a:endParaRPr>
          </a:p>
        </p:txBody>
      </p:sp>
      <p:sp>
        <p:nvSpPr>
          <p:cNvPr id="13372" name="object 61"/>
          <p:cNvSpPr>
            <a:spLocks/>
          </p:cNvSpPr>
          <p:nvPr/>
        </p:nvSpPr>
        <p:spPr bwMode="auto">
          <a:xfrm>
            <a:off x="4632325" y="2428875"/>
            <a:ext cx="3175" cy="428625"/>
          </a:xfrm>
          <a:custGeom>
            <a:avLst/>
            <a:gdLst/>
            <a:ahLst/>
            <a:cxnLst>
              <a:cxn ang="0">
                <a:pos x="1587" y="0"/>
              </a:cxn>
              <a:cxn ang="0">
                <a:pos x="0" y="428625"/>
              </a:cxn>
            </a:cxnLst>
            <a:rect l="0" t="0" r="r" b="b"/>
            <a:pathLst>
              <a:path w="1904" h="428625">
                <a:moveTo>
                  <a:pt x="1587" y="0"/>
                </a:moveTo>
                <a:lnTo>
                  <a:pt x="0" y="428625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" name="object 62"/>
          <p:cNvSpPr txBox="1"/>
          <p:nvPr/>
        </p:nvSpPr>
        <p:spPr>
          <a:xfrm>
            <a:off x="4437063" y="4167188"/>
            <a:ext cx="1939925" cy="45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>
                <a:latin typeface="Calibri"/>
                <a:cs typeface="Calibri"/>
              </a:rPr>
              <a:t>betweenness</a:t>
            </a:r>
            <a:endParaRPr>
              <a:latin typeface="Calibri"/>
              <a:cs typeface="Calibri"/>
            </a:endParaRPr>
          </a:p>
        </p:txBody>
      </p:sp>
      <p:sp>
        <p:nvSpPr>
          <p:cNvPr id="13374" name="object 63"/>
          <p:cNvSpPr>
            <a:spLocks noChangeArrowheads="1"/>
          </p:cNvSpPr>
          <p:nvPr/>
        </p:nvSpPr>
        <p:spPr bwMode="auto">
          <a:xfrm>
            <a:off x="4994275" y="2555875"/>
            <a:ext cx="493713" cy="444500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75" name="object 64"/>
          <p:cNvSpPr txBox="1">
            <a:spLocks noChangeArrowheads="1"/>
          </p:cNvSpPr>
          <p:nvPr/>
        </p:nvSpPr>
        <p:spPr bwMode="auto">
          <a:xfrm>
            <a:off x="5165725" y="2633663"/>
            <a:ext cx="15081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Calibri" pitchFamily="34" charset="0"/>
                <a:cs typeface="Cordia New" pitchFamily="34" charset="-34"/>
              </a:rPr>
              <a:t>X</a:t>
            </a:r>
            <a:endParaRPr lang="th-TH" sz="18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76" name="object 65"/>
          <p:cNvSpPr>
            <a:spLocks noChangeArrowheads="1"/>
          </p:cNvSpPr>
          <p:nvPr/>
        </p:nvSpPr>
        <p:spPr bwMode="auto">
          <a:xfrm>
            <a:off x="4479925" y="2189163"/>
            <a:ext cx="309563" cy="307975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77" name="object 66"/>
          <p:cNvSpPr>
            <a:spLocks noChangeArrowheads="1"/>
          </p:cNvSpPr>
          <p:nvPr/>
        </p:nvSpPr>
        <p:spPr bwMode="auto">
          <a:xfrm>
            <a:off x="4525963" y="2214563"/>
            <a:ext cx="214312" cy="214312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78" name="object 67"/>
          <p:cNvSpPr>
            <a:spLocks/>
          </p:cNvSpPr>
          <p:nvPr/>
        </p:nvSpPr>
        <p:spPr bwMode="auto">
          <a:xfrm>
            <a:off x="4525963" y="2214563"/>
            <a:ext cx="215900" cy="214312"/>
          </a:xfrm>
          <a:custGeom>
            <a:avLst/>
            <a:gdLst/>
            <a:ahLst/>
            <a:cxnLst>
              <a:cxn ang="0">
                <a:pos x="0" y="107162"/>
              </a:cxn>
              <a:cxn ang="0">
                <a:pos x="8421" y="65451"/>
              </a:cxn>
              <a:cxn ang="0">
                <a:pos x="31388" y="31388"/>
              </a:cxn>
              <a:cxn ang="0">
                <a:pos x="65451" y="8421"/>
              </a:cxn>
              <a:cxn ang="0">
                <a:pos x="107162" y="0"/>
              </a:cxn>
              <a:cxn ang="0">
                <a:pos x="148866" y="8421"/>
              </a:cxn>
              <a:cxn ang="0">
                <a:pos x="182926" y="31388"/>
              </a:cxn>
              <a:cxn ang="0">
                <a:pos x="205891" y="65451"/>
              </a:cxn>
              <a:cxn ang="0">
                <a:pos x="214312" y="107162"/>
              </a:cxn>
              <a:cxn ang="0">
                <a:pos x="205891" y="148874"/>
              </a:cxn>
              <a:cxn ang="0">
                <a:pos x="182926" y="182937"/>
              </a:cxn>
              <a:cxn ang="0">
                <a:pos x="148866" y="205903"/>
              </a:cxn>
              <a:cxn ang="0">
                <a:pos x="107162" y="214325"/>
              </a:cxn>
              <a:cxn ang="0">
                <a:pos x="65451" y="205903"/>
              </a:cxn>
              <a:cxn ang="0">
                <a:pos x="31388" y="182937"/>
              </a:cxn>
              <a:cxn ang="0">
                <a:pos x="8421" y="148874"/>
              </a:cxn>
              <a:cxn ang="0">
                <a:pos x="0" y="107162"/>
              </a:cxn>
            </a:cxnLst>
            <a:rect l="0" t="0" r="r" b="b"/>
            <a:pathLst>
              <a:path w="214629" h="214630">
                <a:moveTo>
                  <a:pt x="0" y="107162"/>
                </a:moveTo>
                <a:lnTo>
                  <a:pt x="8421" y="65451"/>
                </a:lnTo>
                <a:lnTo>
                  <a:pt x="31388" y="31388"/>
                </a:lnTo>
                <a:lnTo>
                  <a:pt x="65451" y="8421"/>
                </a:lnTo>
                <a:lnTo>
                  <a:pt x="107162" y="0"/>
                </a:lnTo>
                <a:lnTo>
                  <a:pt x="148866" y="8421"/>
                </a:lnTo>
                <a:lnTo>
                  <a:pt x="182926" y="31388"/>
                </a:lnTo>
                <a:lnTo>
                  <a:pt x="205891" y="65451"/>
                </a:lnTo>
                <a:lnTo>
                  <a:pt x="214312" y="107162"/>
                </a:lnTo>
                <a:lnTo>
                  <a:pt x="205891" y="148874"/>
                </a:lnTo>
                <a:lnTo>
                  <a:pt x="182926" y="182937"/>
                </a:lnTo>
                <a:lnTo>
                  <a:pt x="148866" y="205903"/>
                </a:lnTo>
                <a:lnTo>
                  <a:pt x="107162" y="214325"/>
                </a:lnTo>
                <a:lnTo>
                  <a:pt x="65451" y="205903"/>
                </a:lnTo>
                <a:lnTo>
                  <a:pt x="31388" y="182937"/>
                </a:lnTo>
                <a:lnTo>
                  <a:pt x="8421" y="148874"/>
                </a:lnTo>
                <a:lnTo>
                  <a:pt x="0" y="107162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9" name="object 68"/>
          <p:cNvSpPr>
            <a:spLocks noChangeArrowheads="1"/>
          </p:cNvSpPr>
          <p:nvPr/>
        </p:nvSpPr>
        <p:spPr bwMode="auto">
          <a:xfrm>
            <a:off x="5622925" y="3117850"/>
            <a:ext cx="309563" cy="309563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80" name="object 69"/>
          <p:cNvSpPr>
            <a:spLocks noChangeArrowheads="1"/>
          </p:cNvSpPr>
          <p:nvPr/>
        </p:nvSpPr>
        <p:spPr bwMode="auto">
          <a:xfrm>
            <a:off x="5668963" y="3143250"/>
            <a:ext cx="214312" cy="21431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81" name="object 70"/>
          <p:cNvSpPr>
            <a:spLocks/>
          </p:cNvSpPr>
          <p:nvPr/>
        </p:nvSpPr>
        <p:spPr bwMode="auto">
          <a:xfrm>
            <a:off x="5668963" y="3143250"/>
            <a:ext cx="215900" cy="214313"/>
          </a:xfrm>
          <a:custGeom>
            <a:avLst/>
            <a:gdLst/>
            <a:ahLst/>
            <a:cxnLst>
              <a:cxn ang="0">
                <a:pos x="0" y="107162"/>
              </a:cxn>
              <a:cxn ang="0">
                <a:pos x="8421" y="65451"/>
              </a:cxn>
              <a:cxn ang="0">
                <a:pos x="31388" y="31388"/>
              </a:cxn>
              <a:cxn ang="0">
                <a:pos x="65451" y="8421"/>
              </a:cxn>
              <a:cxn ang="0">
                <a:pos x="107162" y="0"/>
              </a:cxn>
              <a:cxn ang="0">
                <a:pos x="148866" y="8421"/>
              </a:cxn>
              <a:cxn ang="0">
                <a:pos x="182926" y="31388"/>
              </a:cxn>
              <a:cxn ang="0">
                <a:pos x="205891" y="65451"/>
              </a:cxn>
              <a:cxn ang="0">
                <a:pos x="214312" y="107162"/>
              </a:cxn>
              <a:cxn ang="0">
                <a:pos x="205891" y="148874"/>
              </a:cxn>
              <a:cxn ang="0">
                <a:pos x="182926" y="182937"/>
              </a:cxn>
              <a:cxn ang="0">
                <a:pos x="148866" y="205903"/>
              </a:cxn>
              <a:cxn ang="0">
                <a:pos x="107162" y="214325"/>
              </a:cxn>
              <a:cxn ang="0">
                <a:pos x="65451" y="205903"/>
              </a:cxn>
              <a:cxn ang="0">
                <a:pos x="31388" y="182937"/>
              </a:cxn>
              <a:cxn ang="0">
                <a:pos x="8421" y="148874"/>
              </a:cxn>
              <a:cxn ang="0">
                <a:pos x="0" y="107162"/>
              </a:cxn>
            </a:cxnLst>
            <a:rect l="0" t="0" r="r" b="b"/>
            <a:pathLst>
              <a:path w="214629" h="214629">
                <a:moveTo>
                  <a:pt x="0" y="107162"/>
                </a:moveTo>
                <a:lnTo>
                  <a:pt x="8421" y="65451"/>
                </a:lnTo>
                <a:lnTo>
                  <a:pt x="31388" y="31388"/>
                </a:lnTo>
                <a:lnTo>
                  <a:pt x="65451" y="8421"/>
                </a:lnTo>
                <a:lnTo>
                  <a:pt x="107162" y="0"/>
                </a:lnTo>
                <a:lnTo>
                  <a:pt x="148866" y="8421"/>
                </a:lnTo>
                <a:lnTo>
                  <a:pt x="182926" y="31388"/>
                </a:lnTo>
                <a:lnTo>
                  <a:pt x="205891" y="65451"/>
                </a:lnTo>
                <a:lnTo>
                  <a:pt x="214312" y="107162"/>
                </a:lnTo>
                <a:lnTo>
                  <a:pt x="205891" y="148874"/>
                </a:lnTo>
                <a:lnTo>
                  <a:pt x="182926" y="182937"/>
                </a:lnTo>
                <a:lnTo>
                  <a:pt x="148866" y="205903"/>
                </a:lnTo>
                <a:lnTo>
                  <a:pt x="107162" y="214325"/>
                </a:lnTo>
                <a:lnTo>
                  <a:pt x="65451" y="205903"/>
                </a:lnTo>
                <a:lnTo>
                  <a:pt x="31388" y="182937"/>
                </a:lnTo>
                <a:lnTo>
                  <a:pt x="8421" y="148874"/>
                </a:lnTo>
                <a:lnTo>
                  <a:pt x="0" y="107162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2" name="object 71"/>
          <p:cNvSpPr>
            <a:spLocks noChangeArrowheads="1"/>
          </p:cNvSpPr>
          <p:nvPr/>
        </p:nvSpPr>
        <p:spPr bwMode="auto">
          <a:xfrm>
            <a:off x="4479925" y="2832100"/>
            <a:ext cx="309563" cy="309563"/>
          </a:xfrm>
          <a:prstGeom prst="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83" name="object 72"/>
          <p:cNvSpPr>
            <a:spLocks noChangeArrowheads="1"/>
          </p:cNvSpPr>
          <p:nvPr/>
        </p:nvSpPr>
        <p:spPr bwMode="auto">
          <a:xfrm>
            <a:off x="4525963" y="2857500"/>
            <a:ext cx="214312" cy="21431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84" name="object 73"/>
          <p:cNvSpPr>
            <a:spLocks/>
          </p:cNvSpPr>
          <p:nvPr/>
        </p:nvSpPr>
        <p:spPr bwMode="auto">
          <a:xfrm>
            <a:off x="4525963" y="2857500"/>
            <a:ext cx="215900" cy="214313"/>
          </a:xfrm>
          <a:custGeom>
            <a:avLst/>
            <a:gdLst/>
            <a:ahLst/>
            <a:cxnLst>
              <a:cxn ang="0">
                <a:pos x="0" y="107162"/>
              </a:cxn>
              <a:cxn ang="0">
                <a:pos x="8421" y="65451"/>
              </a:cxn>
              <a:cxn ang="0">
                <a:pos x="31388" y="31388"/>
              </a:cxn>
              <a:cxn ang="0">
                <a:pos x="65451" y="8421"/>
              </a:cxn>
              <a:cxn ang="0">
                <a:pos x="107162" y="0"/>
              </a:cxn>
              <a:cxn ang="0">
                <a:pos x="148866" y="8421"/>
              </a:cxn>
              <a:cxn ang="0">
                <a:pos x="182926" y="31388"/>
              </a:cxn>
              <a:cxn ang="0">
                <a:pos x="205891" y="65451"/>
              </a:cxn>
              <a:cxn ang="0">
                <a:pos x="214312" y="107162"/>
              </a:cxn>
              <a:cxn ang="0">
                <a:pos x="205891" y="148874"/>
              </a:cxn>
              <a:cxn ang="0">
                <a:pos x="182926" y="182937"/>
              </a:cxn>
              <a:cxn ang="0">
                <a:pos x="148866" y="205903"/>
              </a:cxn>
              <a:cxn ang="0">
                <a:pos x="107162" y="214325"/>
              </a:cxn>
              <a:cxn ang="0">
                <a:pos x="65451" y="205903"/>
              </a:cxn>
              <a:cxn ang="0">
                <a:pos x="31388" y="182937"/>
              </a:cxn>
              <a:cxn ang="0">
                <a:pos x="8421" y="148874"/>
              </a:cxn>
              <a:cxn ang="0">
                <a:pos x="0" y="107162"/>
              </a:cxn>
            </a:cxnLst>
            <a:rect l="0" t="0" r="r" b="b"/>
            <a:pathLst>
              <a:path w="214629" h="214630">
                <a:moveTo>
                  <a:pt x="0" y="107162"/>
                </a:moveTo>
                <a:lnTo>
                  <a:pt x="8421" y="65451"/>
                </a:lnTo>
                <a:lnTo>
                  <a:pt x="31388" y="31388"/>
                </a:lnTo>
                <a:lnTo>
                  <a:pt x="65451" y="8421"/>
                </a:lnTo>
                <a:lnTo>
                  <a:pt x="107162" y="0"/>
                </a:lnTo>
                <a:lnTo>
                  <a:pt x="148866" y="8421"/>
                </a:lnTo>
                <a:lnTo>
                  <a:pt x="182926" y="31388"/>
                </a:lnTo>
                <a:lnTo>
                  <a:pt x="205891" y="65451"/>
                </a:lnTo>
                <a:lnTo>
                  <a:pt x="214312" y="107162"/>
                </a:lnTo>
                <a:lnTo>
                  <a:pt x="205891" y="148874"/>
                </a:lnTo>
                <a:lnTo>
                  <a:pt x="182926" y="182937"/>
                </a:lnTo>
                <a:lnTo>
                  <a:pt x="148866" y="205903"/>
                </a:lnTo>
                <a:lnTo>
                  <a:pt x="107162" y="214325"/>
                </a:lnTo>
                <a:lnTo>
                  <a:pt x="65451" y="205903"/>
                </a:lnTo>
                <a:lnTo>
                  <a:pt x="31388" y="182937"/>
                </a:lnTo>
                <a:lnTo>
                  <a:pt x="8421" y="148874"/>
                </a:lnTo>
                <a:lnTo>
                  <a:pt x="0" y="107162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5" name="object 74"/>
          <p:cNvSpPr>
            <a:spLocks noChangeArrowheads="1"/>
          </p:cNvSpPr>
          <p:nvPr/>
        </p:nvSpPr>
        <p:spPr bwMode="auto">
          <a:xfrm>
            <a:off x="5410200" y="3760788"/>
            <a:ext cx="307975" cy="309562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86" name="object 75"/>
          <p:cNvSpPr>
            <a:spLocks noChangeArrowheads="1"/>
          </p:cNvSpPr>
          <p:nvPr/>
        </p:nvSpPr>
        <p:spPr bwMode="auto">
          <a:xfrm>
            <a:off x="5454650" y="3786188"/>
            <a:ext cx="214313" cy="21431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87" name="object 76"/>
          <p:cNvSpPr>
            <a:spLocks/>
          </p:cNvSpPr>
          <p:nvPr/>
        </p:nvSpPr>
        <p:spPr bwMode="auto">
          <a:xfrm>
            <a:off x="5454650" y="3786188"/>
            <a:ext cx="215900" cy="214312"/>
          </a:xfrm>
          <a:custGeom>
            <a:avLst/>
            <a:gdLst/>
            <a:ahLst/>
            <a:cxnLst>
              <a:cxn ang="0">
                <a:pos x="0" y="107162"/>
              </a:cxn>
              <a:cxn ang="0">
                <a:pos x="8421" y="65451"/>
              </a:cxn>
              <a:cxn ang="0">
                <a:pos x="31388" y="31388"/>
              </a:cxn>
              <a:cxn ang="0">
                <a:pos x="65451" y="8421"/>
              </a:cxn>
              <a:cxn ang="0">
                <a:pos x="107162" y="0"/>
              </a:cxn>
              <a:cxn ang="0">
                <a:pos x="148866" y="8421"/>
              </a:cxn>
              <a:cxn ang="0">
                <a:pos x="182926" y="31388"/>
              </a:cxn>
              <a:cxn ang="0">
                <a:pos x="205891" y="65451"/>
              </a:cxn>
              <a:cxn ang="0">
                <a:pos x="214312" y="107162"/>
              </a:cxn>
              <a:cxn ang="0">
                <a:pos x="205891" y="148874"/>
              </a:cxn>
              <a:cxn ang="0">
                <a:pos x="182926" y="182937"/>
              </a:cxn>
              <a:cxn ang="0">
                <a:pos x="148866" y="205903"/>
              </a:cxn>
              <a:cxn ang="0">
                <a:pos x="107162" y="214325"/>
              </a:cxn>
              <a:cxn ang="0">
                <a:pos x="65451" y="205903"/>
              </a:cxn>
              <a:cxn ang="0">
                <a:pos x="31388" y="182937"/>
              </a:cxn>
              <a:cxn ang="0">
                <a:pos x="8421" y="148874"/>
              </a:cxn>
              <a:cxn ang="0">
                <a:pos x="0" y="107162"/>
              </a:cxn>
            </a:cxnLst>
            <a:rect l="0" t="0" r="r" b="b"/>
            <a:pathLst>
              <a:path w="214629" h="214629">
                <a:moveTo>
                  <a:pt x="0" y="107162"/>
                </a:moveTo>
                <a:lnTo>
                  <a:pt x="8421" y="65451"/>
                </a:lnTo>
                <a:lnTo>
                  <a:pt x="31388" y="31388"/>
                </a:lnTo>
                <a:lnTo>
                  <a:pt x="65451" y="8421"/>
                </a:lnTo>
                <a:lnTo>
                  <a:pt x="107162" y="0"/>
                </a:lnTo>
                <a:lnTo>
                  <a:pt x="148866" y="8421"/>
                </a:lnTo>
                <a:lnTo>
                  <a:pt x="182926" y="31388"/>
                </a:lnTo>
                <a:lnTo>
                  <a:pt x="205891" y="65451"/>
                </a:lnTo>
                <a:lnTo>
                  <a:pt x="214312" y="107162"/>
                </a:lnTo>
                <a:lnTo>
                  <a:pt x="205891" y="148874"/>
                </a:lnTo>
                <a:lnTo>
                  <a:pt x="182926" y="182937"/>
                </a:lnTo>
                <a:lnTo>
                  <a:pt x="148866" y="205903"/>
                </a:lnTo>
                <a:lnTo>
                  <a:pt x="107162" y="214325"/>
                </a:lnTo>
                <a:lnTo>
                  <a:pt x="65451" y="205903"/>
                </a:lnTo>
                <a:lnTo>
                  <a:pt x="31388" y="182937"/>
                </a:lnTo>
                <a:lnTo>
                  <a:pt x="8421" y="148874"/>
                </a:lnTo>
                <a:lnTo>
                  <a:pt x="0" y="107162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8" name="object 77"/>
          <p:cNvSpPr>
            <a:spLocks noChangeArrowheads="1"/>
          </p:cNvSpPr>
          <p:nvPr/>
        </p:nvSpPr>
        <p:spPr bwMode="auto">
          <a:xfrm>
            <a:off x="6051550" y="3403600"/>
            <a:ext cx="309563" cy="309563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89" name="object 78"/>
          <p:cNvSpPr>
            <a:spLocks noChangeArrowheads="1"/>
          </p:cNvSpPr>
          <p:nvPr/>
        </p:nvSpPr>
        <p:spPr bwMode="auto">
          <a:xfrm>
            <a:off x="6097588" y="3429000"/>
            <a:ext cx="214312" cy="21431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90" name="object 79"/>
          <p:cNvSpPr>
            <a:spLocks/>
          </p:cNvSpPr>
          <p:nvPr/>
        </p:nvSpPr>
        <p:spPr bwMode="auto">
          <a:xfrm>
            <a:off x="6097588" y="3429000"/>
            <a:ext cx="215900" cy="214313"/>
          </a:xfrm>
          <a:custGeom>
            <a:avLst/>
            <a:gdLst/>
            <a:ahLst/>
            <a:cxnLst>
              <a:cxn ang="0">
                <a:pos x="0" y="107162"/>
              </a:cxn>
              <a:cxn ang="0">
                <a:pos x="8421" y="65451"/>
              </a:cxn>
              <a:cxn ang="0">
                <a:pos x="31388" y="31388"/>
              </a:cxn>
              <a:cxn ang="0">
                <a:pos x="65451" y="8421"/>
              </a:cxn>
              <a:cxn ang="0">
                <a:pos x="107162" y="0"/>
              </a:cxn>
              <a:cxn ang="0">
                <a:pos x="148866" y="8421"/>
              </a:cxn>
              <a:cxn ang="0">
                <a:pos x="182926" y="31388"/>
              </a:cxn>
              <a:cxn ang="0">
                <a:pos x="205891" y="65451"/>
              </a:cxn>
              <a:cxn ang="0">
                <a:pos x="214312" y="107162"/>
              </a:cxn>
              <a:cxn ang="0">
                <a:pos x="205891" y="148874"/>
              </a:cxn>
              <a:cxn ang="0">
                <a:pos x="182926" y="182937"/>
              </a:cxn>
              <a:cxn ang="0">
                <a:pos x="148866" y="205903"/>
              </a:cxn>
              <a:cxn ang="0">
                <a:pos x="107162" y="214325"/>
              </a:cxn>
              <a:cxn ang="0">
                <a:pos x="65451" y="205903"/>
              </a:cxn>
              <a:cxn ang="0">
                <a:pos x="31388" y="182937"/>
              </a:cxn>
              <a:cxn ang="0">
                <a:pos x="8421" y="148874"/>
              </a:cxn>
              <a:cxn ang="0">
                <a:pos x="0" y="107162"/>
              </a:cxn>
            </a:cxnLst>
            <a:rect l="0" t="0" r="r" b="b"/>
            <a:pathLst>
              <a:path w="214629" h="214629">
                <a:moveTo>
                  <a:pt x="0" y="107162"/>
                </a:moveTo>
                <a:lnTo>
                  <a:pt x="8421" y="65451"/>
                </a:lnTo>
                <a:lnTo>
                  <a:pt x="31388" y="31388"/>
                </a:lnTo>
                <a:lnTo>
                  <a:pt x="65451" y="8421"/>
                </a:lnTo>
                <a:lnTo>
                  <a:pt x="107162" y="0"/>
                </a:lnTo>
                <a:lnTo>
                  <a:pt x="148866" y="8421"/>
                </a:lnTo>
                <a:lnTo>
                  <a:pt x="182926" y="31388"/>
                </a:lnTo>
                <a:lnTo>
                  <a:pt x="205891" y="65451"/>
                </a:lnTo>
                <a:lnTo>
                  <a:pt x="214312" y="107162"/>
                </a:lnTo>
                <a:lnTo>
                  <a:pt x="205891" y="148874"/>
                </a:lnTo>
                <a:lnTo>
                  <a:pt x="182926" y="182937"/>
                </a:lnTo>
                <a:lnTo>
                  <a:pt x="148866" y="205903"/>
                </a:lnTo>
                <a:lnTo>
                  <a:pt x="107162" y="214325"/>
                </a:lnTo>
                <a:lnTo>
                  <a:pt x="65451" y="205903"/>
                </a:lnTo>
                <a:lnTo>
                  <a:pt x="31388" y="182937"/>
                </a:lnTo>
                <a:lnTo>
                  <a:pt x="8421" y="148874"/>
                </a:lnTo>
                <a:lnTo>
                  <a:pt x="0" y="107162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1" name="object 80"/>
          <p:cNvSpPr>
            <a:spLocks noChangeArrowheads="1"/>
          </p:cNvSpPr>
          <p:nvPr/>
        </p:nvSpPr>
        <p:spPr bwMode="auto">
          <a:xfrm>
            <a:off x="5067300" y="3268663"/>
            <a:ext cx="487363" cy="446087"/>
          </a:xfrm>
          <a:prstGeom prst="rect">
            <a:avLst/>
          </a:prstGeom>
          <a:blipFill dpi="0" rotWithShape="1">
            <a:blip r:embed="rId2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92" name="object 81"/>
          <p:cNvSpPr txBox="1">
            <a:spLocks noChangeArrowheads="1"/>
          </p:cNvSpPr>
          <p:nvPr/>
        </p:nvSpPr>
        <p:spPr bwMode="auto">
          <a:xfrm>
            <a:off x="5240338" y="3348038"/>
            <a:ext cx="144462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Calibri" pitchFamily="34" charset="0"/>
                <a:cs typeface="Cordia New" pitchFamily="34" charset="-34"/>
              </a:rPr>
              <a:t>Y</a:t>
            </a:r>
            <a:endParaRPr lang="th-TH" sz="18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93" name="object 82"/>
          <p:cNvSpPr>
            <a:spLocks/>
          </p:cNvSpPr>
          <p:nvPr/>
        </p:nvSpPr>
        <p:spPr bwMode="auto">
          <a:xfrm>
            <a:off x="4710113" y="2397125"/>
            <a:ext cx="430212" cy="2873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0428" y="287553"/>
              </a:cxn>
            </a:cxnLst>
            <a:rect l="0" t="0" r="r" b="b"/>
            <a:pathLst>
              <a:path w="430529" h="287655">
                <a:moveTo>
                  <a:pt x="0" y="0"/>
                </a:moveTo>
                <a:lnTo>
                  <a:pt x="430428" y="287553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4" name="object 83"/>
          <p:cNvSpPr>
            <a:spLocks/>
          </p:cNvSpPr>
          <p:nvPr/>
        </p:nvSpPr>
        <p:spPr bwMode="auto">
          <a:xfrm>
            <a:off x="4740275" y="2786063"/>
            <a:ext cx="358775" cy="179387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357187" y="0"/>
              </a:cxn>
            </a:cxnLst>
            <a:rect l="0" t="0" r="r" b="b"/>
            <a:pathLst>
              <a:path w="357504" h="179069">
                <a:moveTo>
                  <a:pt x="0" y="178600"/>
                </a:moveTo>
                <a:lnTo>
                  <a:pt x="357187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5" name="object 84"/>
          <p:cNvSpPr>
            <a:spLocks/>
          </p:cNvSpPr>
          <p:nvPr/>
        </p:nvSpPr>
        <p:spPr bwMode="auto">
          <a:xfrm>
            <a:off x="5240338" y="2928938"/>
            <a:ext cx="73025" cy="428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1437" y="428625"/>
              </a:cxn>
            </a:cxnLst>
            <a:rect l="0" t="0" r="r" b="b"/>
            <a:pathLst>
              <a:path w="71754" h="428625">
                <a:moveTo>
                  <a:pt x="0" y="0"/>
                </a:moveTo>
                <a:lnTo>
                  <a:pt x="71437" y="428625"/>
                </a:lnTo>
              </a:path>
            </a:pathLst>
          </a:custGeom>
          <a:noFill/>
          <a:ln w="38100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6" name="object 85"/>
          <p:cNvSpPr>
            <a:spLocks/>
          </p:cNvSpPr>
          <p:nvPr/>
        </p:nvSpPr>
        <p:spPr bwMode="auto">
          <a:xfrm>
            <a:off x="5413375" y="3249613"/>
            <a:ext cx="257175" cy="149225"/>
          </a:xfrm>
          <a:custGeom>
            <a:avLst/>
            <a:gdLst/>
            <a:ahLst/>
            <a:cxnLst>
              <a:cxn ang="0">
                <a:pos x="256159" y="0"/>
              </a:cxn>
              <a:cxn ang="0">
                <a:pos x="0" y="149009"/>
              </a:cxn>
            </a:cxnLst>
            <a:rect l="0" t="0" r="r" b="b"/>
            <a:pathLst>
              <a:path w="256539" h="149225">
                <a:moveTo>
                  <a:pt x="256159" y="0"/>
                </a:moveTo>
                <a:lnTo>
                  <a:pt x="0" y="149009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7" name="object 86"/>
          <p:cNvSpPr>
            <a:spLocks/>
          </p:cNvSpPr>
          <p:nvPr/>
        </p:nvSpPr>
        <p:spPr bwMode="auto">
          <a:xfrm>
            <a:off x="5883275" y="3249613"/>
            <a:ext cx="246063" cy="211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5694" y="209981"/>
              </a:cxn>
            </a:cxnLst>
            <a:rect l="0" t="0" r="r" b="b"/>
            <a:pathLst>
              <a:path w="245745" h="210185">
                <a:moveTo>
                  <a:pt x="0" y="0"/>
                </a:moveTo>
                <a:lnTo>
                  <a:pt x="245694" y="209981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8" name="object 87"/>
          <p:cNvSpPr>
            <a:spLocks/>
          </p:cNvSpPr>
          <p:nvPr/>
        </p:nvSpPr>
        <p:spPr bwMode="auto">
          <a:xfrm>
            <a:off x="5668963" y="3611563"/>
            <a:ext cx="460375" cy="282575"/>
          </a:xfrm>
          <a:custGeom>
            <a:avLst/>
            <a:gdLst/>
            <a:ahLst/>
            <a:cxnLst>
              <a:cxn ang="0">
                <a:pos x="460019" y="0"/>
              </a:cxn>
              <a:cxn ang="0">
                <a:pos x="0" y="281419"/>
              </a:cxn>
            </a:cxnLst>
            <a:rect l="0" t="0" r="r" b="b"/>
            <a:pathLst>
              <a:path w="460375" h="281939">
                <a:moveTo>
                  <a:pt x="460019" y="0"/>
                </a:moveTo>
                <a:lnTo>
                  <a:pt x="0" y="281419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99" name="object 88"/>
          <p:cNvSpPr>
            <a:spLocks/>
          </p:cNvSpPr>
          <p:nvPr/>
        </p:nvSpPr>
        <p:spPr bwMode="auto">
          <a:xfrm>
            <a:off x="5311775" y="3643313"/>
            <a:ext cx="174625" cy="174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4256" y="174256"/>
              </a:cxn>
            </a:cxnLst>
            <a:rect l="0" t="0" r="r" b="b"/>
            <a:pathLst>
              <a:path w="174625" h="174625">
                <a:moveTo>
                  <a:pt x="0" y="0"/>
                </a:moveTo>
                <a:lnTo>
                  <a:pt x="174256" y="174256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00" name="object 89"/>
          <p:cNvSpPr>
            <a:spLocks/>
          </p:cNvSpPr>
          <p:nvPr/>
        </p:nvSpPr>
        <p:spPr bwMode="auto">
          <a:xfrm>
            <a:off x="5454650" y="3500438"/>
            <a:ext cx="644525" cy="36512"/>
          </a:xfrm>
          <a:custGeom>
            <a:avLst/>
            <a:gdLst/>
            <a:ahLst/>
            <a:cxnLst>
              <a:cxn ang="0">
                <a:pos x="642937" y="35725"/>
              </a:cxn>
              <a:cxn ang="0">
                <a:pos x="0" y="0"/>
              </a:cxn>
            </a:cxnLst>
            <a:rect l="0" t="0" r="r" b="b"/>
            <a:pathLst>
              <a:path w="643254" h="36195">
                <a:moveTo>
                  <a:pt x="642937" y="35725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01" name="object 90"/>
          <p:cNvSpPr>
            <a:spLocks/>
          </p:cNvSpPr>
          <p:nvPr/>
        </p:nvSpPr>
        <p:spPr bwMode="auto">
          <a:xfrm>
            <a:off x="5638800" y="3357563"/>
            <a:ext cx="138113" cy="460375"/>
          </a:xfrm>
          <a:custGeom>
            <a:avLst/>
            <a:gdLst/>
            <a:ahLst/>
            <a:cxnLst>
              <a:cxn ang="0">
                <a:pos x="138544" y="0"/>
              </a:cxn>
              <a:cxn ang="0">
                <a:pos x="0" y="460019"/>
              </a:cxn>
            </a:cxnLst>
            <a:rect l="0" t="0" r="r" b="b"/>
            <a:pathLst>
              <a:path w="139064" h="460375">
                <a:moveTo>
                  <a:pt x="138544" y="0"/>
                </a:moveTo>
                <a:lnTo>
                  <a:pt x="0" y="460019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1" name="object 91"/>
          <p:cNvSpPr txBox="1"/>
          <p:nvPr/>
        </p:nvSpPr>
        <p:spPr>
          <a:xfrm>
            <a:off x="6862763" y="4167188"/>
            <a:ext cx="1403350" cy="45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Calibri"/>
                <a:cs typeface="Calibri"/>
              </a:rPr>
              <a:t>closeness</a:t>
            </a:r>
            <a:endParaRPr>
              <a:latin typeface="Calibri"/>
              <a:cs typeface="Calibri"/>
            </a:endParaRPr>
          </a:p>
        </p:txBody>
      </p:sp>
      <p:sp>
        <p:nvSpPr>
          <p:cNvPr id="13403" name="object 92"/>
          <p:cNvSpPr>
            <a:spLocks noChangeArrowheads="1"/>
          </p:cNvSpPr>
          <p:nvPr/>
        </p:nvSpPr>
        <p:spPr bwMode="auto">
          <a:xfrm>
            <a:off x="7350125" y="3092450"/>
            <a:ext cx="493713" cy="441325"/>
          </a:xfrm>
          <a:prstGeom prst="rect">
            <a:avLst/>
          </a:prstGeom>
          <a:blipFill dpi="0" rotWithShape="1">
            <a:blip r:embed="rId2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404" name="object 93"/>
          <p:cNvSpPr txBox="1">
            <a:spLocks noChangeArrowheads="1"/>
          </p:cNvSpPr>
          <p:nvPr/>
        </p:nvSpPr>
        <p:spPr bwMode="auto">
          <a:xfrm>
            <a:off x="7521575" y="3168650"/>
            <a:ext cx="15240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Calibri" pitchFamily="34" charset="0"/>
                <a:cs typeface="Cordia New" pitchFamily="34" charset="-34"/>
              </a:rPr>
              <a:t>X</a:t>
            </a:r>
            <a:endParaRPr lang="th-TH" sz="18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405" name="object 94"/>
          <p:cNvSpPr>
            <a:spLocks noChangeArrowheads="1"/>
          </p:cNvSpPr>
          <p:nvPr/>
        </p:nvSpPr>
        <p:spPr bwMode="auto">
          <a:xfrm>
            <a:off x="6615113" y="3189288"/>
            <a:ext cx="309562" cy="309562"/>
          </a:xfrm>
          <a:prstGeom prst="rect">
            <a:avLst/>
          </a:prstGeom>
          <a:blipFill dpi="0" rotWithShape="1">
            <a:blip r:embed="rId2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406" name="object 95"/>
          <p:cNvSpPr>
            <a:spLocks noChangeArrowheads="1"/>
          </p:cNvSpPr>
          <p:nvPr/>
        </p:nvSpPr>
        <p:spPr bwMode="auto">
          <a:xfrm>
            <a:off x="6661150" y="3214688"/>
            <a:ext cx="214313" cy="21431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407" name="object 96"/>
          <p:cNvSpPr>
            <a:spLocks/>
          </p:cNvSpPr>
          <p:nvPr/>
        </p:nvSpPr>
        <p:spPr bwMode="auto">
          <a:xfrm>
            <a:off x="6661150" y="3214688"/>
            <a:ext cx="215900" cy="214312"/>
          </a:xfrm>
          <a:custGeom>
            <a:avLst/>
            <a:gdLst/>
            <a:ahLst/>
            <a:cxnLst>
              <a:cxn ang="0">
                <a:pos x="0" y="107162"/>
              </a:cxn>
              <a:cxn ang="0">
                <a:pos x="8421" y="65451"/>
              </a:cxn>
              <a:cxn ang="0">
                <a:pos x="31388" y="31388"/>
              </a:cxn>
              <a:cxn ang="0">
                <a:pos x="65451" y="8421"/>
              </a:cxn>
              <a:cxn ang="0">
                <a:pos x="107162" y="0"/>
              </a:cxn>
              <a:cxn ang="0">
                <a:pos x="148866" y="8421"/>
              </a:cxn>
              <a:cxn ang="0">
                <a:pos x="182926" y="31388"/>
              </a:cxn>
              <a:cxn ang="0">
                <a:pos x="205891" y="65451"/>
              </a:cxn>
              <a:cxn ang="0">
                <a:pos x="214312" y="107162"/>
              </a:cxn>
              <a:cxn ang="0">
                <a:pos x="205891" y="148874"/>
              </a:cxn>
              <a:cxn ang="0">
                <a:pos x="182926" y="182937"/>
              </a:cxn>
              <a:cxn ang="0">
                <a:pos x="148866" y="205903"/>
              </a:cxn>
              <a:cxn ang="0">
                <a:pos x="107162" y="214325"/>
              </a:cxn>
              <a:cxn ang="0">
                <a:pos x="65451" y="205903"/>
              </a:cxn>
              <a:cxn ang="0">
                <a:pos x="31388" y="182937"/>
              </a:cxn>
              <a:cxn ang="0">
                <a:pos x="8421" y="148874"/>
              </a:cxn>
              <a:cxn ang="0">
                <a:pos x="0" y="107162"/>
              </a:cxn>
            </a:cxnLst>
            <a:rect l="0" t="0" r="r" b="b"/>
            <a:pathLst>
              <a:path w="214629" h="214629">
                <a:moveTo>
                  <a:pt x="0" y="107162"/>
                </a:moveTo>
                <a:lnTo>
                  <a:pt x="8421" y="65451"/>
                </a:lnTo>
                <a:lnTo>
                  <a:pt x="31388" y="31388"/>
                </a:lnTo>
                <a:lnTo>
                  <a:pt x="65451" y="8421"/>
                </a:lnTo>
                <a:lnTo>
                  <a:pt x="107162" y="0"/>
                </a:lnTo>
                <a:lnTo>
                  <a:pt x="148866" y="8421"/>
                </a:lnTo>
                <a:lnTo>
                  <a:pt x="182926" y="31388"/>
                </a:lnTo>
                <a:lnTo>
                  <a:pt x="205891" y="65451"/>
                </a:lnTo>
                <a:lnTo>
                  <a:pt x="214312" y="107162"/>
                </a:lnTo>
                <a:lnTo>
                  <a:pt x="205891" y="148874"/>
                </a:lnTo>
                <a:lnTo>
                  <a:pt x="182926" y="182937"/>
                </a:lnTo>
                <a:lnTo>
                  <a:pt x="148866" y="205903"/>
                </a:lnTo>
                <a:lnTo>
                  <a:pt x="107162" y="214325"/>
                </a:lnTo>
                <a:lnTo>
                  <a:pt x="65451" y="205903"/>
                </a:lnTo>
                <a:lnTo>
                  <a:pt x="31388" y="182937"/>
                </a:lnTo>
                <a:lnTo>
                  <a:pt x="8421" y="148874"/>
                </a:lnTo>
                <a:lnTo>
                  <a:pt x="0" y="107162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08" name="object 97"/>
          <p:cNvSpPr>
            <a:spLocks noChangeArrowheads="1"/>
          </p:cNvSpPr>
          <p:nvPr/>
        </p:nvSpPr>
        <p:spPr bwMode="auto">
          <a:xfrm>
            <a:off x="8272463" y="3186113"/>
            <a:ext cx="309562" cy="309562"/>
          </a:xfrm>
          <a:prstGeom prst="rect">
            <a:avLst/>
          </a:prstGeom>
          <a:blipFill dpi="0" rotWithShape="1">
            <a:blip r:embed="rId2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409" name="object 98"/>
          <p:cNvSpPr>
            <a:spLocks noChangeArrowheads="1"/>
          </p:cNvSpPr>
          <p:nvPr/>
        </p:nvSpPr>
        <p:spPr bwMode="auto">
          <a:xfrm>
            <a:off x="8318500" y="3213100"/>
            <a:ext cx="214313" cy="214313"/>
          </a:xfrm>
          <a:prstGeom prst="rect">
            <a:avLst/>
          </a:prstGeom>
          <a:blipFill dpi="0" rotWithShape="1">
            <a:blip r:embed="rId2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410" name="object 99"/>
          <p:cNvSpPr>
            <a:spLocks/>
          </p:cNvSpPr>
          <p:nvPr/>
        </p:nvSpPr>
        <p:spPr bwMode="auto">
          <a:xfrm>
            <a:off x="8318500" y="3213100"/>
            <a:ext cx="214313" cy="214313"/>
          </a:xfrm>
          <a:custGeom>
            <a:avLst/>
            <a:gdLst/>
            <a:ahLst/>
            <a:cxnLst>
              <a:cxn ang="0">
                <a:pos x="0" y="107162"/>
              </a:cxn>
              <a:cxn ang="0">
                <a:pos x="8421" y="65451"/>
              </a:cxn>
              <a:cxn ang="0">
                <a:pos x="31388" y="31388"/>
              </a:cxn>
              <a:cxn ang="0">
                <a:pos x="65451" y="8421"/>
              </a:cxn>
              <a:cxn ang="0">
                <a:pos x="107162" y="0"/>
              </a:cxn>
              <a:cxn ang="0">
                <a:pos x="148866" y="8421"/>
              </a:cxn>
              <a:cxn ang="0">
                <a:pos x="182926" y="31388"/>
              </a:cxn>
              <a:cxn ang="0">
                <a:pos x="205891" y="65451"/>
              </a:cxn>
              <a:cxn ang="0">
                <a:pos x="214312" y="107162"/>
              </a:cxn>
              <a:cxn ang="0">
                <a:pos x="205891" y="148874"/>
              </a:cxn>
              <a:cxn ang="0">
                <a:pos x="182926" y="182937"/>
              </a:cxn>
              <a:cxn ang="0">
                <a:pos x="148866" y="205903"/>
              </a:cxn>
              <a:cxn ang="0">
                <a:pos x="107162" y="214325"/>
              </a:cxn>
              <a:cxn ang="0">
                <a:pos x="65451" y="205903"/>
              </a:cxn>
              <a:cxn ang="0">
                <a:pos x="31388" y="182937"/>
              </a:cxn>
              <a:cxn ang="0">
                <a:pos x="8421" y="148874"/>
              </a:cxn>
              <a:cxn ang="0">
                <a:pos x="0" y="107162"/>
              </a:cxn>
            </a:cxnLst>
            <a:rect l="0" t="0" r="r" b="b"/>
            <a:pathLst>
              <a:path w="214629" h="214629">
                <a:moveTo>
                  <a:pt x="0" y="107162"/>
                </a:moveTo>
                <a:lnTo>
                  <a:pt x="8421" y="65451"/>
                </a:lnTo>
                <a:lnTo>
                  <a:pt x="31388" y="31388"/>
                </a:lnTo>
                <a:lnTo>
                  <a:pt x="65451" y="8421"/>
                </a:lnTo>
                <a:lnTo>
                  <a:pt x="107162" y="0"/>
                </a:lnTo>
                <a:lnTo>
                  <a:pt x="148866" y="8421"/>
                </a:lnTo>
                <a:lnTo>
                  <a:pt x="182926" y="31388"/>
                </a:lnTo>
                <a:lnTo>
                  <a:pt x="205891" y="65451"/>
                </a:lnTo>
                <a:lnTo>
                  <a:pt x="214312" y="107162"/>
                </a:lnTo>
                <a:lnTo>
                  <a:pt x="205891" y="148874"/>
                </a:lnTo>
                <a:lnTo>
                  <a:pt x="182926" y="182937"/>
                </a:lnTo>
                <a:lnTo>
                  <a:pt x="148866" y="205903"/>
                </a:lnTo>
                <a:lnTo>
                  <a:pt x="107162" y="214325"/>
                </a:lnTo>
                <a:lnTo>
                  <a:pt x="65451" y="205903"/>
                </a:lnTo>
                <a:lnTo>
                  <a:pt x="31388" y="182937"/>
                </a:lnTo>
                <a:lnTo>
                  <a:pt x="8421" y="148874"/>
                </a:lnTo>
                <a:lnTo>
                  <a:pt x="0" y="107162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11" name="object 100"/>
          <p:cNvSpPr>
            <a:spLocks noChangeArrowheads="1"/>
          </p:cNvSpPr>
          <p:nvPr/>
        </p:nvSpPr>
        <p:spPr bwMode="auto">
          <a:xfrm>
            <a:off x="7048500" y="3189288"/>
            <a:ext cx="307975" cy="309562"/>
          </a:xfrm>
          <a:prstGeom prst="rect">
            <a:avLst/>
          </a:prstGeom>
          <a:blipFill dpi="0" rotWithShape="1">
            <a:blip r:embed="rId3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412" name="object 101"/>
          <p:cNvSpPr>
            <a:spLocks noChangeArrowheads="1"/>
          </p:cNvSpPr>
          <p:nvPr/>
        </p:nvSpPr>
        <p:spPr bwMode="auto">
          <a:xfrm>
            <a:off x="7094538" y="3214688"/>
            <a:ext cx="214312" cy="21431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413" name="object 102"/>
          <p:cNvSpPr>
            <a:spLocks/>
          </p:cNvSpPr>
          <p:nvPr/>
        </p:nvSpPr>
        <p:spPr bwMode="auto">
          <a:xfrm>
            <a:off x="7094538" y="3214688"/>
            <a:ext cx="214312" cy="214312"/>
          </a:xfrm>
          <a:custGeom>
            <a:avLst/>
            <a:gdLst/>
            <a:ahLst/>
            <a:cxnLst>
              <a:cxn ang="0">
                <a:pos x="0" y="107162"/>
              </a:cxn>
              <a:cxn ang="0">
                <a:pos x="8421" y="65451"/>
              </a:cxn>
              <a:cxn ang="0">
                <a:pos x="31388" y="31388"/>
              </a:cxn>
              <a:cxn ang="0">
                <a:pos x="65451" y="8421"/>
              </a:cxn>
              <a:cxn ang="0">
                <a:pos x="107162" y="0"/>
              </a:cxn>
              <a:cxn ang="0">
                <a:pos x="148866" y="8421"/>
              </a:cxn>
              <a:cxn ang="0">
                <a:pos x="182926" y="31388"/>
              </a:cxn>
              <a:cxn ang="0">
                <a:pos x="205891" y="65451"/>
              </a:cxn>
              <a:cxn ang="0">
                <a:pos x="214312" y="107162"/>
              </a:cxn>
              <a:cxn ang="0">
                <a:pos x="205891" y="148874"/>
              </a:cxn>
              <a:cxn ang="0">
                <a:pos x="182926" y="182937"/>
              </a:cxn>
              <a:cxn ang="0">
                <a:pos x="148866" y="205903"/>
              </a:cxn>
              <a:cxn ang="0">
                <a:pos x="107162" y="214325"/>
              </a:cxn>
              <a:cxn ang="0">
                <a:pos x="65451" y="205903"/>
              </a:cxn>
              <a:cxn ang="0">
                <a:pos x="31388" y="182937"/>
              </a:cxn>
              <a:cxn ang="0">
                <a:pos x="8421" y="148874"/>
              </a:cxn>
              <a:cxn ang="0">
                <a:pos x="0" y="107162"/>
              </a:cxn>
            </a:cxnLst>
            <a:rect l="0" t="0" r="r" b="b"/>
            <a:pathLst>
              <a:path w="214629" h="214629">
                <a:moveTo>
                  <a:pt x="0" y="107162"/>
                </a:moveTo>
                <a:lnTo>
                  <a:pt x="8421" y="65451"/>
                </a:lnTo>
                <a:lnTo>
                  <a:pt x="31388" y="31388"/>
                </a:lnTo>
                <a:lnTo>
                  <a:pt x="65451" y="8421"/>
                </a:lnTo>
                <a:lnTo>
                  <a:pt x="107162" y="0"/>
                </a:lnTo>
                <a:lnTo>
                  <a:pt x="148866" y="8421"/>
                </a:lnTo>
                <a:lnTo>
                  <a:pt x="182926" y="31388"/>
                </a:lnTo>
                <a:lnTo>
                  <a:pt x="205891" y="65451"/>
                </a:lnTo>
                <a:lnTo>
                  <a:pt x="214312" y="107162"/>
                </a:lnTo>
                <a:lnTo>
                  <a:pt x="205891" y="148874"/>
                </a:lnTo>
                <a:lnTo>
                  <a:pt x="182926" y="182937"/>
                </a:lnTo>
                <a:lnTo>
                  <a:pt x="148866" y="205903"/>
                </a:lnTo>
                <a:lnTo>
                  <a:pt x="107162" y="214325"/>
                </a:lnTo>
                <a:lnTo>
                  <a:pt x="65451" y="205903"/>
                </a:lnTo>
                <a:lnTo>
                  <a:pt x="31388" y="182937"/>
                </a:lnTo>
                <a:lnTo>
                  <a:pt x="8421" y="148874"/>
                </a:lnTo>
                <a:lnTo>
                  <a:pt x="0" y="107162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14" name="object 103"/>
          <p:cNvSpPr>
            <a:spLocks noChangeArrowheads="1"/>
          </p:cNvSpPr>
          <p:nvPr/>
        </p:nvSpPr>
        <p:spPr bwMode="auto">
          <a:xfrm>
            <a:off x="7839075" y="3186113"/>
            <a:ext cx="311150" cy="312737"/>
          </a:xfrm>
          <a:prstGeom prst="rect">
            <a:avLst/>
          </a:prstGeom>
          <a:blipFill dpi="0" rotWithShape="1">
            <a:blip r:embed="rId3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415" name="object 104"/>
          <p:cNvSpPr>
            <a:spLocks noChangeArrowheads="1"/>
          </p:cNvSpPr>
          <p:nvPr/>
        </p:nvSpPr>
        <p:spPr bwMode="auto">
          <a:xfrm>
            <a:off x="7885113" y="3213100"/>
            <a:ext cx="215900" cy="215900"/>
          </a:xfrm>
          <a:prstGeom prst="rect">
            <a:avLst/>
          </a:prstGeom>
          <a:blipFill dpi="0" rotWithShape="1">
            <a:blip r:embed="rId3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416" name="object 105"/>
          <p:cNvSpPr>
            <a:spLocks/>
          </p:cNvSpPr>
          <p:nvPr/>
        </p:nvSpPr>
        <p:spPr bwMode="auto">
          <a:xfrm>
            <a:off x="7885113" y="3213100"/>
            <a:ext cx="215900" cy="215900"/>
          </a:xfrm>
          <a:custGeom>
            <a:avLst/>
            <a:gdLst/>
            <a:ahLst/>
            <a:cxnLst>
              <a:cxn ang="0">
                <a:pos x="0" y="108000"/>
              </a:cxn>
              <a:cxn ang="0">
                <a:pos x="8486" y="65960"/>
              </a:cxn>
              <a:cxn ang="0">
                <a:pos x="31630" y="31630"/>
              </a:cxn>
              <a:cxn ang="0">
                <a:pos x="65960" y="8486"/>
              </a:cxn>
              <a:cxn ang="0">
                <a:pos x="108000" y="0"/>
              </a:cxn>
              <a:cxn ang="0">
                <a:pos x="150041" y="8486"/>
              </a:cxn>
              <a:cxn ang="0">
                <a:pos x="184370" y="31630"/>
              </a:cxn>
              <a:cxn ang="0">
                <a:pos x="207515" y="65960"/>
              </a:cxn>
              <a:cxn ang="0">
                <a:pos x="216001" y="108000"/>
              </a:cxn>
              <a:cxn ang="0">
                <a:pos x="207515" y="150041"/>
              </a:cxn>
              <a:cxn ang="0">
                <a:pos x="184370" y="184370"/>
              </a:cxn>
              <a:cxn ang="0">
                <a:pos x="150041" y="207515"/>
              </a:cxn>
              <a:cxn ang="0">
                <a:pos x="108000" y="216001"/>
              </a:cxn>
              <a:cxn ang="0">
                <a:pos x="65960" y="207515"/>
              </a:cxn>
              <a:cxn ang="0">
                <a:pos x="31630" y="184370"/>
              </a:cxn>
              <a:cxn ang="0">
                <a:pos x="8486" y="150041"/>
              </a:cxn>
              <a:cxn ang="0">
                <a:pos x="0" y="108000"/>
              </a:cxn>
            </a:cxnLst>
            <a:rect l="0" t="0" r="r" b="b"/>
            <a:pathLst>
              <a:path w="216534" h="216535">
                <a:moveTo>
                  <a:pt x="0" y="108000"/>
                </a:moveTo>
                <a:lnTo>
                  <a:pt x="8486" y="65960"/>
                </a:lnTo>
                <a:lnTo>
                  <a:pt x="31630" y="31630"/>
                </a:lnTo>
                <a:lnTo>
                  <a:pt x="65960" y="8486"/>
                </a:lnTo>
                <a:lnTo>
                  <a:pt x="108000" y="0"/>
                </a:lnTo>
                <a:lnTo>
                  <a:pt x="150041" y="8486"/>
                </a:lnTo>
                <a:lnTo>
                  <a:pt x="184370" y="31630"/>
                </a:lnTo>
                <a:lnTo>
                  <a:pt x="207515" y="65960"/>
                </a:lnTo>
                <a:lnTo>
                  <a:pt x="216001" y="108000"/>
                </a:lnTo>
                <a:lnTo>
                  <a:pt x="207515" y="150041"/>
                </a:lnTo>
                <a:lnTo>
                  <a:pt x="184370" y="184370"/>
                </a:lnTo>
                <a:lnTo>
                  <a:pt x="150041" y="207515"/>
                </a:lnTo>
                <a:lnTo>
                  <a:pt x="108000" y="216001"/>
                </a:lnTo>
                <a:lnTo>
                  <a:pt x="65960" y="207515"/>
                </a:lnTo>
                <a:lnTo>
                  <a:pt x="31630" y="184370"/>
                </a:lnTo>
                <a:lnTo>
                  <a:pt x="8486" y="150041"/>
                </a:lnTo>
                <a:lnTo>
                  <a:pt x="0" y="108000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17" name="object 106"/>
          <p:cNvSpPr>
            <a:spLocks/>
          </p:cNvSpPr>
          <p:nvPr/>
        </p:nvSpPr>
        <p:spPr bwMode="auto">
          <a:xfrm>
            <a:off x="6875463" y="3321050"/>
            <a:ext cx="2190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7728" y="0"/>
              </a:cxn>
            </a:cxnLst>
            <a:rect l="0" t="0" r="r" b="b"/>
            <a:pathLst>
              <a:path w="217804">
                <a:moveTo>
                  <a:pt x="0" y="0"/>
                </a:moveTo>
                <a:lnTo>
                  <a:pt x="217728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18" name="object 107"/>
          <p:cNvSpPr>
            <a:spLocks/>
          </p:cNvSpPr>
          <p:nvPr/>
        </p:nvSpPr>
        <p:spPr bwMode="auto">
          <a:xfrm>
            <a:off x="7308850" y="3321050"/>
            <a:ext cx="146050" cy="1588"/>
          </a:xfrm>
          <a:custGeom>
            <a:avLst/>
            <a:gdLst/>
            <a:ahLst/>
            <a:cxnLst>
              <a:cxn ang="0">
                <a:pos x="146291" y="0"/>
              </a:cxn>
              <a:cxn ang="0">
                <a:pos x="0" y="787"/>
              </a:cxn>
            </a:cxnLst>
            <a:rect l="0" t="0" r="r" b="b"/>
            <a:pathLst>
              <a:path w="146684" h="1270">
                <a:moveTo>
                  <a:pt x="146291" y="0"/>
                </a:moveTo>
                <a:lnTo>
                  <a:pt x="0" y="787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19" name="object 108"/>
          <p:cNvSpPr>
            <a:spLocks/>
          </p:cNvSpPr>
          <p:nvPr/>
        </p:nvSpPr>
        <p:spPr bwMode="auto">
          <a:xfrm>
            <a:off x="7740650" y="3321050"/>
            <a:ext cx="144463" cy="0"/>
          </a:xfrm>
          <a:custGeom>
            <a:avLst/>
            <a:gdLst/>
            <a:ahLst/>
            <a:cxnLst>
              <a:cxn ang="0">
                <a:pos x="0" y="76"/>
              </a:cxn>
              <a:cxn ang="0">
                <a:pos x="144018" y="0"/>
              </a:cxn>
            </a:cxnLst>
            <a:rect l="0" t="0" r="r" b="b"/>
            <a:pathLst>
              <a:path w="144145" h="635">
                <a:moveTo>
                  <a:pt x="0" y="76"/>
                </a:moveTo>
                <a:lnTo>
                  <a:pt x="144018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20" name="object 109"/>
          <p:cNvSpPr>
            <a:spLocks/>
          </p:cNvSpPr>
          <p:nvPr/>
        </p:nvSpPr>
        <p:spPr bwMode="auto">
          <a:xfrm>
            <a:off x="8101013" y="3319463"/>
            <a:ext cx="217487" cy="1587"/>
          </a:xfrm>
          <a:custGeom>
            <a:avLst/>
            <a:gdLst/>
            <a:ahLst/>
            <a:cxnLst>
              <a:cxn ang="0">
                <a:pos x="0" y="838"/>
              </a:cxn>
              <a:cxn ang="0">
                <a:pos x="217754" y="0"/>
              </a:cxn>
            </a:cxnLst>
            <a:rect l="0" t="0" r="r" b="b"/>
            <a:pathLst>
              <a:path w="217804" h="1270">
                <a:moveTo>
                  <a:pt x="0" y="838"/>
                </a:moveTo>
                <a:lnTo>
                  <a:pt x="217754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" name="object 110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7: Centrality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Analysis</a:t>
            </a:r>
          </a:p>
        </p:txBody>
      </p:sp>
      <p:sp>
        <p:nvSpPr>
          <p:cNvPr id="13422" name="object 1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65088"/>
            <a:fld id="{A0C00DB6-EC63-40FD-AF0F-86522A52EDA8}" type="slidenum">
              <a:rPr lang="th-TH"/>
              <a:pPr marL="65088"/>
              <a:t>7</a:t>
            </a:fld>
            <a:endParaRPr lang="th-TH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object 2"/>
          <p:cNvSpPr>
            <a:spLocks noChangeArrowheads="1"/>
          </p:cNvSpPr>
          <p:nvPr/>
        </p:nvSpPr>
        <p:spPr bwMode="auto">
          <a:xfrm>
            <a:off x="258763" y="254000"/>
            <a:ext cx="4654550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Degree</a:t>
            </a:r>
            <a:r>
              <a:rPr spc="-90" dirty="0"/>
              <a:t> </a:t>
            </a:r>
            <a:r>
              <a:rPr spc="-5" dirty="0"/>
              <a:t>Centrality</a:t>
            </a:r>
          </a:p>
        </p:txBody>
      </p:sp>
      <p:sp>
        <p:nvSpPr>
          <p:cNvPr id="14339" name="object 4"/>
          <p:cNvSpPr>
            <a:spLocks noChangeArrowheads="1"/>
          </p:cNvSpPr>
          <p:nvPr/>
        </p:nvSpPr>
        <p:spPr bwMode="auto">
          <a:xfrm>
            <a:off x="1668463" y="2513013"/>
            <a:ext cx="450850" cy="4508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40" name="object 5"/>
          <p:cNvSpPr>
            <a:spLocks noChangeArrowheads="1"/>
          </p:cNvSpPr>
          <p:nvPr/>
        </p:nvSpPr>
        <p:spPr bwMode="auto">
          <a:xfrm>
            <a:off x="1714500" y="2538413"/>
            <a:ext cx="355600" cy="3556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41" name="object 6"/>
          <p:cNvSpPr>
            <a:spLocks/>
          </p:cNvSpPr>
          <p:nvPr/>
        </p:nvSpPr>
        <p:spPr bwMode="auto">
          <a:xfrm>
            <a:off x="1714500" y="2538413"/>
            <a:ext cx="357188" cy="357187"/>
          </a:xfrm>
          <a:custGeom>
            <a:avLst/>
            <a:gdLst/>
            <a:ahLst/>
            <a:cxnLst>
              <a:cxn ang="0">
                <a:pos x="0" y="178193"/>
              </a:cxn>
              <a:cxn ang="0">
                <a:pos x="6365" y="130822"/>
              </a:cxn>
              <a:cxn ang="0">
                <a:pos x="24328" y="88253"/>
              </a:cxn>
              <a:cxn ang="0">
                <a:pos x="52192" y="52187"/>
              </a:cxn>
              <a:cxn ang="0">
                <a:pos x="88256" y="24323"/>
              </a:cxn>
              <a:cxn ang="0">
                <a:pos x="130823" y="6360"/>
              </a:cxn>
              <a:cxn ang="0">
                <a:pos x="178193" y="0"/>
              </a:cxn>
              <a:cxn ang="0">
                <a:pos x="225576" y="6365"/>
              </a:cxn>
              <a:cxn ang="0">
                <a:pos x="268143" y="24328"/>
              </a:cxn>
              <a:cxn ang="0">
                <a:pos x="304207" y="52192"/>
              </a:cxn>
              <a:cxn ang="0">
                <a:pos x="332071" y="88256"/>
              </a:cxn>
              <a:cxn ang="0">
                <a:pos x="350034" y="130823"/>
              </a:cxn>
              <a:cxn ang="0">
                <a:pos x="356400" y="178193"/>
              </a:cxn>
              <a:cxn ang="0">
                <a:pos x="350034" y="225564"/>
              </a:cxn>
              <a:cxn ang="0">
                <a:pos x="332071" y="268130"/>
              </a:cxn>
              <a:cxn ang="0">
                <a:pos x="304207" y="304195"/>
              </a:cxn>
              <a:cxn ang="0">
                <a:pos x="268143" y="332058"/>
              </a:cxn>
              <a:cxn ang="0">
                <a:pos x="225576" y="350022"/>
              </a:cxn>
              <a:cxn ang="0">
                <a:pos x="178206" y="356387"/>
              </a:cxn>
              <a:cxn ang="0">
                <a:pos x="130823" y="350022"/>
              </a:cxn>
              <a:cxn ang="0">
                <a:pos x="88256" y="332058"/>
              </a:cxn>
              <a:cxn ang="0">
                <a:pos x="52192" y="304195"/>
              </a:cxn>
              <a:cxn ang="0">
                <a:pos x="24328" y="268130"/>
              </a:cxn>
              <a:cxn ang="0">
                <a:pos x="6365" y="225564"/>
              </a:cxn>
              <a:cxn ang="0">
                <a:pos x="0" y="178193"/>
              </a:cxn>
            </a:cxnLst>
            <a:rect l="0" t="0" r="r" b="b"/>
            <a:pathLst>
              <a:path w="356869" h="356869">
                <a:moveTo>
                  <a:pt x="0" y="178193"/>
                </a:moveTo>
                <a:lnTo>
                  <a:pt x="6365" y="130822"/>
                </a:lnTo>
                <a:lnTo>
                  <a:pt x="24328" y="88253"/>
                </a:lnTo>
                <a:lnTo>
                  <a:pt x="52192" y="52187"/>
                </a:lnTo>
                <a:lnTo>
                  <a:pt x="88256" y="24323"/>
                </a:lnTo>
                <a:lnTo>
                  <a:pt x="130823" y="6360"/>
                </a:lnTo>
                <a:lnTo>
                  <a:pt x="178193" y="0"/>
                </a:lnTo>
                <a:lnTo>
                  <a:pt x="225576" y="6365"/>
                </a:lnTo>
                <a:lnTo>
                  <a:pt x="268143" y="24328"/>
                </a:lnTo>
                <a:lnTo>
                  <a:pt x="304207" y="52192"/>
                </a:lnTo>
                <a:lnTo>
                  <a:pt x="332071" y="88256"/>
                </a:lnTo>
                <a:lnTo>
                  <a:pt x="350034" y="130823"/>
                </a:lnTo>
                <a:lnTo>
                  <a:pt x="356400" y="178193"/>
                </a:lnTo>
                <a:lnTo>
                  <a:pt x="350034" y="225564"/>
                </a:lnTo>
                <a:lnTo>
                  <a:pt x="332071" y="268130"/>
                </a:lnTo>
                <a:lnTo>
                  <a:pt x="304207" y="304195"/>
                </a:lnTo>
                <a:lnTo>
                  <a:pt x="268143" y="332058"/>
                </a:lnTo>
                <a:lnTo>
                  <a:pt x="225576" y="350022"/>
                </a:lnTo>
                <a:lnTo>
                  <a:pt x="178206" y="356387"/>
                </a:lnTo>
                <a:lnTo>
                  <a:pt x="130823" y="350022"/>
                </a:lnTo>
                <a:lnTo>
                  <a:pt x="88256" y="332058"/>
                </a:lnTo>
                <a:lnTo>
                  <a:pt x="52192" y="304195"/>
                </a:lnTo>
                <a:lnTo>
                  <a:pt x="24328" y="268130"/>
                </a:lnTo>
                <a:lnTo>
                  <a:pt x="6365" y="225564"/>
                </a:lnTo>
                <a:lnTo>
                  <a:pt x="0" y="178193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42" name="object 7"/>
          <p:cNvSpPr>
            <a:spLocks noChangeArrowheads="1"/>
          </p:cNvSpPr>
          <p:nvPr/>
        </p:nvSpPr>
        <p:spPr bwMode="auto">
          <a:xfrm>
            <a:off x="1025525" y="1868488"/>
            <a:ext cx="450850" cy="45243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43" name="object 8"/>
          <p:cNvSpPr>
            <a:spLocks noChangeArrowheads="1"/>
          </p:cNvSpPr>
          <p:nvPr/>
        </p:nvSpPr>
        <p:spPr bwMode="auto">
          <a:xfrm>
            <a:off x="1071563" y="1895475"/>
            <a:ext cx="355600" cy="3556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44" name="object 9"/>
          <p:cNvSpPr>
            <a:spLocks/>
          </p:cNvSpPr>
          <p:nvPr/>
        </p:nvSpPr>
        <p:spPr bwMode="auto">
          <a:xfrm>
            <a:off x="1071563" y="1895475"/>
            <a:ext cx="357187" cy="357188"/>
          </a:xfrm>
          <a:custGeom>
            <a:avLst/>
            <a:gdLst/>
            <a:ahLst/>
            <a:cxnLst>
              <a:cxn ang="0">
                <a:pos x="0" y="178193"/>
              </a:cxn>
              <a:cxn ang="0">
                <a:pos x="6365" y="130823"/>
              </a:cxn>
              <a:cxn ang="0">
                <a:pos x="24328" y="88256"/>
              </a:cxn>
              <a:cxn ang="0">
                <a:pos x="52192" y="52192"/>
              </a:cxn>
              <a:cxn ang="0">
                <a:pos x="88256" y="24328"/>
              </a:cxn>
              <a:cxn ang="0">
                <a:pos x="130823" y="6365"/>
              </a:cxn>
              <a:cxn ang="0">
                <a:pos x="178193" y="0"/>
              </a:cxn>
              <a:cxn ang="0">
                <a:pos x="225576" y="6365"/>
              </a:cxn>
              <a:cxn ang="0">
                <a:pos x="268143" y="24328"/>
              </a:cxn>
              <a:cxn ang="0">
                <a:pos x="304207" y="52192"/>
              </a:cxn>
              <a:cxn ang="0">
                <a:pos x="332071" y="88256"/>
              </a:cxn>
              <a:cxn ang="0">
                <a:pos x="350034" y="130823"/>
              </a:cxn>
              <a:cxn ang="0">
                <a:pos x="356400" y="178193"/>
              </a:cxn>
              <a:cxn ang="0">
                <a:pos x="350034" y="225565"/>
              </a:cxn>
              <a:cxn ang="0">
                <a:pos x="332071" y="268134"/>
              </a:cxn>
              <a:cxn ang="0">
                <a:pos x="304207" y="304201"/>
              </a:cxn>
              <a:cxn ang="0">
                <a:pos x="268143" y="332067"/>
              </a:cxn>
              <a:cxn ang="0">
                <a:pos x="225576" y="350033"/>
              </a:cxn>
              <a:cxn ang="0">
                <a:pos x="178206" y="356400"/>
              </a:cxn>
              <a:cxn ang="0">
                <a:pos x="130823" y="350033"/>
              </a:cxn>
              <a:cxn ang="0">
                <a:pos x="88256" y="332067"/>
              </a:cxn>
              <a:cxn ang="0">
                <a:pos x="52192" y="304201"/>
              </a:cxn>
              <a:cxn ang="0">
                <a:pos x="24328" y="268134"/>
              </a:cxn>
              <a:cxn ang="0">
                <a:pos x="6365" y="225565"/>
              </a:cxn>
              <a:cxn ang="0">
                <a:pos x="0" y="178193"/>
              </a:cxn>
            </a:cxnLst>
            <a:rect l="0" t="0" r="r" b="b"/>
            <a:pathLst>
              <a:path w="356869" h="356869">
                <a:moveTo>
                  <a:pt x="0" y="178193"/>
                </a:moveTo>
                <a:lnTo>
                  <a:pt x="6365" y="130823"/>
                </a:lnTo>
                <a:lnTo>
                  <a:pt x="24328" y="88256"/>
                </a:lnTo>
                <a:lnTo>
                  <a:pt x="52192" y="52192"/>
                </a:lnTo>
                <a:lnTo>
                  <a:pt x="88256" y="24328"/>
                </a:lnTo>
                <a:lnTo>
                  <a:pt x="130823" y="6365"/>
                </a:lnTo>
                <a:lnTo>
                  <a:pt x="178193" y="0"/>
                </a:lnTo>
                <a:lnTo>
                  <a:pt x="225576" y="6365"/>
                </a:lnTo>
                <a:lnTo>
                  <a:pt x="268143" y="24328"/>
                </a:lnTo>
                <a:lnTo>
                  <a:pt x="304207" y="52192"/>
                </a:lnTo>
                <a:lnTo>
                  <a:pt x="332071" y="88256"/>
                </a:lnTo>
                <a:lnTo>
                  <a:pt x="350034" y="130823"/>
                </a:lnTo>
                <a:lnTo>
                  <a:pt x="356400" y="178193"/>
                </a:lnTo>
                <a:lnTo>
                  <a:pt x="350034" y="225565"/>
                </a:lnTo>
                <a:lnTo>
                  <a:pt x="332071" y="268134"/>
                </a:lnTo>
                <a:lnTo>
                  <a:pt x="304207" y="304201"/>
                </a:lnTo>
                <a:lnTo>
                  <a:pt x="268143" y="332067"/>
                </a:lnTo>
                <a:lnTo>
                  <a:pt x="225576" y="350033"/>
                </a:lnTo>
                <a:lnTo>
                  <a:pt x="178206" y="356400"/>
                </a:lnTo>
                <a:lnTo>
                  <a:pt x="130823" y="350033"/>
                </a:lnTo>
                <a:lnTo>
                  <a:pt x="88256" y="332067"/>
                </a:lnTo>
                <a:lnTo>
                  <a:pt x="52192" y="304201"/>
                </a:lnTo>
                <a:lnTo>
                  <a:pt x="24328" y="268134"/>
                </a:lnTo>
                <a:lnTo>
                  <a:pt x="6365" y="225565"/>
                </a:lnTo>
                <a:lnTo>
                  <a:pt x="0" y="178193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45" name="object 10"/>
          <p:cNvSpPr>
            <a:spLocks noChangeArrowheads="1"/>
          </p:cNvSpPr>
          <p:nvPr/>
        </p:nvSpPr>
        <p:spPr bwMode="auto">
          <a:xfrm>
            <a:off x="2382838" y="1760538"/>
            <a:ext cx="452437" cy="45085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46" name="object 11"/>
          <p:cNvSpPr>
            <a:spLocks noChangeArrowheads="1"/>
          </p:cNvSpPr>
          <p:nvPr/>
        </p:nvSpPr>
        <p:spPr bwMode="auto">
          <a:xfrm>
            <a:off x="2428875" y="1785938"/>
            <a:ext cx="357188" cy="357187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47" name="object 12"/>
          <p:cNvSpPr>
            <a:spLocks/>
          </p:cNvSpPr>
          <p:nvPr/>
        </p:nvSpPr>
        <p:spPr bwMode="auto">
          <a:xfrm>
            <a:off x="2428875" y="1785938"/>
            <a:ext cx="357188" cy="357187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5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48" name="object 13"/>
          <p:cNvSpPr>
            <a:spLocks noChangeArrowheads="1"/>
          </p:cNvSpPr>
          <p:nvPr/>
        </p:nvSpPr>
        <p:spPr bwMode="auto">
          <a:xfrm>
            <a:off x="1025525" y="3155950"/>
            <a:ext cx="452438" cy="45085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49" name="object 14"/>
          <p:cNvSpPr>
            <a:spLocks noChangeArrowheads="1"/>
          </p:cNvSpPr>
          <p:nvPr/>
        </p:nvSpPr>
        <p:spPr bwMode="auto">
          <a:xfrm>
            <a:off x="1071563" y="3181350"/>
            <a:ext cx="357187" cy="357188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50" name="object 15"/>
          <p:cNvSpPr>
            <a:spLocks/>
          </p:cNvSpPr>
          <p:nvPr/>
        </p:nvSpPr>
        <p:spPr bwMode="auto">
          <a:xfrm>
            <a:off x="1071563" y="3181350"/>
            <a:ext cx="357187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51" name="object 16"/>
          <p:cNvSpPr>
            <a:spLocks noChangeArrowheads="1"/>
          </p:cNvSpPr>
          <p:nvPr/>
        </p:nvSpPr>
        <p:spPr bwMode="auto">
          <a:xfrm>
            <a:off x="2239963" y="3155950"/>
            <a:ext cx="452437" cy="45085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52" name="object 17"/>
          <p:cNvSpPr>
            <a:spLocks noChangeArrowheads="1"/>
          </p:cNvSpPr>
          <p:nvPr/>
        </p:nvSpPr>
        <p:spPr bwMode="auto">
          <a:xfrm>
            <a:off x="2286000" y="3181350"/>
            <a:ext cx="357188" cy="357188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53" name="object 18"/>
          <p:cNvSpPr>
            <a:spLocks/>
          </p:cNvSpPr>
          <p:nvPr/>
        </p:nvSpPr>
        <p:spPr bwMode="auto">
          <a:xfrm>
            <a:off x="2286000" y="3181350"/>
            <a:ext cx="357188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54" name="object 19"/>
          <p:cNvSpPr>
            <a:spLocks noChangeArrowheads="1"/>
          </p:cNvSpPr>
          <p:nvPr/>
        </p:nvSpPr>
        <p:spPr bwMode="auto">
          <a:xfrm>
            <a:off x="2668588" y="2486025"/>
            <a:ext cx="452437" cy="452438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55" name="object 20"/>
          <p:cNvSpPr>
            <a:spLocks noChangeArrowheads="1"/>
          </p:cNvSpPr>
          <p:nvPr/>
        </p:nvSpPr>
        <p:spPr bwMode="auto">
          <a:xfrm>
            <a:off x="2714625" y="2511425"/>
            <a:ext cx="357188" cy="357188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56" name="object 21"/>
          <p:cNvSpPr>
            <a:spLocks/>
          </p:cNvSpPr>
          <p:nvPr/>
        </p:nvSpPr>
        <p:spPr bwMode="auto">
          <a:xfrm>
            <a:off x="2714625" y="2511425"/>
            <a:ext cx="357188" cy="358775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5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57" name="object 22"/>
          <p:cNvSpPr>
            <a:spLocks/>
          </p:cNvSpPr>
          <p:nvPr/>
        </p:nvSpPr>
        <p:spPr bwMode="auto">
          <a:xfrm>
            <a:off x="1376363" y="2198688"/>
            <a:ext cx="390525" cy="3921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0931" y="390931"/>
              </a:cxn>
            </a:cxnLst>
            <a:rect l="0" t="0" r="r" b="b"/>
            <a:pathLst>
              <a:path w="391160" h="391160">
                <a:moveTo>
                  <a:pt x="0" y="0"/>
                </a:moveTo>
                <a:lnTo>
                  <a:pt x="390931" y="390931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58" name="object 23"/>
          <p:cNvSpPr>
            <a:spLocks/>
          </p:cNvSpPr>
          <p:nvPr/>
        </p:nvSpPr>
        <p:spPr bwMode="auto">
          <a:xfrm>
            <a:off x="1376363" y="2841625"/>
            <a:ext cx="390525" cy="392113"/>
          </a:xfrm>
          <a:custGeom>
            <a:avLst/>
            <a:gdLst/>
            <a:ahLst/>
            <a:cxnLst>
              <a:cxn ang="0">
                <a:pos x="0" y="391045"/>
              </a:cxn>
              <a:cxn ang="0">
                <a:pos x="390258" y="0"/>
              </a:cxn>
            </a:cxnLst>
            <a:rect l="0" t="0" r="r" b="b"/>
            <a:pathLst>
              <a:path w="390525" h="391160">
                <a:moveTo>
                  <a:pt x="0" y="391045"/>
                </a:moveTo>
                <a:lnTo>
                  <a:pt x="390258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59" name="object 24"/>
          <p:cNvSpPr>
            <a:spLocks/>
          </p:cNvSpPr>
          <p:nvPr/>
        </p:nvSpPr>
        <p:spPr bwMode="auto">
          <a:xfrm>
            <a:off x="2019300" y="2841625"/>
            <a:ext cx="319088" cy="392113"/>
          </a:xfrm>
          <a:custGeom>
            <a:avLst/>
            <a:gdLst/>
            <a:ahLst/>
            <a:cxnLst>
              <a:cxn ang="0">
                <a:pos x="319608" y="391045"/>
              </a:cxn>
              <a:cxn ang="0">
                <a:pos x="0" y="0"/>
              </a:cxn>
            </a:cxnLst>
            <a:rect l="0" t="0" r="r" b="b"/>
            <a:pathLst>
              <a:path w="320039" h="391160">
                <a:moveTo>
                  <a:pt x="319608" y="391045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60" name="object 25"/>
          <p:cNvSpPr>
            <a:spLocks/>
          </p:cNvSpPr>
          <p:nvPr/>
        </p:nvSpPr>
        <p:spPr bwMode="auto">
          <a:xfrm>
            <a:off x="2070100" y="2690813"/>
            <a:ext cx="644525" cy="25400"/>
          </a:xfrm>
          <a:custGeom>
            <a:avLst/>
            <a:gdLst/>
            <a:ahLst/>
            <a:cxnLst>
              <a:cxn ang="0">
                <a:pos x="643737" y="0"/>
              </a:cxn>
              <a:cxn ang="0">
                <a:pos x="0" y="25552"/>
              </a:cxn>
            </a:cxnLst>
            <a:rect l="0" t="0" r="r" b="b"/>
            <a:pathLst>
              <a:path w="643889" h="26035">
                <a:moveTo>
                  <a:pt x="643737" y="0"/>
                </a:moveTo>
                <a:lnTo>
                  <a:pt x="0" y="25552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61" name="object 26"/>
          <p:cNvSpPr>
            <a:spLocks/>
          </p:cNvSpPr>
          <p:nvPr/>
        </p:nvSpPr>
        <p:spPr bwMode="auto">
          <a:xfrm>
            <a:off x="2019300" y="2090738"/>
            <a:ext cx="461963" cy="500062"/>
          </a:xfrm>
          <a:custGeom>
            <a:avLst/>
            <a:gdLst/>
            <a:ahLst/>
            <a:cxnLst>
              <a:cxn ang="0">
                <a:pos x="462483" y="0"/>
              </a:cxn>
              <a:cxn ang="0">
                <a:pos x="0" y="499541"/>
              </a:cxn>
            </a:cxnLst>
            <a:rect l="0" t="0" r="r" b="b"/>
            <a:pathLst>
              <a:path w="462914" h="499744">
                <a:moveTo>
                  <a:pt x="462483" y="0"/>
                </a:moveTo>
                <a:lnTo>
                  <a:pt x="0" y="499541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62" name="object 27"/>
          <p:cNvSpPr>
            <a:spLocks noChangeArrowheads="1"/>
          </p:cNvSpPr>
          <p:nvPr/>
        </p:nvSpPr>
        <p:spPr bwMode="auto">
          <a:xfrm>
            <a:off x="1595438" y="2443163"/>
            <a:ext cx="595312" cy="593725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63" name="object 28"/>
          <p:cNvSpPr txBox="1">
            <a:spLocks noChangeArrowheads="1"/>
          </p:cNvSpPr>
          <p:nvPr/>
        </p:nvSpPr>
        <p:spPr bwMode="auto">
          <a:xfrm>
            <a:off x="1822450" y="2565400"/>
            <a:ext cx="14128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Calibri" pitchFamily="34" charset="0"/>
                <a:cs typeface="Cordia New" pitchFamily="34" charset="-34"/>
              </a:rPr>
              <a:t>5</a:t>
            </a:r>
            <a:endParaRPr lang="th-TH" sz="18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64" name="object 29"/>
          <p:cNvSpPr>
            <a:spLocks noChangeArrowheads="1"/>
          </p:cNvSpPr>
          <p:nvPr/>
        </p:nvSpPr>
        <p:spPr bwMode="auto">
          <a:xfrm>
            <a:off x="1071563" y="1895475"/>
            <a:ext cx="355600" cy="3556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65" name="object 30"/>
          <p:cNvSpPr>
            <a:spLocks/>
          </p:cNvSpPr>
          <p:nvPr/>
        </p:nvSpPr>
        <p:spPr bwMode="auto">
          <a:xfrm>
            <a:off x="1071563" y="1895475"/>
            <a:ext cx="357187" cy="357188"/>
          </a:xfrm>
          <a:custGeom>
            <a:avLst/>
            <a:gdLst/>
            <a:ahLst/>
            <a:cxnLst>
              <a:cxn ang="0">
                <a:pos x="0" y="178193"/>
              </a:cxn>
              <a:cxn ang="0">
                <a:pos x="6365" y="130823"/>
              </a:cxn>
              <a:cxn ang="0">
                <a:pos x="24328" y="88256"/>
              </a:cxn>
              <a:cxn ang="0">
                <a:pos x="52192" y="52192"/>
              </a:cxn>
              <a:cxn ang="0">
                <a:pos x="88256" y="24328"/>
              </a:cxn>
              <a:cxn ang="0">
                <a:pos x="130823" y="6365"/>
              </a:cxn>
              <a:cxn ang="0">
                <a:pos x="178193" y="0"/>
              </a:cxn>
              <a:cxn ang="0">
                <a:pos x="225576" y="6365"/>
              </a:cxn>
              <a:cxn ang="0">
                <a:pos x="268143" y="24328"/>
              </a:cxn>
              <a:cxn ang="0">
                <a:pos x="304207" y="52192"/>
              </a:cxn>
              <a:cxn ang="0">
                <a:pos x="332071" y="88256"/>
              </a:cxn>
              <a:cxn ang="0">
                <a:pos x="350034" y="130823"/>
              </a:cxn>
              <a:cxn ang="0">
                <a:pos x="356400" y="178193"/>
              </a:cxn>
              <a:cxn ang="0">
                <a:pos x="350034" y="225565"/>
              </a:cxn>
              <a:cxn ang="0">
                <a:pos x="332071" y="268134"/>
              </a:cxn>
              <a:cxn ang="0">
                <a:pos x="304207" y="304201"/>
              </a:cxn>
              <a:cxn ang="0">
                <a:pos x="268143" y="332067"/>
              </a:cxn>
              <a:cxn ang="0">
                <a:pos x="225576" y="350033"/>
              </a:cxn>
              <a:cxn ang="0">
                <a:pos x="178206" y="356400"/>
              </a:cxn>
              <a:cxn ang="0">
                <a:pos x="130823" y="350033"/>
              </a:cxn>
              <a:cxn ang="0">
                <a:pos x="88256" y="332067"/>
              </a:cxn>
              <a:cxn ang="0">
                <a:pos x="52192" y="304201"/>
              </a:cxn>
              <a:cxn ang="0">
                <a:pos x="24328" y="268134"/>
              </a:cxn>
              <a:cxn ang="0">
                <a:pos x="6365" y="225565"/>
              </a:cxn>
              <a:cxn ang="0">
                <a:pos x="0" y="178193"/>
              </a:cxn>
            </a:cxnLst>
            <a:rect l="0" t="0" r="r" b="b"/>
            <a:pathLst>
              <a:path w="356869" h="356869">
                <a:moveTo>
                  <a:pt x="0" y="178193"/>
                </a:moveTo>
                <a:lnTo>
                  <a:pt x="6365" y="130823"/>
                </a:lnTo>
                <a:lnTo>
                  <a:pt x="24328" y="88256"/>
                </a:lnTo>
                <a:lnTo>
                  <a:pt x="52192" y="52192"/>
                </a:lnTo>
                <a:lnTo>
                  <a:pt x="88256" y="24328"/>
                </a:lnTo>
                <a:lnTo>
                  <a:pt x="130823" y="6365"/>
                </a:lnTo>
                <a:lnTo>
                  <a:pt x="178193" y="0"/>
                </a:lnTo>
                <a:lnTo>
                  <a:pt x="225576" y="6365"/>
                </a:lnTo>
                <a:lnTo>
                  <a:pt x="268143" y="24328"/>
                </a:lnTo>
                <a:lnTo>
                  <a:pt x="304207" y="52192"/>
                </a:lnTo>
                <a:lnTo>
                  <a:pt x="332071" y="88256"/>
                </a:lnTo>
                <a:lnTo>
                  <a:pt x="350034" y="130823"/>
                </a:lnTo>
                <a:lnTo>
                  <a:pt x="356400" y="178193"/>
                </a:lnTo>
                <a:lnTo>
                  <a:pt x="350034" y="225565"/>
                </a:lnTo>
                <a:lnTo>
                  <a:pt x="332071" y="268134"/>
                </a:lnTo>
                <a:lnTo>
                  <a:pt x="304207" y="304201"/>
                </a:lnTo>
                <a:lnTo>
                  <a:pt x="268143" y="332067"/>
                </a:lnTo>
                <a:lnTo>
                  <a:pt x="225576" y="350033"/>
                </a:lnTo>
                <a:lnTo>
                  <a:pt x="178206" y="356400"/>
                </a:lnTo>
                <a:lnTo>
                  <a:pt x="130823" y="350033"/>
                </a:lnTo>
                <a:lnTo>
                  <a:pt x="88256" y="332067"/>
                </a:lnTo>
                <a:lnTo>
                  <a:pt x="52192" y="304201"/>
                </a:lnTo>
                <a:lnTo>
                  <a:pt x="24328" y="268134"/>
                </a:lnTo>
                <a:lnTo>
                  <a:pt x="6365" y="225565"/>
                </a:lnTo>
                <a:lnTo>
                  <a:pt x="0" y="178193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66" name="object 31"/>
          <p:cNvSpPr txBox="1">
            <a:spLocks noChangeArrowheads="1"/>
          </p:cNvSpPr>
          <p:nvPr/>
        </p:nvSpPr>
        <p:spPr bwMode="auto">
          <a:xfrm>
            <a:off x="1177925" y="1922463"/>
            <a:ext cx="14287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Calibri" pitchFamily="34" charset="0"/>
                <a:cs typeface="Cordia New" pitchFamily="34" charset="-34"/>
              </a:rPr>
              <a:t>1</a:t>
            </a:r>
            <a:endParaRPr lang="th-TH" sz="18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67" name="object 32"/>
          <p:cNvSpPr>
            <a:spLocks noChangeArrowheads="1"/>
          </p:cNvSpPr>
          <p:nvPr/>
        </p:nvSpPr>
        <p:spPr bwMode="auto">
          <a:xfrm>
            <a:off x="2428875" y="1785938"/>
            <a:ext cx="357188" cy="357187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68" name="object 33"/>
          <p:cNvSpPr>
            <a:spLocks/>
          </p:cNvSpPr>
          <p:nvPr/>
        </p:nvSpPr>
        <p:spPr bwMode="auto">
          <a:xfrm>
            <a:off x="2428875" y="1785938"/>
            <a:ext cx="357188" cy="357187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5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69" name="object 34"/>
          <p:cNvSpPr txBox="1">
            <a:spLocks noChangeArrowheads="1"/>
          </p:cNvSpPr>
          <p:nvPr/>
        </p:nvSpPr>
        <p:spPr bwMode="auto">
          <a:xfrm>
            <a:off x="2536825" y="1812925"/>
            <a:ext cx="14128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Calibri" pitchFamily="34" charset="0"/>
                <a:cs typeface="Cordia New" pitchFamily="34" charset="-34"/>
              </a:rPr>
              <a:t>1</a:t>
            </a:r>
            <a:endParaRPr lang="th-TH" sz="18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70" name="object 35"/>
          <p:cNvSpPr>
            <a:spLocks noChangeArrowheads="1"/>
          </p:cNvSpPr>
          <p:nvPr/>
        </p:nvSpPr>
        <p:spPr bwMode="auto">
          <a:xfrm>
            <a:off x="1071563" y="3181350"/>
            <a:ext cx="357187" cy="357188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71" name="object 36"/>
          <p:cNvSpPr>
            <a:spLocks/>
          </p:cNvSpPr>
          <p:nvPr/>
        </p:nvSpPr>
        <p:spPr bwMode="auto">
          <a:xfrm>
            <a:off x="1071563" y="3181350"/>
            <a:ext cx="357187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72" name="object 37"/>
          <p:cNvSpPr txBox="1">
            <a:spLocks noChangeArrowheads="1"/>
          </p:cNvSpPr>
          <p:nvPr/>
        </p:nvSpPr>
        <p:spPr bwMode="auto">
          <a:xfrm>
            <a:off x="1179513" y="3208338"/>
            <a:ext cx="14128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Calibri" pitchFamily="34" charset="0"/>
                <a:cs typeface="Cordia New" pitchFamily="34" charset="-34"/>
              </a:rPr>
              <a:t>1</a:t>
            </a:r>
            <a:endParaRPr lang="th-TH" sz="18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73" name="object 38"/>
          <p:cNvSpPr>
            <a:spLocks noChangeArrowheads="1"/>
          </p:cNvSpPr>
          <p:nvPr/>
        </p:nvSpPr>
        <p:spPr bwMode="auto">
          <a:xfrm>
            <a:off x="2286000" y="3181350"/>
            <a:ext cx="357188" cy="357188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74" name="object 39"/>
          <p:cNvSpPr>
            <a:spLocks/>
          </p:cNvSpPr>
          <p:nvPr/>
        </p:nvSpPr>
        <p:spPr bwMode="auto">
          <a:xfrm>
            <a:off x="2286000" y="3181350"/>
            <a:ext cx="357188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75" name="object 40"/>
          <p:cNvSpPr txBox="1">
            <a:spLocks noChangeArrowheads="1"/>
          </p:cNvSpPr>
          <p:nvPr/>
        </p:nvSpPr>
        <p:spPr bwMode="auto">
          <a:xfrm>
            <a:off x="2393950" y="3208338"/>
            <a:ext cx="14128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Calibri" pitchFamily="34" charset="0"/>
                <a:cs typeface="Cordia New" pitchFamily="34" charset="-34"/>
              </a:rPr>
              <a:t>1</a:t>
            </a:r>
            <a:endParaRPr lang="th-TH" sz="18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76" name="object 41"/>
          <p:cNvSpPr>
            <a:spLocks noChangeArrowheads="1"/>
          </p:cNvSpPr>
          <p:nvPr/>
        </p:nvSpPr>
        <p:spPr bwMode="auto">
          <a:xfrm>
            <a:off x="2714625" y="2511425"/>
            <a:ext cx="357188" cy="357188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77" name="object 42"/>
          <p:cNvSpPr>
            <a:spLocks/>
          </p:cNvSpPr>
          <p:nvPr/>
        </p:nvSpPr>
        <p:spPr bwMode="auto">
          <a:xfrm>
            <a:off x="2714625" y="2511425"/>
            <a:ext cx="357188" cy="358775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5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78" name="object 43"/>
          <p:cNvSpPr txBox="1">
            <a:spLocks noChangeArrowheads="1"/>
          </p:cNvSpPr>
          <p:nvPr/>
        </p:nvSpPr>
        <p:spPr bwMode="auto">
          <a:xfrm>
            <a:off x="2822575" y="2538413"/>
            <a:ext cx="14128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Calibri" pitchFamily="34" charset="0"/>
                <a:cs typeface="Cordia New" pitchFamily="34" charset="-34"/>
              </a:rPr>
              <a:t>1</a:t>
            </a:r>
            <a:endParaRPr lang="th-TH" sz="18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79" name="object 44"/>
          <p:cNvSpPr>
            <a:spLocks/>
          </p:cNvSpPr>
          <p:nvPr/>
        </p:nvSpPr>
        <p:spPr bwMode="auto">
          <a:xfrm>
            <a:off x="1376363" y="2198688"/>
            <a:ext cx="339725" cy="341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0525" y="340525"/>
              </a:cxn>
            </a:cxnLst>
            <a:rect l="0" t="0" r="r" b="b"/>
            <a:pathLst>
              <a:path w="340994" h="340994">
                <a:moveTo>
                  <a:pt x="0" y="0"/>
                </a:moveTo>
                <a:lnTo>
                  <a:pt x="340525" y="340525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80" name="object 45"/>
          <p:cNvSpPr>
            <a:spLocks/>
          </p:cNvSpPr>
          <p:nvPr/>
        </p:nvSpPr>
        <p:spPr bwMode="auto">
          <a:xfrm>
            <a:off x="1376363" y="2894013"/>
            <a:ext cx="339725" cy="339725"/>
          </a:xfrm>
          <a:custGeom>
            <a:avLst/>
            <a:gdLst/>
            <a:ahLst/>
            <a:cxnLst>
              <a:cxn ang="0">
                <a:pos x="0" y="339851"/>
              </a:cxn>
              <a:cxn ang="0">
                <a:pos x="339852" y="0"/>
              </a:cxn>
            </a:cxnLst>
            <a:rect l="0" t="0" r="r" b="b"/>
            <a:pathLst>
              <a:path w="340360" h="340360">
                <a:moveTo>
                  <a:pt x="0" y="339851"/>
                </a:moveTo>
                <a:lnTo>
                  <a:pt x="339852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81" name="object 46"/>
          <p:cNvSpPr>
            <a:spLocks/>
          </p:cNvSpPr>
          <p:nvPr/>
        </p:nvSpPr>
        <p:spPr bwMode="auto">
          <a:xfrm>
            <a:off x="2070100" y="2894013"/>
            <a:ext cx="268288" cy="339725"/>
          </a:xfrm>
          <a:custGeom>
            <a:avLst/>
            <a:gdLst/>
            <a:ahLst/>
            <a:cxnLst>
              <a:cxn ang="0">
                <a:pos x="268414" y="339851"/>
              </a:cxn>
              <a:cxn ang="0">
                <a:pos x="0" y="0"/>
              </a:cxn>
            </a:cxnLst>
            <a:rect l="0" t="0" r="r" b="b"/>
            <a:pathLst>
              <a:path w="268605" h="340360">
                <a:moveTo>
                  <a:pt x="268414" y="339851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82" name="object 47"/>
          <p:cNvSpPr>
            <a:spLocks/>
          </p:cNvSpPr>
          <p:nvPr/>
        </p:nvSpPr>
        <p:spPr bwMode="auto">
          <a:xfrm>
            <a:off x="2143125" y="2690813"/>
            <a:ext cx="571500" cy="25400"/>
          </a:xfrm>
          <a:custGeom>
            <a:avLst/>
            <a:gdLst/>
            <a:ahLst/>
            <a:cxnLst>
              <a:cxn ang="0">
                <a:pos x="571500" y="0"/>
              </a:cxn>
              <a:cxn ang="0">
                <a:pos x="0" y="25946"/>
              </a:cxn>
            </a:cxnLst>
            <a:rect l="0" t="0" r="r" b="b"/>
            <a:pathLst>
              <a:path w="571500" h="26035">
                <a:moveTo>
                  <a:pt x="571500" y="0"/>
                </a:moveTo>
                <a:lnTo>
                  <a:pt x="0" y="25946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83" name="object 48"/>
          <p:cNvSpPr>
            <a:spLocks/>
          </p:cNvSpPr>
          <p:nvPr/>
        </p:nvSpPr>
        <p:spPr bwMode="auto">
          <a:xfrm>
            <a:off x="2070100" y="2090738"/>
            <a:ext cx="411163" cy="449262"/>
          </a:xfrm>
          <a:custGeom>
            <a:avLst/>
            <a:gdLst/>
            <a:ahLst/>
            <a:cxnLst>
              <a:cxn ang="0">
                <a:pos x="411289" y="0"/>
              </a:cxn>
              <a:cxn ang="0">
                <a:pos x="0" y="449148"/>
              </a:cxn>
            </a:cxnLst>
            <a:rect l="0" t="0" r="r" b="b"/>
            <a:pathLst>
              <a:path w="411480" h="449580">
                <a:moveTo>
                  <a:pt x="411289" y="0"/>
                </a:moveTo>
                <a:lnTo>
                  <a:pt x="0" y="449148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" name="object 49"/>
          <p:cNvSpPr txBox="1"/>
          <p:nvPr/>
        </p:nvSpPr>
        <p:spPr>
          <a:xfrm>
            <a:off x="3508375" y="1485900"/>
            <a:ext cx="5191125" cy="3019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>
                <a:latin typeface="Calibri" pitchFamily="34" charset="0"/>
                <a:cs typeface="Cordia New" pitchFamily="34" charset="-34"/>
              </a:rPr>
              <a:t>When is the number of connections  the best centrality measure?</a:t>
            </a:r>
          </a:p>
          <a:p>
            <a:pPr marL="12700">
              <a:buFont typeface="Arial" charset="0"/>
              <a:buChar char="•"/>
            </a:pPr>
            <a:r>
              <a:rPr lang="th-TH">
                <a:latin typeface="Calibri" pitchFamily="34" charset="0"/>
                <a:cs typeface="Cordia New" pitchFamily="34" charset="-34"/>
              </a:rPr>
              <a:t>People who are popular</a:t>
            </a:r>
          </a:p>
          <a:p>
            <a:pPr marL="12700">
              <a:buFont typeface="Arial" charset="0"/>
              <a:buChar char="•"/>
            </a:pPr>
            <a:r>
              <a:rPr lang="th-TH">
                <a:latin typeface="Calibri" pitchFamily="34" charset="0"/>
                <a:cs typeface="Cordia New" pitchFamily="34" charset="-34"/>
              </a:rPr>
              <a:t>People who are socialable</a:t>
            </a:r>
          </a:p>
          <a:p>
            <a:pPr marL="12700">
              <a:buFont typeface="Arial" charset="0"/>
              <a:buChar char="•"/>
            </a:pPr>
            <a:r>
              <a:rPr lang="th-TH">
                <a:latin typeface="Calibri" pitchFamily="34" charset="0"/>
                <a:cs typeface="Cordia New" pitchFamily="34" charset="-34"/>
              </a:rPr>
              <a:t>People who you should contact  to</a:t>
            </a:r>
          </a:p>
          <a:p>
            <a:pPr marL="12700"/>
            <a:r>
              <a:rPr lang="th-TH">
                <a:cs typeface="Arial" charset="0"/>
              </a:rPr>
              <a:t>•	</a:t>
            </a:r>
            <a:r>
              <a:rPr lang="th-TH">
                <a:latin typeface="Calibri" pitchFamily="34" charset="0"/>
                <a:cs typeface="Cordia New" pitchFamily="34" charset="-34"/>
              </a:rPr>
              <a:t>…</a:t>
            </a:r>
          </a:p>
        </p:txBody>
      </p:sp>
      <p:sp>
        <p:nvSpPr>
          <p:cNvPr id="50" name="object 50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7: Centrality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Analysis</a:t>
            </a:r>
          </a:p>
        </p:txBody>
      </p:sp>
      <p:sp>
        <p:nvSpPr>
          <p:cNvPr id="14386" name="object 5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65088"/>
            <a:fld id="{30F33FD1-8832-4CFD-85BD-6AD95A126336}" type="slidenum">
              <a:rPr lang="th-TH"/>
              <a:pPr marL="65088"/>
              <a:t>8</a:t>
            </a:fld>
            <a:endParaRPr lang="th-TH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03313"/>
            <a:ext cx="6500813" cy="3952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Divide </a:t>
            </a:r>
            <a:r>
              <a:rPr sz="2400" spc="-15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dirty="0">
                <a:latin typeface="Tahoma"/>
                <a:cs typeface="Tahoma"/>
              </a:rPr>
              <a:t>max </a:t>
            </a:r>
            <a:r>
              <a:rPr sz="2400" spc="-5" dirty="0">
                <a:latin typeface="Tahoma"/>
                <a:cs typeface="Tahoma"/>
              </a:rPr>
              <a:t>number of nodes, </a:t>
            </a:r>
            <a:r>
              <a:rPr sz="2400" spc="-35" dirty="0">
                <a:latin typeface="Tahoma"/>
                <a:cs typeface="Tahoma"/>
              </a:rPr>
              <a:t>i.e.,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i="1" dirty="0">
                <a:latin typeface="Consolas"/>
                <a:cs typeface="Consolas"/>
              </a:rPr>
              <a:t>n–</a:t>
            </a:r>
            <a:r>
              <a:rPr sz="2400" dirty="0">
                <a:latin typeface="Consolas"/>
                <a:cs typeface="Consolas"/>
              </a:rPr>
              <a:t>1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5362" name="object 3"/>
          <p:cNvSpPr>
            <a:spLocks noChangeArrowheads="1"/>
          </p:cNvSpPr>
          <p:nvPr/>
        </p:nvSpPr>
        <p:spPr bwMode="auto">
          <a:xfrm>
            <a:off x="258763" y="254000"/>
            <a:ext cx="8191500" cy="7540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Degree Centrality:</a:t>
            </a:r>
            <a:r>
              <a:rPr spc="-40" dirty="0"/>
              <a:t> </a:t>
            </a:r>
            <a:r>
              <a:rPr spc="-5" dirty="0"/>
              <a:t>Normalization</a:t>
            </a:r>
          </a:p>
        </p:txBody>
      </p:sp>
      <p:sp>
        <p:nvSpPr>
          <p:cNvPr id="15364" name="object 5"/>
          <p:cNvSpPr>
            <a:spLocks noChangeArrowheads="1"/>
          </p:cNvSpPr>
          <p:nvPr/>
        </p:nvSpPr>
        <p:spPr bwMode="auto">
          <a:xfrm>
            <a:off x="5273675" y="2474913"/>
            <a:ext cx="523875" cy="5222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65" name="object 6"/>
          <p:cNvSpPr>
            <a:spLocks noChangeArrowheads="1"/>
          </p:cNvSpPr>
          <p:nvPr/>
        </p:nvSpPr>
        <p:spPr bwMode="auto">
          <a:xfrm>
            <a:off x="5607050" y="2513013"/>
            <a:ext cx="222250" cy="3857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66" name="object 7"/>
          <p:cNvSpPr>
            <a:spLocks noChangeArrowheads="1"/>
          </p:cNvSpPr>
          <p:nvPr/>
        </p:nvSpPr>
        <p:spPr bwMode="auto">
          <a:xfrm>
            <a:off x="5241925" y="2513013"/>
            <a:ext cx="219075" cy="3857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67" name="object 8"/>
          <p:cNvSpPr>
            <a:spLocks noChangeArrowheads="1"/>
          </p:cNvSpPr>
          <p:nvPr/>
        </p:nvSpPr>
        <p:spPr bwMode="auto">
          <a:xfrm>
            <a:off x="5319713" y="2500313"/>
            <a:ext cx="428625" cy="4286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68" name="object 9"/>
          <p:cNvSpPr>
            <a:spLocks/>
          </p:cNvSpPr>
          <p:nvPr/>
        </p:nvSpPr>
        <p:spPr bwMode="auto">
          <a:xfrm>
            <a:off x="5319713" y="2500313"/>
            <a:ext cx="428625" cy="428625"/>
          </a:xfrm>
          <a:custGeom>
            <a:avLst/>
            <a:gdLst/>
            <a:ahLst/>
            <a:cxnLst>
              <a:cxn ang="0">
                <a:pos x="0" y="214312"/>
              </a:cxn>
              <a:cxn ang="0">
                <a:pos x="5660" y="165171"/>
              </a:cxn>
              <a:cxn ang="0">
                <a:pos x="21782" y="120062"/>
              </a:cxn>
              <a:cxn ang="0">
                <a:pos x="47081" y="80269"/>
              </a:cxn>
              <a:cxn ang="0">
                <a:pos x="80269" y="47081"/>
              </a:cxn>
              <a:cxn ang="0">
                <a:pos x="120062" y="21782"/>
              </a:cxn>
              <a:cxn ang="0">
                <a:pos x="165171" y="5660"/>
              </a:cxn>
              <a:cxn ang="0">
                <a:pos x="214312" y="0"/>
              </a:cxn>
              <a:cxn ang="0">
                <a:pos x="263453" y="5660"/>
              </a:cxn>
              <a:cxn ang="0">
                <a:pos x="308562" y="21782"/>
              </a:cxn>
              <a:cxn ang="0">
                <a:pos x="348355" y="47081"/>
              </a:cxn>
              <a:cxn ang="0">
                <a:pos x="381543" y="80269"/>
              </a:cxn>
              <a:cxn ang="0">
                <a:pos x="406842" y="120062"/>
              </a:cxn>
              <a:cxn ang="0">
                <a:pos x="422964" y="165171"/>
              </a:cxn>
              <a:cxn ang="0">
                <a:pos x="428625" y="214312"/>
              </a:cxn>
              <a:cxn ang="0">
                <a:pos x="422964" y="263453"/>
              </a:cxn>
              <a:cxn ang="0">
                <a:pos x="406842" y="308562"/>
              </a:cxn>
              <a:cxn ang="0">
                <a:pos x="381543" y="348355"/>
              </a:cxn>
              <a:cxn ang="0">
                <a:pos x="348355" y="381543"/>
              </a:cxn>
              <a:cxn ang="0">
                <a:pos x="308562" y="406842"/>
              </a:cxn>
              <a:cxn ang="0">
                <a:pos x="263453" y="422964"/>
              </a:cxn>
              <a:cxn ang="0">
                <a:pos x="214312" y="428625"/>
              </a:cxn>
              <a:cxn ang="0">
                <a:pos x="165171" y="422964"/>
              </a:cxn>
              <a:cxn ang="0">
                <a:pos x="120062" y="406842"/>
              </a:cxn>
              <a:cxn ang="0">
                <a:pos x="80269" y="381543"/>
              </a:cxn>
              <a:cxn ang="0">
                <a:pos x="47081" y="348355"/>
              </a:cxn>
              <a:cxn ang="0">
                <a:pos x="21782" y="308562"/>
              </a:cxn>
              <a:cxn ang="0">
                <a:pos x="5660" y="263453"/>
              </a:cxn>
              <a:cxn ang="0">
                <a:pos x="0" y="214312"/>
              </a:cxn>
            </a:cxnLst>
            <a:rect l="0" t="0" r="r" b="b"/>
            <a:pathLst>
              <a:path w="428625" h="428625">
                <a:moveTo>
                  <a:pt x="0" y="214312"/>
                </a:moveTo>
                <a:lnTo>
                  <a:pt x="5660" y="165171"/>
                </a:lnTo>
                <a:lnTo>
                  <a:pt x="21782" y="120062"/>
                </a:lnTo>
                <a:lnTo>
                  <a:pt x="47081" y="80269"/>
                </a:lnTo>
                <a:lnTo>
                  <a:pt x="80269" y="47081"/>
                </a:lnTo>
                <a:lnTo>
                  <a:pt x="120062" y="21782"/>
                </a:lnTo>
                <a:lnTo>
                  <a:pt x="165171" y="5660"/>
                </a:lnTo>
                <a:lnTo>
                  <a:pt x="214312" y="0"/>
                </a:lnTo>
                <a:lnTo>
                  <a:pt x="263453" y="5660"/>
                </a:lnTo>
                <a:lnTo>
                  <a:pt x="308562" y="21782"/>
                </a:lnTo>
                <a:lnTo>
                  <a:pt x="348355" y="47081"/>
                </a:lnTo>
                <a:lnTo>
                  <a:pt x="381543" y="80269"/>
                </a:lnTo>
                <a:lnTo>
                  <a:pt x="406842" y="120062"/>
                </a:lnTo>
                <a:lnTo>
                  <a:pt x="422964" y="165171"/>
                </a:lnTo>
                <a:lnTo>
                  <a:pt x="428625" y="214312"/>
                </a:lnTo>
                <a:lnTo>
                  <a:pt x="422964" y="263453"/>
                </a:lnTo>
                <a:lnTo>
                  <a:pt x="406842" y="308562"/>
                </a:lnTo>
                <a:lnTo>
                  <a:pt x="381543" y="348355"/>
                </a:lnTo>
                <a:lnTo>
                  <a:pt x="348355" y="381543"/>
                </a:lnTo>
                <a:lnTo>
                  <a:pt x="308562" y="406842"/>
                </a:lnTo>
                <a:lnTo>
                  <a:pt x="263453" y="422964"/>
                </a:lnTo>
                <a:lnTo>
                  <a:pt x="214312" y="428625"/>
                </a:lnTo>
                <a:lnTo>
                  <a:pt x="165171" y="422964"/>
                </a:lnTo>
                <a:lnTo>
                  <a:pt x="120062" y="406842"/>
                </a:lnTo>
                <a:lnTo>
                  <a:pt x="80269" y="381543"/>
                </a:lnTo>
                <a:lnTo>
                  <a:pt x="47081" y="348355"/>
                </a:lnTo>
                <a:lnTo>
                  <a:pt x="21782" y="308562"/>
                </a:lnTo>
                <a:lnTo>
                  <a:pt x="5660" y="263453"/>
                </a:lnTo>
                <a:lnTo>
                  <a:pt x="0" y="214312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5391150" y="2579688"/>
            <a:ext cx="285750" cy="2682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0.</a:t>
            </a: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370" name="object 11"/>
          <p:cNvSpPr>
            <a:spLocks noChangeArrowheads="1"/>
          </p:cNvSpPr>
          <p:nvPr/>
        </p:nvSpPr>
        <p:spPr bwMode="auto">
          <a:xfrm>
            <a:off x="4597400" y="1868488"/>
            <a:ext cx="450850" cy="452437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71" name="object 12"/>
          <p:cNvSpPr>
            <a:spLocks noChangeArrowheads="1"/>
          </p:cNvSpPr>
          <p:nvPr/>
        </p:nvSpPr>
        <p:spPr bwMode="auto">
          <a:xfrm>
            <a:off x="4478338" y="1871663"/>
            <a:ext cx="688975" cy="385762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72" name="object 13"/>
          <p:cNvSpPr>
            <a:spLocks noChangeArrowheads="1"/>
          </p:cNvSpPr>
          <p:nvPr/>
        </p:nvSpPr>
        <p:spPr bwMode="auto">
          <a:xfrm>
            <a:off x="4643438" y="1895475"/>
            <a:ext cx="357187" cy="3556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73" name="object 14"/>
          <p:cNvSpPr>
            <a:spLocks/>
          </p:cNvSpPr>
          <p:nvPr/>
        </p:nvSpPr>
        <p:spPr bwMode="auto">
          <a:xfrm>
            <a:off x="4643438" y="1895475"/>
            <a:ext cx="357187" cy="357188"/>
          </a:xfrm>
          <a:custGeom>
            <a:avLst/>
            <a:gdLst/>
            <a:ahLst/>
            <a:cxnLst>
              <a:cxn ang="0">
                <a:pos x="0" y="178193"/>
              </a:cxn>
              <a:cxn ang="0">
                <a:pos x="6365" y="130823"/>
              </a:cxn>
              <a:cxn ang="0">
                <a:pos x="24329" y="88256"/>
              </a:cxn>
              <a:cxn ang="0">
                <a:pos x="52193" y="52192"/>
              </a:cxn>
              <a:cxn ang="0">
                <a:pos x="88260" y="24328"/>
              </a:cxn>
              <a:cxn ang="0">
                <a:pos x="130830" y="6365"/>
              </a:cxn>
              <a:cxn ang="0">
                <a:pos x="178206" y="0"/>
              </a:cxn>
              <a:cxn ang="0">
                <a:pos x="225576" y="6365"/>
              </a:cxn>
              <a:cxn ang="0">
                <a:pos x="268143" y="24328"/>
              </a:cxn>
              <a:cxn ang="0">
                <a:pos x="304207" y="52192"/>
              </a:cxn>
              <a:cxn ang="0">
                <a:pos x="332071" y="88256"/>
              </a:cxn>
              <a:cxn ang="0">
                <a:pos x="350034" y="130823"/>
              </a:cxn>
              <a:cxn ang="0">
                <a:pos x="356400" y="178193"/>
              </a:cxn>
              <a:cxn ang="0">
                <a:pos x="350034" y="225565"/>
              </a:cxn>
              <a:cxn ang="0">
                <a:pos x="332071" y="268134"/>
              </a:cxn>
              <a:cxn ang="0">
                <a:pos x="304207" y="304201"/>
              </a:cxn>
              <a:cxn ang="0">
                <a:pos x="268143" y="332067"/>
              </a:cxn>
              <a:cxn ang="0">
                <a:pos x="225576" y="350033"/>
              </a:cxn>
              <a:cxn ang="0">
                <a:pos x="178206" y="356400"/>
              </a:cxn>
              <a:cxn ang="0">
                <a:pos x="130830" y="350033"/>
              </a:cxn>
              <a:cxn ang="0">
                <a:pos x="88260" y="332067"/>
              </a:cxn>
              <a:cxn ang="0">
                <a:pos x="52193" y="304201"/>
              </a:cxn>
              <a:cxn ang="0">
                <a:pos x="24329" y="268134"/>
              </a:cxn>
              <a:cxn ang="0">
                <a:pos x="6365" y="225565"/>
              </a:cxn>
              <a:cxn ang="0">
                <a:pos x="0" y="178193"/>
              </a:cxn>
            </a:cxnLst>
            <a:rect l="0" t="0" r="r" b="b"/>
            <a:pathLst>
              <a:path w="356870" h="356869">
                <a:moveTo>
                  <a:pt x="0" y="178193"/>
                </a:moveTo>
                <a:lnTo>
                  <a:pt x="6365" y="130823"/>
                </a:lnTo>
                <a:lnTo>
                  <a:pt x="24329" y="88256"/>
                </a:lnTo>
                <a:lnTo>
                  <a:pt x="52193" y="52192"/>
                </a:lnTo>
                <a:lnTo>
                  <a:pt x="88260" y="24328"/>
                </a:lnTo>
                <a:lnTo>
                  <a:pt x="130830" y="6365"/>
                </a:lnTo>
                <a:lnTo>
                  <a:pt x="178206" y="0"/>
                </a:lnTo>
                <a:lnTo>
                  <a:pt x="225576" y="6365"/>
                </a:lnTo>
                <a:lnTo>
                  <a:pt x="268143" y="24328"/>
                </a:lnTo>
                <a:lnTo>
                  <a:pt x="304207" y="52192"/>
                </a:lnTo>
                <a:lnTo>
                  <a:pt x="332071" y="88256"/>
                </a:lnTo>
                <a:lnTo>
                  <a:pt x="350034" y="130823"/>
                </a:lnTo>
                <a:lnTo>
                  <a:pt x="356400" y="178193"/>
                </a:lnTo>
                <a:lnTo>
                  <a:pt x="350034" y="225565"/>
                </a:lnTo>
                <a:lnTo>
                  <a:pt x="332071" y="268134"/>
                </a:lnTo>
                <a:lnTo>
                  <a:pt x="304207" y="304201"/>
                </a:lnTo>
                <a:lnTo>
                  <a:pt x="268143" y="332067"/>
                </a:lnTo>
                <a:lnTo>
                  <a:pt x="225576" y="350033"/>
                </a:lnTo>
                <a:lnTo>
                  <a:pt x="178206" y="356400"/>
                </a:lnTo>
                <a:lnTo>
                  <a:pt x="130830" y="350033"/>
                </a:lnTo>
                <a:lnTo>
                  <a:pt x="88260" y="332067"/>
                </a:lnTo>
                <a:lnTo>
                  <a:pt x="52193" y="304201"/>
                </a:lnTo>
                <a:lnTo>
                  <a:pt x="24329" y="268134"/>
                </a:lnTo>
                <a:lnTo>
                  <a:pt x="6365" y="225565"/>
                </a:lnTo>
                <a:lnTo>
                  <a:pt x="0" y="178193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4627563" y="1938338"/>
            <a:ext cx="388937" cy="2682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0.33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375" name="object 16"/>
          <p:cNvSpPr>
            <a:spLocks noChangeArrowheads="1"/>
          </p:cNvSpPr>
          <p:nvPr/>
        </p:nvSpPr>
        <p:spPr bwMode="auto">
          <a:xfrm>
            <a:off x="7454900" y="1830388"/>
            <a:ext cx="452438" cy="454025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76" name="object 17"/>
          <p:cNvSpPr>
            <a:spLocks noChangeArrowheads="1"/>
          </p:cNvSpPr>
          <p:nvPr/>
        </p:nvSpPr>
        <p:spPr bwMode="auto">
          <a:xfrm>
            <a:off x="7335838" y="1833563"/>
            <a:ext cx="688975" cy="387350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77" name="object 18"/>
          <p:cNvSpPr>
            <a:spLocks noChangeArrowheads="1"/>
          </p:cNvSpPr>
          <p:nvPr/>
        </p:nvSpPr>
        <p:spPr bwMode="auto">
          <a:xfrm>
            <a:off x="7500938" y="1857375"/>
            <a:ext cx="357187" cy="357188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78" name="object 19"/>
          <p:cNvSpPr>
            <a:spLocks/>
          </p:cNvSpPr>
          <p:nvPr/>
        </p:nvSpPr>
        <p:spPr bwMode="auto">
          <a:xfrm>
            <a:off x="7500938" y="1857375"/>
            <a:ext cx="357187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5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" name="object 20"/>
          <p:cNvSpPr txBox="1"/>
          <p:nvPr/>
        </p:nvSpPr>
        <p:spPr>
          <a:xfrm>
            <a:off x="7485063" y="1901825"/>
            <a:ext cx="388937" cy="266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0.33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380" name="object 21"/>
          <p:cNvSpPr>
            <a:spLocks noChangeArrowheads="1"/>
          </p:cNvSpPr>
          <p:nvPr/>
        </p:nvSpPr>
        <p:spPr bwMode="auto">
          <a:xfrm>
            <a:off x="4597400" y="3155950"/>
            <a:ext cx="452438" cy="45085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81" name="object 22"/>
          <p:cNvSpPr>
            <a:spLocks noChangeArrowheads="1"/>
          </p:cNvSpPr>
          <p:nvPr/>
        </p:nvSpPr>
        <p:spPr bwMode="auto">
          <a:xfrm>
            <a:off x="4478338" y="3157538"/>
            <a:ext cx="688975" cy="385762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82" name="object 23"/>
          <p:cNvSpPr>
            <a:spLocks noChangeArrowheads="1"/>
          </p:cNvSpPr>
          <p:nvPr/>
        </p:nvSpPr>
        <p:spPr bwMode="auto">
          <a:xfrm>
            <a:off x="4643438" y="3181350"/>
            <a:ext cx="357187" cy="357188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83" name="object 24"/>
          <p:cNvSpPr>
            <a:spLocks/>
          </p:cNvSpPr>
          <p:nvPr/>
        </p:nvSpPr>
        <p:spPr bwMode="auto">
          <a:xfrm>
            <a:off x="4643438" y="3181350"/>
            <a:ext cx="357187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" name="object 25"/>
          <p:cNvSpPr txBox="1"/>
          <p:nvPr/>
        </p:nvSpPr>
        <p:spPr>
          <a:xfrm>
            <a:off x="4627563" y="3225800"/>
            <a:ext cx="388937" cy="266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0.33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385" name="object 26"/>
          <p:cNvSpPr>
            <a:spLocks noChangeArrowheads="1"/>
          </p:cNvSpPr>
          <p:nvPr/>
        </p:nvSpPr>
        <p:spPr bwMode="auto">
          <a:xfrm>
            <a:off x="7454900" y="3189288"/>
            <a:ext cx="452438" cy="45085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86" name="object 27"/>
          <p:cNvSpPr>
            <a:spLocks noChangeArrowheads="1"/>
          </p:cNvSpPr>
          <p:nvPr/>
        </p:nvSpPr>
        <p:spPr bwMode="auto">
          <a:xfrm>
            <a:off x="7335838" y="3190875"/>
            <a:ext cx="688975" cy="387350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87" name="object 28"/>
          <p:cNvSpPr>
            <a:spLocks noChangeArrowheads="1"/>
          </p:cNvSpPr>
          <p:nvPr/>
        </p:nvSpPr>
        <p:spPr bwMode="auto">
          <a:xfrm>
            <a:off x="7500938" y="3214688"/>
            <a:ext cx="357187" cy="357187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88" name="object 29"/>
          <p:cNvSpPr>
            <a:spLocks/>
          </p:cNvSpPr>
          <p:nvPr/>
        </p:nvSpPr>
        <p:spPr bwMode="auto">
          <a:xfrm>
            <a:off x="7500938" y="3214688"/>
            <a:ext cx="357187" cy="357187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" name="object 30"/>
          <p:cNvSpPr txBox="1"/>
          <p:nvPr/>
        </p:nvSpPr>
        <p:spPr>
          <a:xfrm>
            <a:off x="7485063" y="3259138"/>
            <a:ext cx="388937" cy="266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0.33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390" name="object 31"/>
          <p:cNvSpPr>
            <a:spLocks noChangeArrowheads="1"/>
          </p:cNvSpPr>
          <p:nvPr/>
        </p:nvSpPr>
        <p:spPr bwMode="auto">
          <a:xfrm>
            <a:off x="6026150" y="2508250"/>
            <a:ext cx="452438" cy="452438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91" name="object 32"/>
          <p:cNvSpPr>
            <a:spLocks noChangeArrowheads="1"/>
          </p:cNvSpPr>
          <p:nvPr/>
        </p:nvSpPr>
        <p:spPr bwMode="auto">
          <a:xfrm>
            <a:off x="5907088" y="2511425"/>
            <a:ext cx="688975" cy="385763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92" name="object 33"/>
          <p:cNvSpPr>
            <a:spLocks noChangeArrowheads="1"/>
          </p:cNvSpPr>
          <p:nvPr/>
        </p:nvSpPr>
        <p:spPr bwMode="auto">
          <a:xfrm>
            <a:off x="6072188" y="2535238"/>
            <a:ext cx="357187" cy="357187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93" name="object 34"/>
          <p:cNvSpPr>
            <a:spLocks/>
          </p:cNvSpPr>
          <p:nvPr/>
        </p:nvSpPr>
        <p:spPr bwMode="auto">
          <a:xfrm>
            <a:off x="6072188" y="2535238"/>
            <a:ext cx="357187" cy="357187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5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" name="object 35"/>
          <p:cNvSpPr txBox="1"/>
          <p:nvPr/>
        </p:nvSpPr>
        <p:spPr>
          <a:xfrm>
            <a:off x="6056313" y="2578100"/>
            <a:ext cx="388937" cy="2682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0.33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395" name="object 36"/>
          <p:cNvSpPr>
            <a:spLocks/>
          </p:cNvSpPr>
          <p:nvPr/>
        </p:nvSpPr>
        <p:spPr bwMode="auto">
          <a:xfrm>
            <a:off x="4948238" y="2198688"/>
            <a:ext cx="434975" cy="365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5089" y="363651"/>
              </a:cxn>
            </a:cxnLst>
            <a:rect l="0" t="0" r="r" b="b"/>
            <a:pathLst>
              <a:path w="435610" h="363855">
                <a:moveTo>
                  <a:pt x="0" y="0"/>
                </a:moveTo>
                <a:lnTo>
                  <a:pt x="435089" y="363651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6" name="object 37"/>
          <p:cNvSpPr>
            <a:spLocks/>
          </p:cNvSpPr>
          <p:nvPr/>
        </p:nvSpPr>
        <p:spPr bwMode="auto">
          <a:xfrm>
            <a:off x="4948238" y="2865438"/>
            <a:ext cx="434975" cy="368300"/>
          </a:xfrm>
          <a:custGeom>
            <a:avLst/>
            <a:gdLst/>
            <a:ahLst/>
            <a:cxnLst>
              <a:cxn ang="0">
                <a:pos x="0" y="367245"/>
              </a:cxn>
              <a:cxn ang="0">
                <a:pos x="434416" y="0"/>
              </a:cxn>
            </a:cxnLst>
            <a:rect l="0" t="0" r="r" b="b"/>
            <a:pathLst>
              <a:path w="434975" h="367664">
                <a:moveTo>
                  <a:pt x="0" y="367245"/>
                </a:moveTo>
                <a:lnTo>
                  <a:pt x="434416" y="0"/>
                </a:lnTo>
              </a:path>
            </a:pathLst>
          </a:custGeom>
          <a:noFill/>
          <a:ln w="2857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7" name="object 38"/>
          <p:cNvSpPr>
            <a:spLocks/>
          </p:cNvSpPr>
          <p:nvPr/>
        </p:nvSpPr>
        <p:spPr bwMode="auto">
          <a:xfrm>
            <a:off x="7151688" y="2865438"/>
            <a:ext cx="401637" cy="401637"/>
          </a:xfrm>
          <a:custGeom>
            <a:avLst/>
            <a:gdLst/>
            <a:ahLst/>
            <a:cxnLst>
              <a:cxn ang="0">
                <a:pos x="400837" y="400837"/>
              </a:cxn>
              <a:cxn ang="0">
                <a:pos x="0" y="0"/>
              </a:cxn>
            </a:cxnLst>
            <a:rect l="0" t="0" r="r" b="b"/>
            <a:pathLst>
              <a:path w="401320" h="401320">
                <a:moveTo>
                  <a:pt x="400837" y="400837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8" name="object 39"/>
          <p:cNvSpPr>
            <a:spLocks/>
          </p:cNvSpPr>
          <p:nvPr/>
        </p:nvSpPr>
        <p:spPr bwMode="auto">
          <a:xfrm>
            <a:off x="5748338" y="2713038"/>
            <a:ext cx="323850" cy="1587"/>
          </a:xfrm>
          <a:custGeom>
            <a:avLst/>
            <a:gdLst/>
            <a:ahLst/>
            <a:cxnLst>
              <a:cxn ang="0">
                <a:pos x="323608" y="0"/>
              </a:cxn>
              <a:cxn ang="0">
                <a:pos x="0" y="1219"/>
              </a:cxn>
            </a:cxnLst>
            <a:rect l="0" t="0" r="r" b="b"/>
            <a:pathLst>
              <a:path w="323850" h="1269">
                <a:moveTo>
                  <a:pt x="323608" y="0"/>
                </a:moveTo>
                <a:lnTo>
                  <a:pt x="0" y="1219"/>
                </a:lnTo>
              </a:path>
            </a:pathLst>
          </a:custGeom>
          <a:noFill/>
          <a:ln w="28574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9" name="object 40"/>
          <p:cNvSpPr>
            <a:spLocks/>
          </p:cNvSpPr>
          <p:nvPr/>
        </p:nvSpPr>
        <p:spPr bwMode="auto">
          <a:xfrm>
            <a:off x="7151688" y="2162175"/>
            <a:ext cx="401637" cy="401638"/>
          </a:xfrm>
          <a:custGeom>
            <a:avLst/>
            <a:gdLst/>
            <a:ahLst/>
            <a:cxnLst>
              <a:cxn ang="0">
                <a:pos x="400837" y="0"/>
              </a:cxn>
              <a:cxn ang="0">
                <a:pos x="0" y="400837"/>
              </a:cxn>
            </a:cxnLst>
            <a:rect l="0" t="0" r="r" b="b"/>
            <a:pathLst>
              <a:path w="401320" h="401319">
                <a:moveTo>
                  <a:pt x="400837" y="0"/>
                </a:moveTo>
                <a:lnTo>
                  <a:pt x="0" y="400837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00" name="object 41"/>
          <p:cNvSpPr>
            <a:spLocks/>
          </p:cNvSpPr>
          <p:nvPr/>
        </p:nvSpPr>
        <p:spPr bwMode="auto">
          <a:xfrm>
            <a:off x="4821238" y="2251075"/>
            <a:ext cx="1587" cy="930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3" y="929487"/>
              </a:cxn>
            </a:cxnLst>
            <a:rect l="0" t="0" r="r" b="b"/>
            <a:pathLst>
              <a:path w="635" h="929639">
                <a:moveTo>
                  <a:pt x="0" y="0"/>
                </a:moveTo>
                <a:lnTo>
                  <a:pt x="393" y="929487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01" name="object 42"/>
          <p:cNvSpPr>
            <a:spLocks noChangeArrowheads="1"/>
          </p:cNvSpPr>
          <p:nvPr/>
        </p:nvSpPr>
        <p:spPr bwMode="auto">
          <a:xfrm>
            <a:off x="6740525" y="2474913"/>
            <a:ext cx="523875" cy="522287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02" name="object 43"/>
          <p:cNvSpPr>
            <a:spLocks noChangeArrowheads="1"/>
          </p:cNvSpPr>
          <p:nvPr/>
        </p:nvSpPr>
        <p:spPr bwMode="auto">
          <a:xfrm>
            <a:off x="7073900" y="2513013"/>
            <a:ext cx="222250" cy="3857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03" name="object 44"/>
          <p:cNvSpPr>
            <a:spLocks noChangeArrowheads="1"/>
          </p:cNvSpPr>
          <p:nvPr/>
        </p:nvSpPr>
        <p:spPr bwMode="auto">
          <a:xfrm>
            <a:off x="6708775" y="2513013"/>
            <a:ext cx="219075" cy="3857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04" name="object 45"/>
          <p:cNvSpPr>
            <a:spLocks noChangeArrowheads="1"/>
          </p:cNvSpPr>
          <p:nvPr/>
        </p:nvSpPr>
        <p:spPr bwMode="auto">
          <a:xfrm>
            <a:off x="6786563" y="2500313"/>
            <a:ext cx="428625" cy="428625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05" name="object 46"/>
          <p:cNvSpPr>
            <a:spLocks/>
          </p:cNvSpPr>
          <p:nvPr/>
        </p:nvSpPr>
        <p:spPr bwMode="auto">
          <a:xfrm>
            <a:off x="6786563" y="2500313"/>
            <a:ext cx="428625" cy="428625"/>
          </a:xfrm>
          <a:custGeom>
            <a:avLst/>
            <a:gdLst/>
            <a:ahLst/>
            <a:cxnLst>
              <a:cxn ang="0">
                <a:pos x="0" y="214312"/>
              </a:cxn>
              <a:cxn ang="0">
                <a:pos x="5660" y="165171"/>
              </a:cxn>
              <a:cxn ang="0">
                <a:pos x="21782" y="120062"/>
              </a:cxn>
              <a:cxn ang="0">
                <a:pos x="47081" y="80269"/>
              </a:cxn>
              <a:cxn ang="0">
                <a:pos x="80269" y="47081"/>
              </a:cxn>
              <a:cxn ang="0">
                <a:pos x="120062" y="21782"/>
              </a:cxn>
              <a:cxn ang="0">
                <a:pos x="165171" y="5660"/>
              </a:cxn>
              <a:cxn ang="0">
                <a:pos x="214312" y="0"/>
              </a:cxn>
              <a:cxn ang="0">
                <a:pos x="263453" y="5660"/>
              </a:cxn>
              <a:cxn ang="0">
                <a:pos x="308562" y="21782"/>
              </a:cxn>
              <a:cxn ang="0">
                <a:pos x="348355" y="47081"/>
              </a:cxn>
              <a:cxn ang="0">
                <a:pos x="381543" y="80269"/>
              </a:cxn>
              <a:cxn ang="0">
                <a:pos x="406842" y="120062"/>
              </a:cxn>
              <a:cxn ang="0">
                <a:pos x="422964" y="165171"/>
              </a:cxn>
              <a:cxn ang="0">
                <a:pos x="428625" y="214312"/>
              </a:cxn>
              <a:cxn ang="0">
                <a:pos x="422964" y="263453"/>
              </a:cxn>
              <a:cxn ang="0">
                <a:pos x="406842" y="308562"/>
              </a:cxn>
              <a:cxn ang="0">
                <a:pos x="381543" y="348355"/>
              </a:cxn>
              <a:cxn ang="0">
                <a:pos x="348355" y="381543"/>
              </a:cxn>
              <a:cxn ang="0">
                <a:pos x="308562" y="406842"/>
              </a:cxn>
              <a:cxn ang="0">
                <a:pos x="263453" y="422964"/>
              </a:cxn>
              <a:cxn ang="0">
                <a:pos x="214312" y="428625"/>
              </a:cxn>
              <a:cxn ang="0">
                <a:pos x="165171" y="422964"/>
              </a:cxn>
              <a:cxn ang="0">
                <a:pos x="120062" y="406842"/>
              </a:cxn>
              <a:cxn ang="0">
                <a:pos x="80269" y="381543"/>
              </a:cxn>
              <a:cxn ang="0">
                <a:pos x="47081" y="348355"/>
              </a:cxn>
              <a:cxn ang="0">
                <a:pos x="21782" y="308562"/>
              </a:cxn>
              <a:cxn ang="0">
                <a:pos x="5660" y="263453"/>
              </a:cxn>
              <a:cxn ang="0">
                <a:pos x="0" y="214312"/>
              </a:cxn>
            </a:cxnLst>
            <a:rect l="0" t="0" r="r" b="b"/>
            <a:pathLst>
              <a:path w="428625" h="428625">
                <a:moveTo>
                  <a:pt x="0" y="214312"/>
                </a:moveTo>
                <a:lnTo>
                  <a:pt x="5660" y="165171"/>
                </a:lnTo>
                <a:lnTo>
                  <a:pt x="21782" y="120062"/>
                </a:lnTo>
                <a:lnTo>
                  <a:pt x="47081" y="80269"/>
                </a:lnTo>
                <a:lnTo>
                  <a:pt x="80269" y="47081"/>
                </a:lnTo>
                <a:lnTo>
                  <a:pt x="120062" y="21782"/>
                </a:lnTo>
                <a:lnTo>
                  <a:pt x="165171" y="5660"/>
                </a:lnTo>
                <a:lnTo>
                  <a:pt x="214312" y="0"/>
                </a:lnTo>
                <a:lnTo>
                  <a:pt x="263453" y="5660"/>
                </a:lnTo>
                <a:lnTo>
                  <a:pt x="308562" y="21782"/>
                </a:lnTo>
                <a:lnTo>
                  <a:pt x="348355" y="47081"/>
                </a:lnTo>
                <a:lnTo>
                  <a:pt x="381543" y="80269"/>
                </a:lnTo>
                <a:lnTo>
                  <a:pt x="406842" y="120062"/>
                </a:lnTo>
                <a:lnTo>
                  <a:pt x="422964" y="165171"/>
                </a:lnTo>
                <a:lnTo>
                  <a:pt x="428625" y="214312"/>
                </a:lnTo>
                <a:lnTo>
                  <a:pt x="422964" y="263453"/>
                </a:lnTo>
                <a:lnTo>
                  <a:pt x="406842" y="308562"/>
                </a:lnTo>
                <a:lnTo>
                  <a:pt x="381543" y="348355"/>
                </a:lnTo>
                <a:lnTo>
                  <a:pt x="348355" y="381543"/>
                </a:lnTo>
                <a:lnTo>
                  <a:pt x="308562" y="406842"/>
                </a:lnTo>
                <a:lnTo>
                  <a:pt x="263453" y="422964"/>
                </a:lnTo>
                <a:lnTo>
                  <a:pt x="214312" y="428625"/>
                </a:lnTo>
                <a:lnTo>
                  <a:pt x="165171" y="422964"/>
                </a:lnTo>
                <a:lnTo>
                  <a:pt x="120062" y="406842"/>
                </a:lnTo>
                <a:lnTo>
                  <a:pt x="80269" y="381543"/>
                </a:lnTo>
                <a:lnTo>
                  <a:pt x="47081" y="348355"/>
                </a:lnTo>
                <a:lnTo>
                  <a:pt x="21782" y="308562"/>
                </a:lnTo>
                <a:lnTo>
                  <a:pt x="5660" y="263453"/>
                </a:lnTo>
                <a:lnTo>
                  <a:pt x="0" y="214312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" name="object 47"/>
          <p:cNvSpPr txBox="1"/>
          <p:nvPr/>
        </p:nvSpPr>
        <p:spPr>
          <a:xfrm>
            <a:off x="6858000" y="2579688"/>
            <a:ext cx="285750" cy="2682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0.</a:t>
            </a: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407" name="object 48"/>
          <p:cNvSpPr>
            <a:spLocks/>
          </p:cNvSpPr>
          <p:nvPr/>
        </p:nvSpPr>
        <p:spPr bwMode="auto">
          <a:xfrm>
            <a:off x="6429375" y="2713038"/>
            <a:ext cx="357188" cy="1587"/>
          </a:xfrm>
          <a:custGeom>
            <a:avLst/>
            <a:gdLst/>
            <a:ahLst/>
            <a:cxnLst>
              <a:cxn ang="0">
                <a:pos x="357187" y="1219"/>
              </a:cxn>
              <a:cxn ang="0">
                <a:pos x="0" y="0"/>
              </a:cxn>
            </a:cxnLst>
            <a:rect l="0" t="0" r="r" b="b"/>
            <a:pathLst>
              <a:path w="357504" h="1269">
                <a:moveTo>
                  <a:pt x="357187" y="1219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08" name="object 49"/>
          <p:cNvSpPr>
            <a:spLocks/>
          </p:cNvSpPr>
          <p:nvPr/>
        </p:nvSpPr>
        <p:spPr bwMode="auto">
          <a:xfrm>
            <a:off x="7678738" y="2214563"/>
            <a:ext cx="1587" cy="1000125"/>
          </a:xfrm>
          <a:custGeom>
            <a:avLst/>
            <a:gdLst/>
            <a:ahLst/>
            <a:cxnLst>
              <a:cxn ang="0">
                <a:pos x="0" y="1000137"/>
              </a:cxn>
              <a:cxn ang="0">
                <a:pos x="1587" y="0"/>
              </a:cxn>
            </a:cxnLst>
            <a:rect l="0" t="0" r="r" b="b"/>
            <a:pathLst>
              <a:path w="1904" h="1000125">
                <a:moveTo>
                  <a:pt x="0" y="1000137"/>
                </a:moveTo>
                <a:lnTo>
                  <a:pt x="1587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09" name="object 50"/>
          <p:cNvSpPr>
            <a:spLocks noChangeArrowheads="1"/>
          </p:cNvSpPr>
          <p:nvPr/>
        </p:nvSpPr>
        <p:spPr bwMode="auto">
          <a:xfrm>
            <a:off x="3559175" y="4618038"/>
            <a:ext cx="523875" cy="523875"/>
          </a:xfrm>
          <a:prstGeom prst="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10" name="object 51"/>
          <p:cNvSpPr>
            <a:spLocks noChangeArrowheads="1"/>
          </p:cNvSpPr>
          <p:nvPr/>
        </p:nvSpPr>
        <p:spPr bwMode="auto">
          <a:xfrm>
            <a:off x="3890963" y="4656138"/>
            <a:ext cx="223837" cy="385762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11" name="object 52"/>
          <p:cNvSpPr>
            <a:spLocks noChangeArrowheads="1"/>
          </p:cNvSpPr>
          <p:nvPr/>
        </p:nvSpPr>
        <p:spPr bwMode="auto">
          <a:xfrm>
            <a:off x="3527425" y="4656138"/>
            <a:ext cx="220663" cy="3857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12" name="object 53"/>
          <p:cNvSpPr>
            <a:spLocks noChangeArrowheads="1"/>
          </p:cNvSpPr>
          <p:nvPr/>
        </p:nvSpPr>
        <p:spPr bwMode="auto">
          <a:xfrm>
            <a:off x="3605213" y="4643438"/>
            <a:ext cx="428625" cy="428625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13" name="object 54"/>
          <p:cNvSpPr>
            <a:spLocks/>
          </p:cNvSpPr>
          <p:nvPr/>
        </p:nvSpPr>
        <p:spPr bwMode="auto">
          <a:xfrm>
            <a:off x="3605213" y="4643438"/>
            <a:ext cx="428625" cy="428625"/>
          </a:xfrm>
          <a:custGeom>
            <a:avLst/>
            <a:gdLst/>
            <a:ahLst/>
            <a:cxnLst>
              <a:cxn ang="0">
                <a:pos x="0" y="214312"/>
              </a:cxn>
              <a:cxn ang="0">
                <a:pos x="5660" y="165171"/>
              </a:cxn>
              <a:cxn ang="0">
                <a:pos x="21782" y="120062"/>
              </a:cxn>
              <a:cxn ang="0">
                <a:pos x="47081" y="80269"/>
              </a:cxn>
              <a:cxn ang="0">
                <a:pos x="80269" y="47081"/>
              </a:cxn>
              <a:cxn ang="0">
                <a:pos x="120062" y="21782"/>
              </a:cxn>
              <a:cxn ang="0">
                <a:pos x="165171" y="5660"/>
              </a:cxn>
              <a:cxn ang="0">
                <a:pos x="214312" y="0"/>
              </a:cxn>
              <a:cxn ang="0">
                <a:pos x="263453" y="5660"/>
              </a:cxn>
              <a:cxn ang="0">
                <a:pos x="308562" y="21782"/>
              </a:cxn>
              <a:cxn ang="0">
                <a:pos x="348355" y="47081"/>
              </a:cxn>
              <a:cxn ang="0">
                <a:pos x="381543" y="80269"/>
              </a:cxn>
              <a:cxn ang="0">
                <a:pos x="406842" y="120062"/>
              </a:cxn>
              <a:cxn ang="0">
                <a:pos x="422964" y="165171"/>
              </a:cxn>
              <a:cxn ang="0">
                <a:pos x="428625" y="214312"/>
              </a:cxn>
              <a:cxn ang="0">
                <a:pos x="422964" y="263453"/>
              </a:cxn>
              <a:cxn ang="0">
                <a:pos x="406842" y="308562"/>
              </a:cxn>
              <a:cxn ang="0">
                <a:pos x="381543" y="348355"/>
              </a:cxn>
              <a:cxn ang="0">
                <a:pos x="348355" y="381543"/>
              </a:cxn>
              <a:cxn ang="0">
                <a:pos x="308562" y="406842"/>
              </a:cxn>
              <a:cxn ang="0">
                <a:pos x="263453" y="422964"/>
              </a:cxn>
              <a:cxn ang="0">
                <a:pos x="214312" y="428625"/>
              </a:cxn>
              <a:cxn ang="0">
                <a:pos x="165171" y="422964"/>
              </a:cxn>
              <a:cxn ang="0">
                <a:pos x="120062" y="406842"/>
              </a:cxn>
              <a:cxn ang="0">
                <a:pos x="80269" y="381543"/>
              </a:cxn>
              <a:cxn ang="0">
                <a:pos x="47081" y="348355"/>
              </a:cxn>
              <a:cxn ang="0">
                <a:pos x="21782" y="308562"/>
              </a:cxn>
              <a:cxn ang="0">
                <a:pos x="5660" y="263453"/>
              </a:cxn>
              <a:cxn ang="0">
                <a:pos x="0" y="214312"/>
              </a:cxn>
            </a:cxnLst>
            <a:rect l="0" t="0" r="r" b="b"/>
            <a:pathLst>
              <a:path w="428625" h="428625">
                <a:moveTo>
                  <a:pt x="0" y="214312"/>
                </a:moveTo>
                <a:lnTo>
                  <a:pt x="5660" y="165171"/>
                </a:lnTo>
                <a:lnTo>
                  <a:pt x="21782" y="120062"/>
                </a:lnTo>
                <a:lnTo>
                  <a:pt x="47081" y="80269"/>
                </a:lnTo>
                <a:lnTo>
                  <a:pt x="80269" y="47081"/>
                </a:lnTo>
                <a:lnTo>
                  <a:pt x="120062" y="21782"/>
                </a:lnTo>
                <a:lnTo>
                  <a:pt x="165171" y="5660"/>
                </a:lnTo>
                <a:lnTo>
                  <a:pt x="214312" y="0"/>
                </a:lnTo>
                <a:lnTo>
                  <a:pt x="263453" y="5660"/>
                </a:lnTo>
                <a:lnTo>
                  <a:pt x="308562" y="21782"/>
                </a:lnTo>
                <a:lnTo>
                  <a:pt x="348355" y="47081"/>
                </a:lnTo>
                <a:lnTo>
                  <a:pt x="381543" y="80269"/>
                </a:lnTo>
                <a:lnTo>
                  <a:pt x="406842" y="120062"/>
                </a:lnTo>
                <a:lnTo>
                  <a:pt x="422964" y="165171"/>
                </a:lnTo>
                <a:lnTo>
                  <a:pt x="428625" y="214312"/>
                </a:lnTo>
                <a:lnTo>
                  <a:pt x="422964" y="263453"/>
                </a:lnTo>
                <a:lnTo>
                  <a:pt x="406842" y="308562"/>
                </a:lnTo>
                <a:lnTo>
                  <a:pt x="381543" y="348355"/>
                </a:lnTo>
                <a:lnTo>
                  <a:pt x="348355" y="381543"/>
                </a:lnTo>
                <a:lnTo>
                  <a:pt x="308562" y="406842"/>
                </a:lnTo>
                <a:lnTo>
                  <a:pt x="263453" y="422964"/>
                </a:lnTo>
                <a:lnTo>
                  <a:pt x="214312" y="428625"/>
                </a:lnTo>
                <a:lnTo>
                  <a:pt x="165171" y="422964"/>
                </a:lnTo>
                <a:lnTo>
                  <a:pt x="120062" y="406842"/>
                </a:lnTo>
                <a:lnTo>
                  <a:pt x="80269" y="381543"/>
                </a:lnTo>
                <a:lnTo>
                  <a:pt x="47081" y="348355"/>
                </a:lnTo>
                <a:lnTo>
                  <a:pt x="21782" y="308562"/>
                </a:lnTo>
                <a:lnTo>
                  <a:pt x="5660" y="263453"/>
                </a:lnTo>
                <a:lnTo>
                  <a:pt x="0" y="214312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" name="object 55"/>
          <p:cNvSpPr txBox="1"/>
          <p:nvPr/>
        </p:nvSpPr>
        <p:spPr>
          <a:xfrm>
            <a:off x="3676650" y="4722813"/>
            <a:ext cx="285750" cy="2682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0.</a:t>
            </a: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415" name="object 56"/>
          <p:cNvSpPr>
            <a:spLocks noChangeArrowheads="1"/>
          </p:cNvSpPr>
          <p:nvPr/>
        </p:nvSpPr>
        <p:spPr bwMode="auto">
          <a:xfrm>
            <a:off x="2813050" y="4654550"/>
            <a:ext cx="450850" cy="452438"/>
          </a:xfrm>
          <a:prstGeom prst="rect">
            <a:avLst/>
          </a:prstGeom>
          <a:blipFill dpi="0" rotWithShape="1">
            <a:blip r:embed="rId2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16" name="object 57"/>
          <p:cNvSpPr>
            <a:spLocks noChangeArrowheads="1"/>
          </p:cNvSpPr>
          <p:nvPr/>
        </p:nvSpPr>
        <p:spPr bwMode="auto">
          <a:xfrm>
            <a:off x="2693988" y="4657725"/>
            <a:ext cx="688975" cy="385763"/>
          </a:xfrm>
          <a:prstGeom prst="rect">
            <a:avLst/>
          </a:prstGeom>
          <a:blipFill dpi="0" rotWithShape="1">
            <a:blip r:embed="rId2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17" name="object 58"/>
          <p:cNvSpPr>
            <a:spLocks noChangeArrowheads="1"/>
          </p:cNvSpPr>
          <p:nvPr/>
        </p:nvSpPr>
        <p:spPr bwMode="auto">
          <a:xfrm>
            <a:off x="2857500" y="4681538"/>
            <a:ext cx="357188" cy="355600"/>
          </a:xfrm>
          <a:prstGeom prst="rect">
            <a:avLst/>
          </a:prstGeom>
          <a:blipFill dpi="0" rotWithShape="1">
            <a:blip r:embed="rId2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18" name="object 59"/>
          <p:cNvSpPr>
            <a:spLocks/>
          </p:cNvSpPr>
          <p:nvPr/>
        </p:nvSpPr>
        <p:spPr bwMode="auto">
          <a:xfrm>
            <a:off x="2857500" y="4681538"/>
            <a:ext cx="357188" cy="357187"/>
          </a:xfrm>
          <a:custGeom>
            <a:avLst/>
            <a:gdLst/>
            <a:ahLst/>
            <a:cxnLst>
              <a:cxn ang="0">
                <a:pos x="0" y="178193"/>
              </a:cxn>
              <a:cxn ang="0">
                <a:pos x="6365" y="130823"/>
              </a:cxn>
              <a:cxn ang="0">
                <a:pos x="24328" y="88256"/>
              </a:cxn>
              <a:cxn ang="0">
                <a:pos x="52192" y="52192"/>
              </a:cxn>
              <a:cxn ang="0">
                <a:pos x="88256" y="24328"/>
              </a:cxn>
              <a:cxn ang="0">
                <a:pos x="130823" y="6365"/>
              </a:cxn>
              <a:cxn ang="0">
                <a:pos x="178193" y="0"/>
              </a:cxn>
              <a:cxn ang="0">
                <a:pos x="225569" y="6365"/>
              </a:cxn>
              <a:cxn ang="0">
                <a:pos x="268139" y="24328"/>
              </a:cxn>
              <a:cxn ang="0">
                <a:pos x="304206" y="52192"/>
              </a:cxn>
              <a:cxn ang="0">
                <a:pos x="332070" y="88256"/>
              </a:cxn>
              <a:cxn ang="0">
                <a:pos x="350034" y="130823"/>
              </a:cxn>
              <a:cxn ang="0">
                <a:pos x="356400" y="178193"/>
              </a:cxn>
              <a:cxn ang="0">
                <a:pos x="350034" y="225565"/>
              </a:cxn>
              <a:cxn ang="0">
                <a:pos x="332070" y="268134"/>
              </a:cxn>
              <a:cxn ang="0">
                <a:pos x="304206" y="304201"/>
              </a:cxn>
              <a:cxn ang="0">
                <a:pos x="268139" y="332067"/>
              </a:cxn>
              <a:cxn ang="0">
                <a:pos x="225569" y="350033"/>
              </a:cxn>
              <a:cxn ang="0">
                <a:pos x="178193" y="356400"/>
              </a:cxn>
              <a:cxn ang="0">
                <a:pos x="130823" y="350033"/>
              </a:cxn>
              <a:cxn ang="0">
                <a:pos x="88256" y="332067"/>
              </a:cxn>
              <a:cxn ang="0">
                <a:pos x="52192" y="304201"/>
              </a:cxn>
              <a:cxn ang="0">
                <a:pos x="24328" y="268134"/>
              </a:cxn>
              <a:cxn ang="0">
                <a:pos x="6365" y="225565"/>
              </a:cxn>
              <a:cxn ang="0">
                <a:pos x="0" y="178193"/>
              </a:cxn>
            </a:cxnLst>
            <a:rect l="0" t="0" r="r" b="b"/>
            <a:pathLst>
              <a:path w="356869" h="356870">
                <a:moveTo>
                  <a:pt x="0" y="178193"/>
                </a:moveTo>
                <a:lnTo>
                  <a:pt x="6365" y="130823"/>
                </a:lnTo>
                <a:lnTo>
                  <a:pt x="24328" y="88256"/>
                </a:lnTo>
                <a:lnTo>
                  <a:pt x="52192" y="52192"/>
                </a:lnTo>
                <a:lnTo>
                  <a:pt x="88256" y="24328"/>
                </a:lnTo>
                <a:lnTo>
                  <a:pt x="130823" y="6365"/>
                </a:lnTo>
                <a:lnTo>
                  <a:pt x="178193" y="0"/>
                </a:lnTo>
                <a:lnTo>
                  <a:pt x="225569" y="6365"/>
                </a:lnTo>
                <a:lnTo>
                  <a:pt x="268139" y="24328"/>
                </a:lnTo>
                <a:lnTo>
                  <a:pt x="304206" y="52192"/>
                </a:lnTo>
                <a:lnTo>
                  <a:pt x="332070" y="88256"/>
                </a:lnTo>
                <a:lnTo>
                  <a:pt x="350034" y="130823"/>
                </a:lnTo>
                <a:lnTo>
                  <a:pt x="356400" y="178193"/>
                </a:lnTo>
                <a:lnTo>
                  <a:pt x="350034" y="225565"/>
                </a:lnTo>
                <a:lnTo>
                  <a:pt x="332070" y="268134"/>
                </a:lnTo>
                <a:lnTo>
                  <a:pt x="304206" y="304201"/>
                </a:lnTo>
                <a:lnTo>
                  <a:pt x="268139" y="332067"/>
                </a:lnTo>
                <a:lnTo>
                  <a:pt x="225569" y="350033"/>
                </a:lnTo>
                <a:lnTo>
                  <a:pt x="178193" y="356400"/>
                </a:lnTo>
                <a:lnTo>
                  <a:pt x="130823" y="350033"/>
                </a:lnTo>
                <a:lnTo>
                  <a:pt x="88256" y="332067"/>
                </a:lnTo>
                <a:lnTo>
                  <a:pt x="52192" y="304201"/>
                </a:lnTo>
                <a:lnTo>
                  <a:pt x="24328" y="268134"/>
                </a:lnTo>
                <a:lnTo>
                  <a:pt x="6365" y="225565"/>
                </a:lnTo>
                <a:lnTo>
                  <a:pt x="0" y="178193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" name="object 60"/>
          <p:cNvSpPr txBox="1"/>
          <p:nvPr/>
        </p:nvSpPr>
        <p:spPr>
          <a:xfrm>
            <a:off x="2843213" y="4724400"/>
            <a:ext cx="387350" cy="2682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0.25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420" name="object 61"/>
          <p:cNvSpPr>
            <a:spLocks noChangeArrowheads="1"/>
          </p:cNvSpPr>
          <p:nvPr/>
        </p:nvSpPr>
        <p:spPr bwMode="auto">
          <a:xfrm>
            <a:off x="5811838" y="4651375"/>
            <a:ext cx="452437" cy="452438"/>
          </a:xfrm>
          <a:prstGeom prst="rect">
            <a:avLst/>
          </a:prstGeom>
          <a:blipFill dpi="0" rotWithShape="1">
            <a:blip r:embed="rId2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21" name="object 62"/>
          <p:cNvSpPr>
            <a:spLocks noChangeArrowheads="1"/>
          </p:cNvSpPr>
          <p:nvPr/>
        </p:nvSpPr>
        <p:spPr bwMode="auto">
          <a:xfrm>
            <a:off x="5694363" y="4654550"/>
            <a:ext cx="687387" cy="387350"/>
          </a:xfrm>
          <a:prstGeom prst="rect">
            <a:avLst/>
          </a:prstGeom>
          <a:blipFill dpi="0" rotWithShape="1">
            <a:blip r:embed="rId2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22" name="object 63"/>
          <p:cNvSpPr>
            <a:spLocks noChangeArrowheads="1"/>
          </p:cNvSpPr>
          <p:nvPr/>
        </p:nvSpPr>
        <p:spPr bwMode="auto">
          <a:xfrm>
            <a:off x="5857875" y="4678363"/>
            <a:ext cx="357188" cy="357187"/>
          </a:xfrm>
          <a:prstGeom prst="rect">
            <a:avLst/>
          </a:prstGeom>
          <a:blipFill dpi="0" rotWithShape="1">
            <a:blip r:embed="rId3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23" name="object 64"/>
          <p:cNvSpPr>
            <a:spLocks/>
          </p:cNvSpPr>
          <p:nvPr/>
        </p:nvSpPr>
        <p:spPr bwMode="auto">
          <a:xfrm>
            <a:off x="5857875" y="4678363"/>
            <a:ext cx="357188" cy="357187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4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" name="object 65"/>
          <p:cNvSpPr txBox="1"/>
          <p:nvPr/>
        </p:nvSpPr>
        <p:spPr>
          <a:xfrm>
            <a:off x="5842000" y="4721225"/>
            <a:ext cx="388938" cy="2682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0.25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425" name="object 66"/>
          <p:cNvSpPr>
            <a:spLocks noChangeArrowheads="1"/>
          </p:cNvSpPr>
          <p:nvPr/>
        </p:nvSpPr>
        <p:spPr bwMode="auto">
          <a:xfrm>
            <a:off x="4311650" y="4618038"/>
            <a:ext cx="523875" cy="523875"/>
          </a:xfrm>
          <a:prstGeom prst="rect">
            <a:avLst/>
          </a:prstGeom>
          <a:blipFill dpi="0" rotWithShape="1">
            <a:blip r:embed="rId3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26" name="object 67"/>
          <p:cNvSpPr>
            <a:spLocks noChangeArrowheads="1"/>
          </p:cNvSpPr>
          <p:nvPr/>
        </p:nvSpPr>
        <p:spPr bwMode="auto">
          <a:xfrm>
            <a:off x="4643438" y="4656138"/>
            <a:ext cx="222250" cy="385762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27" name="object 68"/>
          <p:cNvSpPr>
            <a:spLocks noChangeArrowheads="1"/>
          </p:cNvSpPr>
          <p:nvPr/>
        </p:nvSpPr>
        <p:spPr bwMode="auto">
          <a:xfrm>
            <a:off x="4279900" y="4656138"/>
            <a:ext cx="220663" cy="3857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28" name="object 69"/>
          <p:cNvSpPr>
            <a:spLocks noChangeArrowheads="1"/>
          </p:cNvSpPr>
          <p:nvPr/>
        </p:nvSpPr>
        <p:spPr bwMode="auto">
          <a:xfrm>
            <a:off x="4357688" y="4643438"/>
            <a:ext cx="428625" cy="428625"/>
          </a:xfrm>
          <a:prstGeom prst="rect">
            <a:avLst/>
          </a:prstGeom>
          <a:blipFill dpi="0" rotWithShape="1">
            <a:blip r:embed="rId3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29" name="object 70"/>
          <p:cNvSpPr>
            <a:spLocks/>
          </p:cNvSpPr>
          <p:nvPr/>
        </p:nvSpPr>
        <p:spPr bwMode="auto">
          <a:xfrm>
            <a:off x="4357688" y="4643438"/>
            <a:ext cx="428625" cy="428625"/>
          </a:xfrm>
          <a:custGeom>
            <a:avLst/>
            <a:gdLst/>
            <a:ahLst/>
            <a:cxnLst>
              <a:cxn ang="0">
                <a:pos x="0" y="214312"/>
              </a:cxn>
              <a:cxn ang="0">
                <a:pos x="5660" y="165171"/>
              </a:cxn>
              <a:cxn ang="0">
                <a:pos x="21782" y="120062"/>
              </a:cxn>
              <a:cxn ang="0">
                <a:pos x="47081" y="80269"/>
              </a:cxn>
              <a:cxn ang="0">
                <a:pos x="80269" y="47081"/>
              </a:cxn>
              <a:cxn ang="0">
                <a:pos x="120062" y="21782"/>
              </a:cxn>
              <a:cxn ang="0">
                <a:pos x="165171" y="5660"/>
              </a:cxn>
              <a:cxn ang="0">
                <a:pos x="214312" y="0"/>
              </a:cxn>
              <a:cxn ang="0">
                <a:pos x="263453" y="5660"/>
              </a:cxn>
              <a:cxn ang="0">
                <a:pos x="308562" y="21782"/>
              </a:cxn>
              <a:cxn ang="0">
                <a:pos x="348355" y="47081"/>
              </a:cxn>
              <a:cxn ang="0">
                <a:pos x="381543" y="80269"/>
              </a:cxn>
              <a:cxn ang="0">
                <a:pos x="406842" y="120062"/>
              </a:cxn>
              <a:cxn ang="0">
                <a:pos x="422964" y="165171"/>
              </a:cxn>
              <a:cxn ang="0">
                <a:pos x="428625" y="214312"/>
              </a:cxn>
              <a:cxn ang="0">
                <a:pos x="422964" y="263453"/>
              </a:cxn>
              <a:cxn ang="0">
                <a:pos x="406842" y="308562"/>
              </a:cxn>
              <a:cxn ang="0">
                <a:pos x="381543" y="348355"/>
              </a:cxn>
              <a:cxn ang="0">
                <a:pos x="348355" y="381543"/>
              </a:cxn>
              <a:cxn ang="0">
                <a:pos x="308562" y="406842"/>
              </a:cxn>
              <a:cxn ang="0">
                <a:pos x="263453" y="422964"/>
              </a:cxn>
              <a:cxn ang="0">
                <a:pos x="214312" y="428625"/>
              </a:cxn>
              <a:cxn ang="0">
                <a:pos x="165171" y="422964"/>
              </a:cxn>
              <a:cxn ang="0">
                <a:pos x="120062" y="406842"/>
              </a:cxn>
              <a:cxn ang="0">
                <a:pos x="80269" y="381543"/>
              </a:cxn>
              <a:cxn ang="0">
                <a:pos x="47081" y="348355"/>
              </a:cxn>
              <a:cxn ang="0">
                <a:pos x="21782" y="308562"/>
              </a:cxn>
              <a:cxn ang="0">
                <a:pos x="5660" y="263453"/>
              </a:cxn>
              <a:cxn ang="0">
                <a:pos x="0" y="214312"/>
              </a:cxn>
            </a:cxnLst>
            <a:rect l="0" t="0" r="r" b="b"/>
            <a:pathLst>
              <a:path w="428625" h="428625">
                <a:moveTo>
                  <a:pt x="0" y="214312"/>
                </a:moveTo>
                <a:lnTo>
                  <a:pt x="5660" y="165171"/>
                </a:lnTo>
                <a:lnTo>
                  <a:pt x="21782" y="120062"/>
                </a:lnTo>
                <a:lnTo>
                  <a:pt x="47081" y="80269"/>
                </a:lnTo>
                <a:lnTo>
                  <a:pt x="80269" y="47081"/>
                </a:lnTo>
                <a:lnTo>
                  <a:pt x="120062" y="21782"/>
                </a:lnTo>
                <a:lnTo>
                  <a:pt x="165171" y="5660"/>
                </a:lnTo>
                <a:lnTo>
                  <a:pt x="214312" y="0"/>
                </a:lnTo>
                <a:lnTo>
                  <a:pt x="263453" y="5660"/>
                </a:lnTo>
                <a:lnTo>
                  <a:pt x="308562" y="21782"/>
                </a:lnTo>
                <a:lnTo>
                  <a:pt x="348355" y="47081"/>
                </a:lnTo>
                <a:lnTo>
                  <a:pt x="381543" y="80269"/>
                </a:lnTo>
                <a:lnTo>
                  <a:pt x="406842" y="120062"/>
                </a:lnTo>
                <a:lnTo>
                  <a:pt x="422964" y="165171"/>
                </a:lnTo>
                <a:lnTo>
                  <a:pt x="428625" y="214312"/>
                </a:lnTo>
                <a:lnTo>
                  <a:pt x="422964" y="263453"/>
                </a:lnTo>
                <a:lnTo>
                  <a:pt x="406842" y="308562"/>
                </a:lnTo>
                <a:lnTo>
                  <a:pt x="381543" y="348355"/>
                </a:lnTo>
                <a:lnTo>
                  <a:pt x="348355" y="381543"/>
                </a:lnTo>
                <a:lnTo>
                  <a:pt x="308562" y="406842"/>
                </a:lnTo>
                <a:lnTo>
                  <a:pt x="263453" y="422964"/>
                </a:lnTo>
                <a:lnTo>
                  <a:pt x="214312" y="428625"/>
                </a:lnTo>
                <a:lnTo>
                  <a:pt x="165171" y="422964"/>
                </a:lnTo>
                <a:lnTo>
                  <a:pt x="120062" y="406842"/>
                </a:lnTo>
                <a:lnTo>
                  <a:pt x="80269" y="381543"/>
                </a:lnTo>
                <a:lnTo>
                  <a:pt x="47081" y="348355"/>
                </a:lnTo>
                <a:lnTo>
                  <a:pt x="21782" y="308562"/>
                </a:lnTo>
                <a:lnTo>
                  <a:pt x="5660" y="263453"/>
                </a:lnTo>
                <a:lnTo>
                  <a:pt x="0" y="214312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" name="object 71"/>
          <p:cNvSpPr txBox="1"/>
          <p:nvPr/>
        </p:nvSpPr>
        <p:spPr>
          <a:xfrm>
            <a:off x="4429125" y="4722813"/>
            <a:ext cx="285750" cy="2682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0.</a:t>
            </a: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431" name="object 72"/>
          <p:cNvSpPr>
            <a:spLocks/>
          </p:cNvSpPr>
          <p:nvPr/>
        </p:nvSpPr>
        <p:spPr bwMode="auto">
          <a:xfrm>
            <a:off x="3214688" y="4857750"/>
            <a:ext cx="390525" cy="1588"/>
          </a:xfrm>
          <a:custGeom>
            <a:avLst/>
            <a:gdLst/>
            <a:ahLst/>
            <a:cxnLst>
              <a:cxn ang="0">
                <a:pos x="0" y="1612"/>
              </a:cxn>
              <a:cxn ang="0">
                <a:pos x="390766" y="0"/>
              </a:cxn>
            </a:cxnLst>
            <a:rect l="0" t="0" r="r" b="b"/>
            <a:pathLst>
              <a:path w="391160" h="1904">
                <a:moveTo>
                  <a:pt x="0" y="1612"/>
                </a:moveTo>
                <a:lnTo>
                  <a:pt x="390766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32" name="object 73"/>
          <p:cNvSpPr>
            <a:spLocks/>
          </p:cNvSpPr>
          <p:nvPr/>
        </p:nvSpPr>
        <p:spPr bwMode="auto">
          <a:xfrm>
            <a:off x="4033838" y="4857750"/>
            <a:ext cx="323850" cy="1588"/>
          </a:xfrm>
          <a:custGeom>
            <a:avLst/>
            <a:gdLst/>
            <a:ahLst/>
            <a:cxnLst>
              <a:cxn ang="0">
                <a:pos x="323608" y="1587"/>
              </a:cxn>
              <a:cxn ang="0">
                <a:pos x="0" y="0"/>
              </a:cxn>
            </a:cxnLst>
            <a:rect l="0" t="0" r="r" b="b"/>
            <a:pathLst>
              <a:path w="323850" h="1904">
                <a:moveTo>
                  <a:pt x="323608" y="1587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33" name="object 74"/>
          <p:cNvSpPr>
            <a:spLocks/>
          </p:cNvSpPr>
          <p:nvPr/>
        </p:nvSpPr>
        <p:spPr bwMode="auto">
          <a:xfrm>
            <a:off x="5500688" y="4856163"/>
            <a:ext cx="357187" cy="1587"/>
          </a:xfrm>
          <a:custGeom>
            <a:avLst/>
            <a:gdLst/>
            <a:ahLst/>
            <a:cxnLst>
              <a:cxn ang="0">
                <a:pos x="357187" y="0"/>
              </a:cxn>
              <a:cxn ang="0">
                <a:pos x="0" y="1219"/>
              </a:cxn>
            </a:cxnLst>
            <a:rect l="0" t="0" r="r" b="b"/>
            <a:pathLst>
              <a:path w="357504" h="1270">
                <a:moveTo>
                  <a:pt x="357187" y="0"/>
                </a:moveTo>
                <a:lnTo>
                  <a:pt x="0" y="1219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34" name="object 75"/>
          <p:cNvSpPr>
            <a:spLocks noChangeArrowheads="1"/>
          </p:cNvSpPr>
          <p:nvPr/>
        </p:nvSpPr>
        <p:spPr bwMode="auto">
          <a:xfrm>
            <a:off x="5026025" y="4618038"/>
            <a:ext cx="523875" cy="523875"/>
          </a:xfrm>
          <a:prstGeom prst="rect">
            <a:avLst/>
          </a:prstGeom>
          <a:blipFill dpi="0" rotWithShape="1">
            <a:blip r:embed="rId3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35" name="object 76"/>
          <p:cNvSpPr>
            <a:spLocks noChangeArrowheads="1"/>
          </p:cNvSpPr>
          <p:nvPr/>
        </p:nvSpPr>
        <p:spPr bwMode="auto">
          <a:xfrm>
            <a:off x="5357813" y="4656138"/>
            <a:ext cx="223837" cy="385762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36" name="object 77"/>
          <p:cNvSpPr>
            <a:spLocks noChangeArrowheads="1"/>
          </p:cNvSpPr>
          <p:nvPr/>
        </p:nvSpPr>
        <p:spPr bwMode="auto">
          <a:xfrm>
            <a:off x="4994275" y="4656138"/>
            <a:ext cx="220663" cy="3857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37" name="object 78"/>
          <p:cNvSpPr>
            <a:spLocks noChangeArrowheads="1"/>
          </p:cNvSpPr>
          <p:nvPr/>
        </p:nvSpPr>
        <p:spPr bwMode="auto">
          <a:xfrm>
            <a:off x="5072063" y="4643438"/>
            <a:ext cx="428625" cy="428625"/>
          </a:xfrm>
          <a:prstGeom prst="rect">
            <a:avLst/>
          </a:prstGeom>
          <a:blipFill dpi="0" rotWithShape="1">
            <a:blip r:embed="rId3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38" name="object 79"/>
          <p:cNvSpPr>
            <a:spLocks/>
          </p:cNvSpPr>
          <p:nvPr/>
        </p:nvSpPr>
        <p:spPr bwMode="auto">
          <a:xfrm>
            <a:off x="5072063" y="4643438"/>
            <a:ext cx="428625" cy="428625"/>
          </a:xfrm>
          <a:custGeom>
            <a:avLst/>
            <a:gdLst/>
            <a:ahLst/>
            <a:cxnLst>
              <a:cxn ang="0">
                <a:pos x="0" y="214312"/>
              </a:cxn>
              <a:cxn ang="0">
                <a:pos x="5660" y="165171"/>
              </a:cxn>
              <a:cxn ang="0">
                <a:pos x="21782" y="120062"/>
              </a:cxn>
              <a:cxn ang="0">
                <a:pos x="47081" y="80269"/>
              </a:cxn>
              <a:cxn ang="0">
                <a:pos x="80269" y="47081"/>
              </a:cxn>
              <a:cxn ang="0">
                <a:pos x="120062" y="21782"/>
              </a:cxn>
              <a:cxn ang="0">
                <a:pos x="165171" y="5660"/>
              </a:cxn>
              <a:cxn ang="0">
                <a:pos x="214312" y="0"/>
              </a:cxn>
              <a:cxn ang="0">
                <a:pos x="263453" y="5660"/>
              </a:cxn>
              <a:cxn ang="0">
                <a:pos x="308562" y="21782"/>
              </a:cxn>
              <a:cxn ang="0">
                <a:pos x="348355" y="47081"/>
              </a:cxn>
              <a:cxn ang="0">
                <a:pos x="381543" y="80269"/>
              </a:cxn>
              <a:cxn ang="0">
                <a:pos x="406842" y="120062"/>
              </a:cxn>
              <a:cxn ang="0">
                <a:pos x="422964" y="165171"/>
              </a:cxn>
              <a:cxn ang="0">
                <a:pos x="428625" y="214312"/>
              </a:cxn>
              <a:cxn ang="0">
                <a:pos x="422964" y="263453"/>
              </a:cxn>
              <a:cxn ang="0">
                <a:pos x="406842" y="308562"/>
              </a:cxn>
              <a:cxn ang="0">
                <a:pos x="381543" y="348355"/>
              </a:cxn>
              <a:cxn ang="0">
                <a:pos x="348355" y="381543"/>
              </a:cxn>
              <a:cxn ang="0">
                <a:pos x="308562" y="406842"/>
              </a:cxn>
              <a:cxn ang="0">
                <a:pos x="263453" y="422964"/>
              </a:cxn>
              <a:cxn ang="0">
                <a:pos x="214312" y="428625"/>
              </a:cxn>
              <a:cxn ang="0">
                <a:pos x="165171" y="422964"/>
              </a:cxn>
              <a:cxn ang="0">
                <a:pos x="120062" y="406842"/>
              </a:cxn>
              <a:cxn ang="0">
                <a:pos x="80269" y="381543"/>
              </a:cxn>
              <a:cxn ang="0">
                <a:pos x="47081" y="348355"/>
              </a:cxn>
              <a:cxn ang="0">
                <a:pos x="21782" y="308562"/>
              </a:cxn>
              <a:cxn ang="0">
                <a:pos x="5660" y="263453"/>
              </a:cxn>
              <a:cxn ang="0">
                <a:pos x="0" y="214312"/>
              </a:cxn>
            </a:cxnLst>
            <a:rect l="0" t="0" r="r" b="b"/>
            <a:pathLst>
              <a:path w="428625" h="428625">
                <a:moveTo>
                  <a:pt x="0" y="214312"/>
                </a:moveTo>
                <a:lnTo>
                  <a:pt x="5660" y="165171"/>
                </a:lnTo>
                <a:lnTo>
                  <a:pt x="21782" y="120062"/>
                </a:lnTo>
                <a:lnTo>
                  <a:pt x="47081" y="80269"/>
                </a:lnTo>
                <a:lnTo>
                  <a:pt x="80269" y="47081"/>
                </a:lnTo>
                <a:lnTo>
                  <a:pt x="120062" y="21782"/>
                </a:lnTo>
                <a:lnTo>
                  <a:pt x="165171" y="5660"/>
                </a:lnTo>
                <a:lnTo>
                  <a:pt x="214312" y="0"/>
                </a:lnTo>
                <a:lnTo>
                  <a:pt x="263453" y="5660"/>
                </a:lnTo>
                <a:lnTo>
                  <a:pt x="308562" y="21782"/>
                </a:lnTo>
                <a:lnTo>
                  <a:pt x="348355" y="47081"/>
                </a:lnTo>
                <a:lnTo>
                  <a:pt x="381543" y="80269"/>
                </a:lnTo>
                <a:lnTo>
                  <a:pt x="406842" y="120062"/>
                </a:lnTo>
                <a:lnTo>
                  <a:pt x="422964" y="165171"/>
                </a:lnTo>
                <a:lnTo>
                  <a:pt x="428625" y="214312"/>
                </a:lnTo>
                <a:lnTo>
                  <a:pt x="422964" y="263453"/>
                </a:lnTo>
                <a:lnTo>
                  <a:pt x="406842" y="308562"/>
                </a:lnTo>
                <a:lnTo>
                  <a:pt x="381543" y="348355"/>
                </a:lnTo>
                <a:lnTo>
                  <a:pt x="348355" y="381543"/>
                </a:lnTo>
                <a:lnTo>
                  <a:pt x="308562" y="406842"/>
                </a:lnTo>
                <a:lnTo>
                  <a:pt x="263453" y="422964"/>
                </a:lnTo>
                <a:lnTo>
                  <a:pt x="214312" y="428625"/>
                </a:lnTo>
                <a:lnTo>
                  <a:pt x="165171" y="422964"/>
                </a:lnTo>
                <a:lnTo>
                  <a:pt x="120062" y="406842"/>
                </a:lnTo>
                <a:lnTo>
                  <a:pt x="80269" y="381543"/>
                </a:lnTo>
                <a:lnTo>
                  <a:pt x="47081" y="348355"/>
                </a:lnTo>
                <a:lnTo>
                  <a:pt x="21782" y="308562"/>
                </a:lnTo>
                <a:lnTo>
                  <a:pt x="5660" y="263453"/>
                </a:lnTo>
                <a:lnTo>
                  <a:pt x="0" y="214312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" name="object 80"/>
          <p:cNvSpPr txBox="1"/>
          <p:nvPr/>
        </p:nvSpPr>
        <p:spPr>
          <a:xfrm>
            <a:off x="5143500" y="4722813"/>
            <a:ext cx="285750" cy="2682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0.</a:t>
            </a: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440" name="object 81"/>
          <p:cNvSpPr>
            <a:spLocks/>
          </p:cNvSpPr>
          <p:nvPr/>
        </p:nvSpPr>
        <p:spPr bwMode="auto">
          <a:xfrm>
            <a:off x="4786313" y="4857750"/>
            <a:ext cx="285750" cy="1588"/>
          </a:xfrm>
          <a:custGeom>
            <a:avLst/>
            <a:gdLst/>
            <a:ahLst/>
            <a:cxnLst>
              <a:cxn ang="0">
                <a:pos x="285750" y="1587"/>
              </a:cxn>
              <a:cxn ang="0">
                <a:pos x="0" y="0"/>
              </a:cxn>
            </a:cxnLst>
            <a:rect l="0" t="0" r="r" b="b"/>
            <a:pathLst>
              <a:path w="285750" h="1904">
                <a:moveTo>
                  <a:pt x="285750" y="1587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41" name="object 82"/>
          <p:cNvSpPr>
            <a:spLocks noChangeArrowheads="1"/>
          </p:cNvSpPr>
          <p:nvPr/>
        </p:nvSpPr>
        <p:spPr bwMode="auto">
          <a:xfrm>
            <a:off x="1597025" y="2439988"/>
            <a:ext cx="595313" cy="595312"/>
          </a:xfrm>
          <a:prstGeom prst="rect">
            <a:avLst/>
          </a:prstGeom>
          <a:blipFill dpi="0" rotWithShape="1">
            <a:blip r:embed="rId3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42" name="object 83"/>
          <p:cNvSpPr>
            <a:spLocks noChangeArrowheads="1"/>
          </p:cNvSpPr>
          <p:nvPr/>
        </p:nvSpPr>
        <p:spPr bwMode="auto">
          <a:xfrm>
            <a:off x="2001838" y="2492375"/>
            <a:ext cx="128587" cy="146050"/>
          </a:xfrm>
          <a:prstGeom prst="rect">
            <a:avLst/>
          </a:prstGeom>
          <a:blipFill dpi="0" rotWithShape="1">
            <a:blip r:embed="rId3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43" name="object 84"/>
          <p:cNvSpPr>
            <a:spLocks noChangeArrowheads="1"/>
          </p:cNvSpPr>
          <p:nvPr/>
        </p:nvSpPr>
        <p:spPr bwMode="auto">
          <a:xfrm>
            <a:off x="1657350" y="2492375"/>
            <a:ext cx="127000" cy="139700"/>
          </a:xfrm>
          <a:prstGeom prst="rect">
            <a:avLst/>
          </a:prstGeom>
          <a:blipFill dpi="0" rotWithShape="1">
            <a:blip r:embed="rId3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44" name="object 85"/>
          <p:cNvSpPr>
            <a:spLocks noChangeArrowheads="1"/>
          </p:cNvSpPr>
          <p:nvPr/>
        </p:nvSpPr>
        <p:spPr bwMode="auto">
          <a:xfrm>
            <a:off x="2043113" y="2795588"/>
            <a:ext cx="87312" cy="120650"/>
          </a:xfrm>
          <a:prstGeom prst="rect">
            <a:avLst/>
          </a:prstGeom>
          <a:blipFill dpi="0" rotWithShape="1">
            <a:blip r:embed="rId3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45" name="object 86"/>
          <p:cNvSpPr>
            <a:spLocks noChangeArrowheads="1"/>
          </p:cNvSpPr>
          <p:nvPr/>
        </p:nvSpPr>
        <p:spPr bwMode="auto">
          <a:xfrm>
            <a:off x="1657350" y="2801938"/>
            <a:ext cx="85725" cy="114300"/>
          </a:xfrm>
          <a:prstGeom prst="rect">
            <a:avLst/>
          </a:prstGeom>
          <a:blipFill dpi="0" rotWithShape="1">
            <a:blip r:embed="rId3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46" name="object 87"/>
          <p:cNvSpPr>
            <a:spLocks noChangeArrowheads="1"/>
          </p:cNvSpPr>
          <p:nvPr/>
        </p:nvSpPr>
        <p:spPr bwMode="auto">
          <a:xfrm>
            <a:off x="1643063" y="2466975"/>
            <a:ext cx="500062" cy="500063"/>
          </a:xfrm>
          <a:prstGeom prst="rect">
            <a:avLst/>
          </a:prstGeom>
          <a:blipFill dpi="0" rotWithShape="1">
            <a:blip r:embed="rId3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47" name="object 88"/>
          <p:cNvSpPr>
            <a:spLocks/>
          </p:cNvSpPr>
          <p:nvPr/>
        </p:nvSpPr>
        <p:spPr bwMode="auto">
          <a:xfrm>
            <a:off x="1643063" y="2466975"/>
            <a:ext cx="500062" cy="500063"/>
          </a:xfrm>
          <a:custGeom>
            <a:avLst/>
            <a:gdLst/>
            <a:ahLst/>
            <a:cxnLst>
              <a:cxn ang="0">
                <a:pos x="0" y="250037"/>
              </a:cxn>
              <a:cxn ang="0">
                <a:pos x="4028" y="205094"/>
              </a:cxn>
              <a:cxn ang="0">
                <a:pos x="15642" y="162793"/>
              </a:cxn>
              <a:cxn ang="0">
                <a:pos x="34135" y="123840"/>
              </a:cxn>
              <a:cxn ang="0">
                <a:pos x="58803" y="88943"/>
              </a:cxn>
              <a:cxn ang="0">
                <a:pos x="88938" y="58807"/>
              </a:cxn>
              <a:cxn ang="0">
                <a:pos x="123835" y="34138"/>
              </a:cxn>
              <a:cxn ang="0">
                <a:pos x="162788" y="15643"/>
              </a:cxn>
              <a:cxn ang="0">
                <a:pos x="205090" y="4028"/>
              </a:cxn>
              <a:cxn ang="0">
                <a:pos x="250037" y="0"/>
              </a:cxn>
              <a:cxn ang="0">
                <a:pos x="294980" y="4028"/>
              </a:cxn>
              <a:cxn ang="0">
                <a:pos x="337280" y="15643"/>
              </a:cxn>
              <a:cxn ang="0">
                <a:pos x="376230" y="34138"/>
              </a:cxn>
              <a:cxn ang="0">
                <a:pos x="411126" y="58807"/>
              </a:cxn>
              <a:cxn ang="0">
                <a:pos x="441260" y="88943"/>
              </a:cxn>
              <a:cxn ang="0">
                <a:pos x="465927" y="123840"/>
              </a:cxn>
              <a:cxn ang="0">
                <a:pos x="484420" y="162793"/>
              </a:cxn>
              <a:cxn ang="0">
                <a:pos x="496034" y="205094"/>
              </a:cxn>
              <a:cxn ang="0">
                <a:pos x="500062" y="250037"/>
              </a:cxn>
              <a:cxn ang="0">
                <a:pos x="496034" y="294980"/>
              </a:cxn>
              <a:cxn ang="0">
                <a:pos x="484420" y="337281"/>
              </a:cxn>
              <a:cxn ang="0">
                <a:pos x="465927" y="376234"/>
              </a:cxn>
              <a:cxn ang="0">
                <a:pos x="441260" y="411131"/>
              </a:cxn>
              <a:cxn ang="0">
                <a:pos x="411126" y="441267"/>
              </a:cxn>
              <a:cxn ang="0">
                <a:pos x="376230" y="465936"/>
              </a:cxn>
              <a:cxn ang="0">
                <a:pos x="337280" y="484431"/>
              </a:cxn>
              <a:cxn ang="0">
                <a:pos x="294980" y="496046"/>
              </a:cxn>
              <a:cxn ang="0">
                <a:pos x="250037" y="500075"/>
              </a:cxn>
              <a:cxn ang="0">
                <a:pos x="205090" y="496046"/>
              </a:cxn>
              <a:cxn ang="0">
                <a:pos x="162788" y="484431"/>
              </a:cxn>
              <a:cxn ang="0">
                <a:pos x="123835" y="465936"/>
              </a:cxn>
              <a:cxn ang="0">
                <a:pos x="88938" y="441267"/>
              </a:cxn>
              <a:cxn ang="0">
                <a:pos x="58803" y="411131"/>
              </a:cxn>
              <a:cxn ang="0">
                <a:pos x="34135" y="376234"/>
              </a:cxn>
              <a:cxn ang="0">
                <a:pos x="15642" y="337281"/>
              </a:cxn>
              <a:cxn ang="0">
                <a:pos x="4028" y="294980"/>
              </a:cxn>
              <a:cxn ang="0">
                <a:pos x="0" y="250037"/>
              </a:cxn>
            </a:cxnLst>
            <a:rect l="0" t="0" r="r" b="b"/>
            <a:pathLst>
              <a:path w="500380" h="500380">
                <a:moveTo>
                  <a:pt x="0" y="250037"/>
                </a:moveTo>
                <a:lnTo>
                  <a:pt x="4028" y="205094"/>
                </a:lnTo>
                <a:lnTo>
                  <a:pt x="15642" y="162793"/>
                </a:lnTo>
                <a:lnTo>
                  <a:pt x="34135" y="123840"/>
                </a:lnTo>
                <a:lnTo>
                  <a:pt x="58803" y="88943"/>
                </a:lnTo>
                <a:lnTo>
                  <a:pt x="88938" y="58807"/>
                </a:lnTo>
                <a:lnTo>
                  <a:pt x="123835" y="34138"/>
                </a:lnTo>
                <a:lnTo>
                  <a:pt x="162788" y="15643"/>
                </a:lnTo>
                <a:lnTo>
                  <a:pt x="205090" y="4028"/>
                </a:lnTo>
                <a:lnTo>
                  <a:pt x="250037" y="0"/>
                </a:lnTo>
                <a:lnTo>
                  <a:pt x="294980" y="4028"/>
                </a:lnTo>
                <a:lnTo>
                  <a:pt x="337280" y="15643"/>
                </a:lnTo>
                <a:lnTo>
                  <a:pt x="376230" y="34138"/>
                </a:lnTo>
                <a:lnTo>
                  <a:pt x="411126" y="58807"/>
                </a:lnTo>
                <a:lnTo>
                  <a:pt x="441260" y="88943"/>
                </a:lnTo>
                <a:lnTo>
                  <a:pt x="465927" y="123840"/>
                </a:lnTo>
                <a:lnTo>
                  <a:pt x="484420" y="162793"/>
                </a:lnTo>
                <a:lnTo>
                  <a:pt x="496034" y="205094"/>
                </a:lnTo>
                <a:lnTo>
                  <a:pt x="500062" y="250037"/>
                </a:lnTo>
                <a:lnTo>
                  <a:pt x="496034" y="294980"/>
                </a:lnTo>
                <a:lnTo>
                  <a:pt x="484420" y="337281"/>
                </a:lnTo>
                <a:lnTo>
                  <a:pt x="465927" y="376234"/>
                </a:lnTo>
                <a:lnTo>
                  <a:pt x="441260" y="411131"/>
                </a:lnTo>
                <a:lnTo>
                  <a:pt x="411126" y="441267"/>
                </a:lnTo>
                <a:lnTo>
                  <a:pt x="376230" y="465936"/>
                </a:lnTo>
                <a:lnTo>
                  <a:pt x="337280" y="484431"/>
                </a:lnTo>
                <a:lnTo>
                  <a:pt x="294980" y="496046"/>
                </a:lnTo>
                <a:lnTo>
                  <a:pt x="250037" y="500075"/>
                </a:lnTo>
                <a:lnTo>
                  <a:pt x="205090" y="496046"/>
                </a:lnTo>
                <a:lnTo>
                  <a:pt x="162788" y="484431"/>
                </a:lnTo>
                <a:lnTo>
                  <a:pt x="123835" y="465936"/>
                </a:lnTo>
                <a:lnTo>
                  <a:pt x="88938" y="441267"/>
                </a:lnTo>
                <a:lnTo>
                  <a:pt x="58803" y="411131"/>
                </a:lnTo>
                <a:lnTo>
                  <a:pt x="34135" y="376234"/>
                </a:lnTo>
                <a:lnTo>
                  <a:pt x="15642" y="337281"/>
                </a:lnTo>
                <a:lnTo>
                  <a:pt x="4028" y="294980"/>
                </a:lnTo>
                <a:lnTo>
                  <a:pt x="0" y="250037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48" name="object 89"/>
          <p:cNvSpPr>
            <a:spLocks noChangeArrowheads="1"/>
          </p:cNvSpPr>
          <p:nvPr/>
        </p:nvSpPr>
        <p:spPr bwMode="auto">
          <a:xfrm>
            <a:off x="1025525" y="1868488"/>
            <a:ext cx="450850" cy="452437"/>
          </a:xfrm>
          <a:prstGeom prst="rect">
            <a:avLst/>
          </a:prstGeom>
          <a:blipFill dpi="0" rotWithShape="1">
            <a:blip r:embed="rId4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49" name="object 90"/>
          <p:cNvSpPr>
            <a:spLocks noChangeArrowheads="1"/>
          </p:cNvSpPr>
          <p:nvPr/>
        </p:nvSpPr>
        <p:spPr bwMode="auto">
          <a:xfrm>
            <a:off x="1014413" y="1847850"/>
            <a:ext cx="473075" cy="425450"/>
          </a:xfrm>
          <a:prstGeom prst="rect">
            <a:avLst/>
          </a:prstGeom>
          <a:blipFill dpi="0" rotWithShape="1">
            <a:blip r:embed="rId4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50" name="object 91"/>
          <p:cNvSpPr>
            <a:spLocks noChangeArrowheads="1"/>
          </p:cNvSpPr>
          <p:nvPr/>
        </p:nvSpPr>
        <p:spPr bwMode="auto">
          <a:xfrm>
            <a:off x="1071563" y="1895475"/>
            <a:ext cx="355600" cy="3556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51" name="object 92"/>
          <p:cNvSpPr>
            <a:spLocks/>
          </p:cNvSpPr>
          <p:nvPr/>
        </p:nvSpPr>
        <p:spPr bwMode="auto">
          <a:xfrm>
            <a:off x="1071563" y="1895475"/>
            <a:ext cx="357187" cy="357188"/>
          </a:xfrm>
          <a:custGeom>
            <a:avLst/>
            <a:gdLst/>
            <a:ahLst/>
            <a:cxnLst>
              <a:cxn ang="0">
                <a:pos x="0" y="178193"/>
              </a:cxn>
              <a:cxn ang="0">
                <a:pos x="6365" y="130823"/>
              </a:cxn>
              <a:cxn ang="0">
                <a:pos x="24328" y="88256"/>
              </a:cxn>
              <a:cxn ang="0">
                <a:pos x="52192" y="52192"/>
              </a:cxn>
              <a:cxn ang="0">
                <a:pos x="88256" y="24328"/>
              </a:cxn>
              <a:cxn ang="0">
                <a:pos x="130823" y="6365"/>
              </a:cxn>
              <a:cxn ang="0">
                <a:pos x="178193" y="0"/>
              </a:cxn>
              <a:cxn ang="0">
                <a:pos x="225576" y="6365"/>
              </a:cxn>
              <a:cxn ang="0">
                <a:pos x="268143" y="24328"/>
              </a:cxn>
              <a:cxn ang="0">
                <a:pos x="304207" y="52192"/>
              </a:cxn>
              <a:cxn ang="0">
                <a:pos x="332071" y="88256"/>
              </a:cxn>
              <a:cxn ang="0">
                <a:pos x="350034" y="130823"/>
              </a:cxn>
              <a:cxn ang="0">
                <a:pos x="356400" y="178193"/>
              </a:cxn>
              <a:cxn ang="0">
                <a:pos x="350034" y="225565"/>
              </a:cxn>
              <a:cxn ang="0">
                <a:pos x="332071" y="268134"/>
              </a:cxn>
              <a:cxn ang="0">
                <a:pos x="304207" y="304201"/>
              </a:cxn>
              <a:cxn ang="0">
                <a:pos x="268143" y="332067"/>
              </a:cxn>
              <a:cxn ang="0">
                <a:pos x="225576" y="350033"/>
              </a:cxn>
              <a:cxn ang="0">
                <a:pos x="178206" y="356400"/>
              </a:cxn>
              <a:cxn ang="0">
                <a:pos x="130823" y="350033"/>
              </a:cxn>
              <a:cxn ang="0">
                <a:pos x="88256" y="332067"/>
              </a:cxn>
              <a:cxn ang="0">
                <a:pos x="52192" y="304201"/>
              </a:cxn>
              <a:cxn ang="0">
                <a:pos x="24328" y="268134"/>
              </a:cxn>
              <a:cxn ang="0">
                <a:pos x="6365" y="225565"/>
              </a:cxn>
              <a:cxn ang="0">
                <a:pos x="0" y="178193"/>
              </a:cxn>
            </a:cxnLst>
            <a:rect l="0" t="0" r="r" b="b"/>
            <a:pathLst>
              <a:path w="356869" h="356869">
                <a:moveTo>
                  <a:pt x="0" y="178193"/>
                </a:moveTo>
                <a:lnTo>
                  <a:pt x="6365" y="130823"/>
                </a:lnTo>
                <a:lnTo>
                  <a:pt x="24328" y="88256"/>
                </a:lnTo>
                <a:lnTo>
                  <a:pt x="52192" y="52192"/>
                </a:lnTo>
                <a:lnTo>
                  <a:pt x="88256" y="24328"/>
                </a:lnTo>
                <a:lnTo>
                  <a:pt x="130823" y="6365"/>
                </a:lnTo>
                <a:lnTo>
                  <a:pt x="178193" y="0"/>
                </a:lnTo>
                <a:lnTo>
                  <a:pt x="225576" y="6365"/>
                </a:lnTo>
                <a:lnTo>
                  <a:pt x="268143" y="24328"/>
                </a:lnTo>
                <a:lnTo>
                  <a:pt x="304207" y="52192"/>
                </a:lnTo>
                <a:lnTo>
                  <a:pt x="332071" y="88256"/>
                </a:lnTo>
                <a:lnTo>
                  <a:pt x="350034" y="130823"/>
                </a:lnTo>
                <a:lnTo>
                  <a:pt x="356400" y="178193"/>
                </a:lnTo>
                <a:lnTo>
                  <a:pt x="350034" y="225565"/>
                </a:lnTo>
                <a:lnTo>
                  <a:pt x="332071" y="268134"/>
                </a:lnTo>
                <a:lnTo>
                  <a:pt x="304207" y="304201"/>
                </a:lnTo>
                <a:lnTo>
                  <a:pt x="268143" y="332067"/>
                </a:lnTo>
                <a:lnTo>
                  <a:pt x="225576" y="350033"/>
                </a:lnTo>
                <a:lnTo>
                  <a:pt x="178206" y="356400"/>
                </a:lnTo>
                <a:lnTo>
                  <a:pt x="130823" y="350033"/>
                </a:lnTo>
                <a:lnTo>
                  <a:pt x="88256" y="332067"/>
                </a:lnTo>
                <a:lnTo>
                  <a:pt x="52192" y="304201"/>
                </a:lnTo>
                <a:lnTo>
                  <a:pt x="24328" y="268134"/>
                </a:lnTo>
                <a:lnTo>
                  <a:pt x="6365" y="225565"/>
                </a:lnTo>
                <a:lnTo>
                  <a:pt x="0" y="178193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52" name="object 93"/>
          <p:cNvSpPr>
            <a:spLocks noChangeArrowheads="1"/>
          </p:cNvSpPr>
          <p:nvPr/>
        </p:nvSpPr>
        <p:spPr bwMode="auto">
          <a:xfrm>
            <a:off x="2382838" y="1760538"/>
            <a:ext cx="452437" cy="450850"/>
          </a:xfrm>
          <a:prstGeom prst="rect">
            <a:avLst/>
          </a:prstGeom>
          <a:blipFill dpi="0" rotWithShape="1">
            <a:blip r:embed="rId4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53" name="object 94"/>
          <p:cNvSpPr>
            <a:spLocks noChangeArrowheads="1"/>
          </p:cNvSpPr>
          <p:nvPr/>
        </p:nvSpPr>
        <p:spPr bwMode="auto">
          <a:xfrm>
            <a:off x="2373313" y="1738313"/>
            <a:ext cx="471487" cy="425450"/>
          </a:xfrm>
          <a:prstGeom prst="rect">
            <a:avLst/>
          </a:prstGeom>
          <a:blipFill dpi="0" rotWithShape="1">
            <a:blip r:embed="rId4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54" name="object 95"/>
          <p:cNvSpPr>
            <a:spLocks noChangeArrowheads="1"/>
          </p:cNvSpPr>
          <p:nvPr/>
        </p:nvSpPr>
        <p:spPr bwMode="auto">
          <a:xfrm>
            <a:off x="2428875" y="1785938"/>
            <a:ext cx="357188" cy="357187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55" name="object 96"/>
          <p:cNvSpPr>
            <a:spLocks/>
          </p:cNvSpPr>
          <p:nvPr/>
        </p:nvSpPr>
        <p:spPr bwMode="auto">
          <a:xfrm>
            <a:off x="2428875" y="1785938"/>
            <a:ext cx="357188" cy="357187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5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56" name="object 97"/>
          <p:cNvSpPr>
            <a:spLocks noChangeArrowheads="1"/>
          </p:cNvSpPr>
          <p:nvPr/>
        </p:nvSpPr>
        <p:spPr bwMode="auto">
          <a:xfrm>
            <a:off x="1025525" y="3155950"/>
            <a:ext cx="452438" cy="450850"/>
          </a:xfrm>
          <a:prstGeom prst="rect">
            <a:avLst/>
          </a:prstGeom>
          <a:blipFill dpi="0" rotWithShape="1">
            <a:blip r:embed="rId4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57" name="object 98"/>
          <p:cNvSpPr>
            <a:spLocks noChangeArrowheads="1"/>
          </p:cNvSpPr>
          <p:nvPr/>
        </p:nvSpPr>
        <p:spPr bwMode="auto">
          <a:xfrm>
            <a:off x="1016000" y="3133725"/>
            <a:ext cx="471488" cy="425450"/>
          </a:xfrm>
          <a:prstGeom prst="rect">
            <a:avLst/>
          </a:prstGeom>
          <a:blipFill dpi="0" rotWithShape="1">
            <a:blip r:embed="rId4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58" name="object 99"/>
          <p:cNvSpPr>
            <a:spLocks noChangeArrowheads="1"/>
          </p:cNvSpPr>
          <p:nvPr/>
        </p:nvSpPr>
        <p:spPr bwMode="auto">
          <a:xfrm>
            <a:off x="1071563" y="3181350"/>
            <a:ext cx="357187" cy="357188"/>
          </a:xfrm>
          <a:prstGeom prst="rect">
            <a:avLst/>
          </a:prstGeom>
          <a:blipFill dpi="0" rotWithShape="1">
            <a:blip r:embed="rId3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59" name="object 100"/>
          <p:cNvSpPr>
            <a:spLocks/>
          </p:cNvSpPr>
          <p:nvPr/>
        </p:nvSpPr>
        <p:spPr bwMode="auto">
          <a:xfrm>
            <a:off x="1071563" y="3181350"/>
            <a:ext cx="357187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60" name="object 101"/>
          <p:cNvSpPr>
            <a:spLocks noChangeArrowheads="1"/>
          </p:cNvSpPr>
          <p:nvPr/>
        </p:nvSpPr>
        <p:spPr bwMode="auto">
          <a:xfrm>
            <a:off x="2239963" y="3155950"/>
            <a:ext cx="452437" cy="450850"/>
          </a:xfrm>
          <a:prstGeom prst="rect">
            <a:avLst/>
          </a:prstGeom>
          <a:blipFill dpi="0" rotWithShape="1">
            <a:blip r:embed="rId4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61" name="object 102"/>
          <p:cNvSpPr>
            <a:spLocks noChangeArrowheads="1"/>
          </p:cNvSpPr>
          <p:nvPr/>
        </p:nvSpPr>
        <p:spPr bwMode="auto">
          <a:xfrm>
            <a:off x="2230438" y="3133725"/>
            <a:ext cx="473075" cy="425450"/>
          </a:xfrm>
          <a:prstGeom prst="rect">
            <a:avLst/>
          </a:prstGeom>
          <a:blipFill dpi="0" rotWithShape="1">
            <a:blip r:embed="rId4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62" name="object 103"/>
          <p:cNvSpPr>
            <a:spLocks noChangeArrowheads="1"/>
          </p:cNvSpPr>
          <p:nvPr/>
        </p:nvSpPr>
        <p:spPr bwMode="auto">
          <a:xfrm>
            <a:off x="2286000" y="3181350"/>
            <a:ext cx="357188" cy="357188"/>
          </a:xfrm>
          <a:prstGeom prst="rect">
            <a:avLst/>
          </a:prstGeom>
          <a:blipFill dpi="0" rotWithShape="1">
            <a:blip r:embed="rId3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63" name="object 104"/>
          <p:cNvSpPr>
            <a:spLocks/>
          </p:cNvSpPr>
          <p:nvPr/>
        </p:nvSpPr>
        <p:spPr bwMode="auto">
          <a:xfrm>
            <a:off x="2286000" y="3181350"/>
            <a:ext cx="357188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64" name="object 105"/>
          <p:cNvSpPr>
            <a:spLocks noChangeArrowheads="1"/>
          </p:cNvSpPr>
          <p:nvPr/>
        </p:nvSpPr>
        <p:spPr bwMode="auto">
          <a:xfrm>
            <a:off x="2668588" y="2486025"/>
            <a:ext cx="452437" cy="452438"/>
          </a:xfrm>
          <a:prstGeom prst="rect">
            <a:avLst/>
          </a:prstGeom>
          <a:blipFill dpi="0" rotWithShape="1">
            <a:blip r:embed="rId4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65" name="object 106"/>
          <p:cNvSpPr>
            <a:spLocks noChangeArrowheads="1"/>
          </p:cNvSpPr>
          <p:nvPr/>
        </p:nvSpPr>
        <p:spPr bwMode="auto">
          <a:xfrm>
            <a:off x="2659063" y="2465388"/>
            <a:ext cx="471487" cy="425450"/>
          </a:xfrm>
          <a:prstGeom prst="rect">
            <a:avLst/>
          </a:prstGeom>
          <a:blipFill dpi="0" rotWithShape="1">
            <a:blip r:embed="rId4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66" name="object 107"/>
          <p:cNvSpPr>
            <a:spLocks noChangeArrowheads="1"/>
          </p:cNvSpPr>
          <p:nvPr/>
        </p:nvSpPr>
        <p:spPr bwMode="auto">
          <a:xfrm>
            <a:off x="2714625" y="2511425"/>
            <a:ext cx="357188" cy="357188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67" name="object 108"/>
          <p:cNvSpPr>
            <a:spLocks/>
          </p:cNvSpPr>
          <p:nvPr/>
        </p:nvSpPr>
        <p:spPr bwMode="auto">
          <a:xfrm>
            <a:off x="2714625" y="2511425"/>
            <a:ext cx="357188" cy="358775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5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68" name="object 109"/>
          <p:cNvSpPr>
            <a:spLocks/>
          </p:cNvSpPr>
          <p:nvPr/>
        </p:nvSpPr>
        <p:spPr bwMode="auto">
          <a:xfrm>
            <a:off x="1376363" y="2198688"/>
            <a:ext cx="339725" cy="341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0525" y="340525"/>
              </a:cxn>
            </a:cxnLst>
            <a:rect l="0" t="0" r="r" b="b"/>
            <a:pathLst>
              <a:path w="340994" h="340994">
                <a:moveTo>
                  <a:pt x="0" y="0"/>
                </a:moveTo>
                <a:lnTo>
                  <a:pt x="340525" y="340525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69" name="object 110"/>
          <p:cNvSpPr>
            <a:spLocks/>
          </p:cNvSpPr>
          <p:nvPr/>
        </p:nvSpPr>
        <p:spPr bwMode="auto">
          <a:xfrm>
            <a:off x="1376363" y="2894013"/>
            <a:ext cx="339725" cy="339725"/>
          </a:xfrm>
          <a:custGeom>
            <a:avLst/>
            <a:gdLst/>
            <a:ahLst/>
            <a:cxnLst>
              <a:cxn ang="0">
                <a:pos x="0" y="339851"/>
              </a:cxn>
              <a:cxn ang="0">
                <a:pos x="339852" y="0"/>
              </a:cxn>
            </a:cxnLst>
            <a:rect l="0" t="0" r="r" b="b"/>
            <a:pathLst>
              <a:path w="340360" h="340360">
                <a:moveTo>
                  <a:pt x="0" y="339851"/>
                </a:moveTo>
                <a:lnTo>
                  <a:pt x="339852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70" name="object 111"/>
          <p:cNvSpPr>
            <a:spLocks/>
          </p:cNvSpPr>
          <p:nvPr/>
        </p:nvSpPr>
        <p:spPr bwMode="auto">
          <a:xfrm>
            <a:off x="2070100" y="2894013"/>
            <a:ext cx="268288" cy="339725"/>
          </a:xfrm>
          <a:custGeom>
            <a:avLst/>
            <a:gdLst/>
            <a:ahLst/>
            <a:cxnLst>
              <a:cxn ang="0">
                <a:pos x="268414" y="339851"/>
              </a:cxn>
              <a:cxn ang="0">
                <a:pos x="0" y="0"/>
              </a:cxn>
            </a:cxnLst>
            <a:rect l="0" t="0" r="r" b="b"/>
            <a:pathLst>
              <a:path w="268605" h="340360">
                <a:moveTo>
                  <a:pt x="268414" y="339851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71" name="object 112"/>
          <p:cNvSpPr>
            <a:spLocks/>
          </p:cNvSpPr>
          <p:nvPr/>
        </p:nvSpPr>
        <p:spPr bwMode="auto">
          <a:xfrm>
            <a:off x="2143125" y="2690813"/>
            <a:ext cx="571500" cy="25400"/>
          </a:xfrm>
          <a:custGeom>
            <a:avLst/>
            <a:gdLst/>
            <a:ahLst/>
            <a:cxnLst>
              <a:cxn ang="0">
                <a:pos x="571500" y="0"/>
              </a:cxn>
              <a:cxn ang="0">
                <a:pos x="0" y="25946"/>
              </a:cxn>
            </a:cxnLst>
            <a:rect l="0" t="0" r="r" b="b"/>
            <a:pathLst>
              <a:path w="571500" h="26035">
                <a:moveTo>
                  <a:pt x="571500" y="0"/>
                </a:moveTo>
                <a:lnTo>
                  <a:pt x="0" y="25946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72" name="object 113"/>
          <p:cNvSpPr>
            <a:spLocks/>
          </p:cNvSpPr>
          <p:nvPr/>
        </p:nvSpPr>
        <p:spPr bwMode="auto">
          <a:xfrm>
            <a:off x="2070100" y="2090738"/>
            <a:ext cx="411163" cy="449262"/>
          </a:xfrm>
          <a:custGeom>
            <a:avLst/>
            <a:gdLst/>
            <a:ahLst/>
            <a:cxnLst>
              <a:cxn ang="0">
                <a:pos x="411289" y="0"/>
              </a:cxn>
              <a:cxn ang="0">
                <a:pos x="0" y="449148"/>
              </a:cxn>
            </a:cxnLst>
            <a:rect l="0" t="0" r="r" b="b"/>
            <a:pathLst>
              <a:path w="411480" h="449580">
                <a:moveTo>
                  <a:pt x="411289" y="0"/>
                </a:moveTo>
                <a:lnTo>
                  <a:pt x="0" y="449148"/>
                </a:lnTo>
              </a:path>
            </a:pathLst>
          </a:custGeom>
          <a:noFill/>
          <a:ln w="28575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73" name="object 114"/>
          <p:cNvSpPr>
            <a:spLocks noChangeArrowheads="1"/>
          </p:cNvSpPr>
          <p:nvPr/>
        </p:nvSpPr>
        <p:spPr bwMode="auto">
          <a:xfrm>
            <a:off x="1643063" y="2466975"/>
            <a:ext cx="500062" cy="500063"/>
          </a:xfrm>
          <a:prstGeom prst="rect">
            <a:avLst/>
          </a:prstGeom>
          <a:blipFill dpi="0" rotWithShape="1">
            <a:blip r:embed="rId3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74" name="object 115"/>
          <p:cNvSpPr>
            <a:spLocks/>
          </p:cNvSpPr>
          <p:nvPr/>
        </p:nvSpPr>
        <p:spPr bwMode="auto">
          <a:xfrm>
            <a:off x="1643063" y="2466975"/>
            <a:ext cx="500062" cy="500063"/>
          </a:xfrm>
          <a:custGeom>
            <a:avLst/>
            <a:gdLst/>
            <a:ahLst/>
            <a:cxnLst>
              <a:cxn ang="0">
                <a:pos x="0" y="250037"/>
              </a:cxn>
              <a:cxn ang="0">
                <a:pos x="4028" y="205094"/>
              </a:cxn>
              <a:cxn ang="0">
                <a:pos x="15642" y="162793"/>
              </a:cxn>
              <a:cxn ang="0">
                <a:pos x="34135" y="123840"/>
              </a:cxn>
              <a:cxn ang="0">
                <a:pos x="58803" y="88943"/>
              </a:cxn>
              <a:cxn ang="0">
                <a:pos x="88938" y="58807"/>
              </a:cxn>
              <a:cxn ang="0">
                <a:pos x="123835" y="34138"/>
              </a:cxn>
              <a:cxn ang="0">
                <a:pos x="162788" y="15643"/>
              </a:cxn>
              <a:cxn ang="0">
                <a:pos x="205090" y="4028"/>
              </a:cxn>
              <a:cxn ang="0">
                <a:pos x="250037" y="0"/>
              </a:cxn>
              <a:cxn ang="0">
                <a:pos x="294980" y="4028"/>
              </a:cxn>
              <a:cxn ang="0">
                <a:pos x="337280" y="15643"/>
              </a:cxn>
              <a:cxn ang="0">
                <a:pos x="376230" y="34138"/>
              </a:cxn>
              <a:cxn ang="0">
                <a:pos x="411126" y="58807"/>
              </a:cxn>
              <a:cxn ang="0">
                <a:pos x="441260" y="88943"/>
              </a:cxn>
              <a:cxn ang="0">
                <a:pos x="465927" y="123840"/>
              </a:cxn>
              <a:cxn ang="0">
                <a:pos x="484420" y="162793"/>
              </a:cxn>
              <a:cxn ang="0">
                <a:pos x="496034" y="205094"/>
              </a:cxn>
              <a:cxn ang="0">
                <a:pos x="500062" y="250037"/>
              </a:cxn>
              <a:cxn ang="0">
                <a:pos x="496034" y="294980"/>
              </a:cxn>
              <a:cxn ang="0">
                <a:pos x="484420" y="337281"/>
              </a:cxn>
              <a:cxn ang="0">
                <a:pos x="465927" y="376234"/>
              </a:cxn>
              <a:cxn ang="0">
                <a:pos x="441260" y="411131"/>
              </a:cxn>
              <a:cxn ang="0">
                <a:pos x="411126" y="441267"/>
              </a:cxn>
              <a:cxn ang="0">
                <a:pos x="376230" y="465936"/>
              </a:cxn>
              <a:cxn ang="0">
                <a:pos x="337280" y="484431"/>
              </a:cxn>
              <a:cxn ang="0">
                <a:pos x="294980" y="496046"/>
              </a:cxn>
              <a:cxn ang="0">
                <a:pos x="250037" y="500075"/>
              </a:cxn>
              <a:cxn ang="0">
                <a:pos x="205090" y="496046"/>
              </a:cxn>
              <a:cxn ang="0">
                <a:pos x="162788" y="484431"/>
              </a:cxn>
              <a:cxn ang="0">
                <a:pos x="123835" y="465936"/>
              </a:cxn>
              <a:cxn ang="0">
                <a:pos x="88938" y="441267"/>
              </a:cxn>
              <a:cxn ang="0">
                <a:pos x="58803" y="411131"/>
              </a:cxn>
              <a:cxn ang="0">
                <a:pos x="34135" y="376234"/>
              </a:cxn>
              <a:cxn ang="0">
                <a:pos x="15642" y="337281"/>
              </a:cxn>
              <a:cxn ang="0">
                <a:pos x="4028" y="294980"/>
              </a:cxn>
              <a:cxn ang="0">
                <a:pos x="0" y="250037"/>
              </a:cxn>
            </a:cxnLst>
            <a:rect l="0" t="0" r="r" b="b"/>
            <a:pathLst>
              <a:path w="500380" h="500380">
                <a:moveTo>
                  <a:pt x="0" y="250037"/>
                </a:moveTo>
                <a:lnTo>
                  <a:pt x="4028" y="205094"/>
                </a:lnTo>
                <a:lnTo>
                  <a:pt x="15642" y="162793"/>
                </a:lnTo>
                <a:lnTo>
                  <a:pt x="34135" y="123840"/>
                </a:lnTo>
                <a:lnTo>
                  <a:pt x="58803" y="88943"/>
                </a:lnTo>
                <a:lnTo>
                  <a:pt x="88938" y="58807"/>
                </a:lnTo>
                <a:lnTo>
                  <a:pt x="123835" y="34138"/>
                </a:lnTo>
                <a:lnTo>
                  <a:pt x="162788" y="15643"/>
                </a:lnTo>
                <a:lnTo>
                  <a:pt x="205090" y="4028"/>
                </a:lnTo>
                <a:lnTo>
                  <a:pt x="250037" y="0"/>
                </a:lnTo>
                <a:lnTo>
                  <a:pt x="294980" y="4028"/>
                </a:lnTo>
                <a:lnTo>
                  <a:pt x="337280" y="15643"/>
                </a:lnTo>
                <a:lnTo>
                  <a:pt x="376230" y="34138"/>
                </a:lnTo>
                <a:lnTo>
                  <a:pt x="411126" y="58807"/>
                </a:lnTo>
                <a:lnTo>
                  <a:pt x="441260" y="88943"/>
                </a:lnTo>
                <a:lnTo>
                  <a:pt x="465927" y="123840"/>
                </a:lnTo>
                <a:lnTo>
                  <a:pt x="484420" y="162793"/>
                </a:lnTo>
                <a:lnTo>
                  <a:pt x="496034" y="205094"/>
                </a:lnTo>
                <a:lnTo>
                  <a:pt x="500062" y="250037"/>
                </a:lnTo>
                <a:lnTo>
                  <a:pt x="496034" y="294980"/>
                </a:lnTo>
                <a:lnTo>
                  <a:pt x="484420" y="337281"/>
                </a:lnTo>
                <a:lnTo>
                  <a:pt x="465927" y="376234"/>
                </a:lnTo>
                <a:lnTo>
                  <a:pt x="441260" y="411131"/>
                </a:lnTo>
                <a:lnTo>
                  <a:pt x="411126" y="441267"/>
                </a:lnTo>
                <a:lnTo>
                  <a:pt x="376230" y="465936"/>
                </a:lnTo>
                <a:lnTo>
                  <a:pt x="337280" y="484431"/>
                </a:lnTo>
                <a:lnTo>
                  <a:pt x="294980" y="496046"/>
                </a:lnTo>
                <a:lnTo>
                  <a:pt x="250037" y="500075"/>
                </a:lnTo>
                <a:lnTo>
                  <a:pt x="205090" y="496046"/>
                </a:lnTo>
                <a:lnTo>
                  <a:pt x="162788" y="484431"/>
                </a:lnTo>
                <a:lnTo>
                  <a:pt x="123835" y="465936"/>
                </a:lnTo>
                <a:lnTo>
                  <a:pt x="88938" y="441267"/>
                </a:lnTo>
                <a:lnTo>
                  <a:pt x="58803" y="411131"/>
                </a:lnTo>
                <a:lnTo>
                  <a:pt x="34135" y="376234"/>
                </a:lnTo>
                <a:lnTo>
                  <a:pt x="15642" y="337281"/>
                </a:lnTo>
                <a:lnTo>
                  <a:pt x="4028" y="294980"/>
                </a:lnTo>
                <a:lnTo>
                  <a:pt x="0" y="250037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6" name="object 116"/>
          <p:cNvSpPr txBox="1"/>
          <p:nvPr/>
        </p:nvSpPr>
        <p:spPr>
          <a:xfrm>
            <a:off x="1822450" y="2565400"/>
            <a:ext cx="141288" cy="29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915" dirty="0">
                <a:latin typeface="Calibri"/>
                <a:cs typeface="Calibri"/>
              </a:rPr>
              <a:t>5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476" name="object 117"/>
          <p:cNvSpPr>
            <a:spLocks noChangeArrowheads="1"/>
          </p:cNvSpPr>
          <p:nvPr/>
        </p:nvSpPr>
        <p:spPr bwMode="auto">
          <a:xfrm>
            <a:off x="1071563" y="1895475"/>
            <a:ext cx="355600" cy="3556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77" name="object 118"/>
          <p:cNvSpPr>
            <a:spLocks/>
          </p:cNvSpPr>
          <p:nvPr/>
        </p:nvSpPr>
        <p:spPr bwMode="auto">
          <a:xfrm>
            <a:off x="1071563" y="1895475"/>
            <a:ext cx="357187" cy="357188"/>
          </a:xfrm>
          <a:custGeom>
            <a:avLst/>
            <a:gdLst/>
            <a:ahLst/>
            <a:cxnLst>
              <a:cxn ang="0">
                <a:pos x="0" y="178193"/>
              </a:cxn>
              <a:cxn ang="0">
                <a:pos x="6365" y="130823"/>
              </a:cxn>
              <a:cxn ang="0">
                <a:pos x="24328" y="88256"/>
              </a:cxn>
              <a:cxn ang="0">
                <a:pos x="52192" y="52192"/>
              </a:cxn>
              <a:cxn ang="0">
                <a:pos x="88256" y="24328"/>
              </a:cxn>
              <a:cxn ang="0">
                <a:pos x="130823" y="6365"/>
              </a:cxn>
              <a:cxn ang="0">
                <a:pos x="178193" y="0"/>
              </a:cxn>
              <a:cxn ang="0">
                <a:pos x="225576" y="6365"/>
              </a:cxn>
              <a:cxn ang="0">
                <a:pos x="268143" y="24328"/>
              </a:cxn>
              <a:cxn ang="0">
                <a:pos x="304207" y="52192"/>
              </a:cxn>
              <a:cxn ang="0">
                <a:pos x="332071" y="88256"/>
              </a:cxn>
              <a:cxn ang="0">
                <a:pos x="350034" y="130823"/>
              </a:cxn>
              <a:cxn ang="0">
                <a:pos x="356400" y="178193"/>
              </a:cxn>
              <a:cxn ang="0">
                <a:pos x="350034" y="225565"/>
              </a:cxn>
              <a:cxn ang="0">
                <a:pos x="332071" y="268134"/>
              </a:cxn>
              <a:cxn ang="0">
                <a:pos x="304207" y="304201"/>
              </a:cxn>
              <a:cxn ang="0">
                <a:pos x="268143" y="332067"/>
              </a:cxn>
              <a:cxn ang="0">
                <a:pos x="225576" y="350033"/>
              </a:cxn>
              <a:cxn ang="0">
                <a:pos x="178206" y="356400"/>
              </a:cxn>
              <a:cxn ang="0">
                <a:pos x="130823" y="350033"/>
              </a:cxn>
              <a:cxn ang="0">
                <a:pos x="88256" y="332067"/>
              </a:cxn>
              <a:cxn ang="0">
                <a:pos x="52192" y="304201"/>
              </a:cxn>
              <a:cxn ang="0">
                <a:pos x="24328" y="268134"/>
              </a:cxn>
              <a:cxn ang="0">
                <a:pos x="6365" y="225565"/>
              </a:cxn>
              <a:cxn ang="0">
                <a:pos x="0" y="178193"/>
              </a:cxn>
            </a:cxnLst>
            <a:rect l="0" t="0" r="r" b="b"/>
            <a:pathLst>
              <a:path w="356869" h="356869">
                <a:moveTo>
                  <a:pt x="0" y="178193"/>
                </a:moveTo>
                <a:lnTo>
                  <a:pt x="6365" y="130823"/>
                </a:lnTo>
                <a:lnTo>
                  <a:pt x="24328" y="88256"/>
                </a:lnTo>
                <a:lnTo>
                  <a:pt x="52192" y="52192"/>
                </a:lnTo>
                <a:lnTo>
                  <a:pt x="88256" y="24328"/>
                </a:lnTo>
                <a:lnTo>
                  <a:pt x="130823" y="6365"/>
                </a:lnTo>
                <a:lnTo>
                  <a:pt x="178193" y="0"/>
                </a:lnTo>
                <a:lnTo>
                  <a:pt x="225576" y="6365"/>
                </a:lnTo>
                <a:lnTo>
                  <a:pt x="268143" y="24328"/>
                </a:lnTo>
                <a:lnTo>
                  <a:pt x="304207" y="52192"/>
                </a:lnTo>
                <a:lnTo>
                  <a:pt x="332071" y="88256"/>
                </a:lnTo>
                <a:lnTo>
                  <a:pt x="350034" y="130823"/>
                </a:lnTo>
                <a:lnTo>
                  <a:pt x="356400" y="178193"/>
                </a:lnTo>
                <a:lnTo>
                  <a:pt x="350034" y="225565"/>
                </a:lnTo>
                <a:lnTo>
                  <a:pt x="332071" y="268134"/>
                </a:lnTo>
                <a:lnTo>
                  <a:pt x="304207" y="304201"/>
                </a:lnTo>
                <a:lnTo>
                  <a:pt x="268143" y="332067"/>
                </a:lnTo>
                <a:lnTo>
                  <a:pt x="225576" y="350033"/>
                </a:lnTo>
                <a:lnTo>
                  <a:pt x="178206" y="356400"/>
                </a:lnTo>
                <a:lnTo>
                  <a:pt x="130823" y="350033"/>
                </a:lnTo>
                <a:lnTo>
                  <a:pt x="88256" y="332067"/>
                </a:lnTo>
                <a:lnTo>
                  <a:pt x="52192" y="304201"/>
                </a:lnTo>
                <a:lnTo>
                  <a:pt x="24328" y="268134"/>
                </a:lnTo>
                <a:lnTo>
                  <a:pt x="6365" y="225565"/>
                </a:lnTo>
                <a:lnTo>
                  <a:pt x="0" y="178193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9" name="object 119"/>
          <p:cNvSpPr txBox="1"/>
          <p:nvPr/>
        </p:nvSpPr>
        <p:spPr>
          <a:xfrm>
            <a:off x="1090613" y="1922463"/>
            <a:ext cx="319087" cy="29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225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sz="1800" b="1" spc="-690" dirty="0">
                <a:latin typeface="Calibri"/>
                <a:cs typeface="Calibri"/>
              </a:rPr>
              <a:t>1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479" name="object 120"/>
          <p:cNvSpPr>
            <a:spLocks noChangeArrowheads="1"/>
          </p:cNvSpPr>
          <p:nvPr/>
        </p:nvSpPr>
        <p:spPr bwMode="auto">
          <a:xfrm>
            <a:off x="2428875" y="1785938"/>
            <a:ext cx="357188" cy="357187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80" name="object 121"/>
          <p:cNvSpPr>
            <a:spLocks/>
          </p:cNvSpPr>
          <p:nvPr/>
        </p:nvSpPr>
        <p:spPr bwMode="auto">
          <a:xfrm>
            <a:off x="2428875" y="1785938"/>
            <a:ext cx="357188" cy="357187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5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" name="object 122"/>
          <p:cNvSpPr txBox="1"/>
          <p:nvPr/>
        </p:nvSpPr>
        <p:spPr>
          <a:xfrm>
            <a:off x="2447925" y="1812925"/>
            <a:ext cx="319088" cy="29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220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sz="1800" b="1" spc="-700" dirty="0">
                <a:latin typeface="Calibri"/>
                <a:cs typeface="Calibri"/>
              </a:rPr>
              <a:t>1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482" name="object 123"/>
          <p:cNvSpPr>
            <a:spLocks noChangeArrowheads="1"/>
          </p:cNvSpPr>
          <p:nvPr/>
        </p:nvSpPr>
        <p:spPr bwMode="auto">
          <a:xfrm>
            <a:off x="1071563" y="3181350"/>
            <a:ext cx="357187" cy="357188"/>
          </a:xfrm>
          <a:prstGeom prst="rect">
            <a:avLst/>
          </a:prstGeom>
          <a:blipFill dpi="0" rotWithShape="1">
            <a:blip r:embed="rId3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83" name="object 124"/>
          <p:cNvSpPr>
            <a:spLocks/>
          </p:cNvSpPr>
          <p:nvPr/>
        </p:nvSpPr>
        <p:spPr bwMode="auto">
          <a:xfrm>
            <a:off x="1071563" y="3181350"/>
            <a:ext cx="357187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5" name="object 125"/>
          <p:cNvSpPr txBox="1"/>
          <p:nvPr/>
        </p:nvSpPr>
        <p:spPr>
          <a:xfrm>
            <a:off x="1090613" y="3208338"/>
            <a:ext cx="319087" cy="29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220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sz="1800" b="1" spc="-700" dirty="0">
                <a:latin typeface="Calibri"/>
                <a:cs typeface="Calibri"/>
              </a:rPr>
              <a:t>1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485" name="object 126"/>
          <p:cNvSpPr>
            <a:spLocks noChangeArrowheads="1"/>
          </p:cNvSpPr>
          <p:nvPr/>
        </p:nvSpPr>
        <p:spPr bwMode="auto">
          <a:xfrm>
            <a:off x="2286000" y="3181350"/>
            <a:ext cx="357188" cy="357188"/>
          </a:xfrm>
          <a:prstGeom prst="rect">
            <a:avLst/>
          </a:prstGeom>
          <a:blipFill dpi="0" rotWithShape="1">
            <a:blip r:embed="rId3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86" name="object 127"/>
          <p:cNvSpPr>
            <a:spLocks/>
          </p:cNvSpPr>
          <p:nvPr/>
        </p:nvSpPr>
        <p:spPr bwMode="auto">
          <a:xfrm>
            <a:off x="2286000" y="3181350"/>
            <a:ext cx="357188" cy="357188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4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8" name="object 128"/>
          <p:cNvSpPr txBox="1"/>
          <p:nvPr/>
        </p:nvSpPr>
        <p:spPr>
          <a:xfrm>
            <a:off x="2305050" y="3208338"/>
            <a:ext cx="319088" cy="29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220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sz="1800" b="1" spc="-700" dirty="0">
                <a:latin typeface="Calibri"/>
                <a:cs typeface="Calibri"/>
              </a:rPr>
              <a:t>1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488" name="object 129"/>
          <p:cNvSpPr>
            <a:spLocks noChangeArrowheads="1"/>
          </p:cNvSpPr>
          <p:nvPr/>
        </p:nvSpPr>
        <p:spPr bwMode="auto">
          <a:xfrm>
            <a:off x="2714625" y="2511425"/>
            <a:ext cx="357188" cy="357188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489" name="object 130"/>
          <p:cNvSpPr>
            <a:spLocks/>
          </p:cNvSpPr>
          <p:nvPr/>
        </p:nvSpPr>
        <p:spPr bwMode="auto">
          <a:xfrm>
            <a:off x="2714625" y="2511425"/>
            <a:ext cx="357188" cy="358775"/>
          </a:xfrm>
          <a:custGeom>
            <a:avLst/>
            <a:gdLst/>
            <a:ahLst/>
            <a:cxnLst>
              <a:cxn ang="0">
                <a:pos x="0" y="178600"/>
              </a:cxn>
              <a:cxn ang="0">
                <a:pos x="6379" y="131120"/>
              </a:cxn>
              <a:cxn ang="0">
                <a:pos x="24383" y="88455"/>
              </a:cxn>
              <a:cxn ang="0">
                <a:pos x="52309" y="52309"/>
              </a:cxn>
              <a:cxn ang="0">
                <a:pos x="88455" y="24383"/>
              </a:cxn>
              <a:cxn ang="0">
                <a:pos x="131120" y="6379"/>
              </a:cxn>
              <a:cxn ang="0">
                <a:pos x="178600" y="0"/>
              </a:cxn>
              <a:cxn ang="0">
                <a:pos x="226074" y="6379"/>
              </a:cxn>
              <a:cxn ang="0">
                <a:pos x="268735" y="24383"/>
              </a:cxn>
              <a:cxn ang="0">
                <a:pos x="304879" y="52309"/>
              </a:cxn>
              <a:cxn ang="0">
                <a:pos x="332804" y="88455"/>
              </a:cxn>
              <a:cxn ang="0">
                <a:pos x="350807" y="131120"/>
              </a:cxn>
              <a:cxn ang="0">
                <a:pos x="357187" y="178600"/>
              </a:cxn>
              <a:cxn ang="0">
                <a:pos x="350807" y="226080"/>
              </a:cxn>
              <a:cxn ang="0">
                <a:pos x="332804" y="268744"/>
              </a:cxn>
              <a:cxn ang="0">
                <a:pos x="304879" y="304890"/>
              </a:cxn>
              <a:cxn ang="0">
                <a:pos x="268735" y="332816"/>
              </a:cxn>
              <a:cxn ang="0">
                <a:pos x="226074" y="350820"/>
              </a:cxn>
              <a:cxn ang="0">
                <a:pos x="178600" y="357200"/>
              </a:cxn>
              <a:cxn ang="0">
                <a:pos x="131120" y="350820"/>
              </a:cxn>
              <a:cxn ang="0">
                <a:pos x="88455" y="332816"/>
              </a:cxn>
              <a:cxn ang="0">
                <a:pos x="52309" y="304890"/>
              </a:cxn>
              <a:cxn ang="0">
                <a:pos x="24383" y="268744"/>
              </a:cxn>
              <a:cxn ang="0">
                <a:pos x="6379" y="226080"/>
              </a:cxn>
              <a:cxn ang="0">
                <a:pos x="0" y="178600"/>
              </a:cxn>
            </a:cxnLst>
            <a:rect l="0" t="0" r="r" b="b"/>
            <a:pathLst>
              <a:path w="357505" h="357505">
                <a:moveTo>
                  <a:pt x="0" y="178600"/>
                </a:moveTo>
                <a:lnTo>
                  <a:pt x="6379" y="131120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20" y="6379"/>
                </a:lnTo>
                <a:lnTo>
                  <a:pt x="178600" y="0"/>
                </a:lnTo>
                <a:lnTo>
                  <a:pt x="226074" y="6379"/>
                </a:lnTo>
                <a:lnTo>
                  <a:pt x="268735" y="24383"/>
                </a:lnTo>
                <a:lnTo>
                  <a:pt x="304879" y="52309"/>
                </a:lnTo>
                <a:lnTo>
                  <a:pt x="332804" y="88455"/>
                </a:lnTo>
                <a:lnTo>
                  <a:pt x="350807" y="131120"/>
                </a:lnTo>
                <a:lnTo>
                  <a:pt x="357187" y="178600"/>
                </a:lnTo>
                <a:lnTo>
                  <a:pt x="350807" y="226080"/>
                </a:lnTo>
                <a:lnTo>
                  <a:pt x="332804" y="268744"/>
                </a:lnTo>
                <a:lnTo>
                  <a:pt x="304879" y="304890"/>
                </a:lnTo>
                <a:lnTo>
                  <a:pt x="268735" y="332816"/>
                </a:lnTo>
                <a:lnTo>
                  <a:pt x="226074" y="350820"/>
                </a:lnTo>
                <a:lnTo>
                  <a:pt x="178600" y="357200"/>
                </a:lnTo>
                <a:lnTo>
                  <a:pt x="131120" y="350820"/>
                </a:lnTo>
                <a:lnTo>
                  <a:pt x="88455" y="332816"/>
                </a:lnTo>
                <a:lnTo>
                  <a:pt x="52309" y="304890"/>
                </a:lnTo>
                <a:lnTo>
                  <a:pt x="24383" y="268744"/>
                </a:lnTo>
                <a:lnTo>
                  <a:pt x="6379" y="226080"/>
                </a:lnTo>
                <a:lnTo>
                  <a:pt x="0" y="178600"/>
                </a:lnTo>
                <a:close/>
              </a:path>
            </a:pathLst>
          </a:custGeom>
          <a:noFill/>
          <a:ln w="1270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1" name="object 131"/>
          <p:cNvSpPr txBox="1"/>
          <p:nvPr/>
        </p:nvSpPr>
        <p:spPr>
          <a:xfrm>
            <a:off x="2733675" y="2538413"/>
            <a:ext cx="319088" cy="29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220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sz="1800" b="1" spc="-700" dirty="0">
                <a:latin typeface="Calibri"/>
                <a:cs typeface="Calibri"/>
              </a:rPr>
              <a:t>1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2" name="object 132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7: Centrality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Analysis</a:t>
            </a:r>
          </a:p>
        </p:txBody>
      </p:sp>
      <p:sp>
        <p:nvSpPr>
          <p:cNvPr id="15492" name="object 13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65088"/>
            <a:fld id="{5A07B827-E301-48C8-97F7-F99D38B95058}" type="slidenum">
              <a:rPr lang="th-TH"/>
              <a:pPr marL="65088"/>
              <a:t>9</a:t>
            </a:fld>
            <a:endParaRPr lang="th-TH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3849</Words>
  <Application>Microsoft Office PowerPoint</Application>
  <PresentationFormat>On-screen Show (4:3)</PresentationFormat>
  <Paragraphs>1856</Paragraphs>
  <Slides>49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Design Template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Calibri</vt:lpstr>
      <vt:lpstr>Cordia New</vt:lpstr>
      <vt:lpstr>Arial</vt:lpstr>
      <vt:lpstr>Angsana New</vt:lpstr>
      <vt:lpstr>Tahoma</vt:lpstr>
      <vt:lpstr>Times New Roman</vt:lpstr>
      <vt:lpstr>Consolas</vt:lpstr>
      <vt:lpstr>Symbol</vt:lpstr>
      <vt:lpstr>Wingdings</vt:lpstr>
      <vt:lpstr>Office Theme</vt:lpstr>
      <vt:lpstr>Office Theme</vt:lpstr>
      <vt:lpstr>Office Theme</vt:lpstr>
      <vt:lpstr>Slide 1</vt:lpstr>
      <vt:lpstr>Outline</vt:lpstr>
      <vt:lpstr>Social Networks and Representations</vt:lpstr>
      <vt:lpstr>Example of Social Graph</vt:lpstr>
      <vt:lpstr>What to know from Social Graph?</vt:lpstr>
      <vt:lpstr>Centrality</vt:lpstr>
      <vt:lpstr>Centrality</vt:lpstr>
      <vt:lpstr>Degree Centrality</vt:lpstr>
      <vt:lpstr>Degree Centrality: Normalization</vt:lpstr>
      <vt:lpstr>Freeman’s Network Centrality</vt:lpstr>
      <vt:lpstr>Freeman’s Network: Example</vt:lpstr>
      <vt:lpstr>Betweenness Centrality</vt:lpstr>
      <vt:lpstr>Betweenness Centrality</vt:lpstr>
      <vt:lpstr>Node Betweenness: Example</vt:lpstr>
      <vt:lpstr>Closeness Centrality</vt:lpstr>
      <vt:lpstr>Closeness Centrality</vt:lpstr>
      <vt:lpstr>Closeness: Example</vt:lpstr>
      <vt:lpstr>Eigenvector Centrality</vt:lpstr>
      <vt:lpstr>Eigenvector Centrality Algorithm</vt:lpstr>
      <vt:lpstr>Eigenvector: Example</vt:lpstr>
      <vt:lpstr>Eigenvector: Example</vt:lpstr>
      <vt:lpstr>Eigenvector Centrality</vt:lpstr>
      <vt:lpstr>Slide 23</vt:lpstr>
      <vt:lpstr>HITS</vt:lpstr>
      <vt:lpstr>HITS: Hubs and Authorities</vt:lpstr>
      <vt:lpstr>HITS: Hubs and Authorities</vt:lpstr>
      <vt:lpstr>HITS Algorithm</vt:lpstr>
      <vt:lpstr>HITS Implementation</vt:lpstr>
      <vt:lpstr>HITS and Eigen System</vt:lpstr>
      <vt:lpstr>HITS and Eigen System</vt:lpstr>
      <vt:lpstr>HITS and Eigen System</vt:lpstr>
      <vt:lpstr>Example: Authorities VS. In-degrees</vt:lpstr>
      <vt:lpstr>Slide 33</vt:lpstr>
      <vt:lpstr>PageRank</vt:lpstr>
      <vt:lpstr>Initial PageRank Idea</vt:lpstr>
      <vt:lpstr>Initial PageRank Idea</vt:lpstr>
      <vt:lpstr>Initial Algorithm</vt:lpstr>
      <vt:lpstr>Sample Stable Fixpoint</vt:lpstr>
      <vt:lpstr>Web Graph Implementation</vt:lpstr>
      <vt:lpstr>PageRank Model</vt:lpstr>
      <vt:lpstr>PageRank Example</vt:lpstr>
      <vt:lpstr>Problems of the Graph</vt:lpstr>
      <vt:lpstr>Rank Leak Problem</vt:lpstr>
      <vt:lpstr>Rank Leak Problem</vt:lpstr>
      <vt:lpstr>Rank Sink Problem</vt:lpstr>
      <vt:lpstr>Rank Sink Problem</vt:lpstr>
      <vt:lpstr>PageRank Equation</vt:lpstr>
      <vt:lpstr>PageRank Example</vt:lpstr>
      <vt:lpstr>Slide 49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un</dc:creator>
  <cp:lastModifiedBy>KID</cp:lastModifiedBy>
  <cp:revision>6</cp:revision>
  <dcterms:created xsi:type="dcterms:W3CDTF">2017-03-08T02:17:30Z</dcterms:created>
  <dcterms:modified xsi:type="dcterms:W3CDTF">2017-03-08T04:25:51Z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2017-03-06T00:00:00Z</vt:filetime>
  </property>
  <property fmtid="{D5CDD505-2E9C-101B-9397-08002B2CF9AE}" pid="3" name="Creator">
    <vt:lpwstr>Acrobat PDFMaker 10.1 for PowerPoint</vt:lpwstr>
  </property>
  <property fmtid="{D5CDD505-2E9C-101B-9397-08002B2CF9AE}" pid="4" name="LastSaved">
    <vt:filetime>2017-03-08T00:00:00Z</vt:filetime>
  </property>
</Properties>
</file>