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5" autoAdjust="0"/>
  </p:normalViewPr>
  <p:slideViewPr>
    <p:cSldViewPr>
      <p:cViewPr varScale="1">
        <p:scale>
          <a:sx n="73" d="100"/>
          <a:sy n="73" d="100"/>
        </p:scale>
        <p:origin x="-128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2C3CF358-CF8F-4F0C-A24C-5D255A81998F}" type="datetimeFigureOut">
              <a:rPr lang="th-TH"/>
              <a:pPr/>
              <a:t>28/02/60</a:t>
            </a:fld>
            <a:endParaRPr lang="th-TH"/>
          </a:p>
        </p:txBody>
      </p:sp>
      <p:sp>
        <p:nvSpPr>
          <p:cNvPr id="389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F661D39-E2F4-4195-AB98-C3BDF5DDF390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 </a:t>
            </a:r>
            <a:r>
              <a:rPr lang="en-US"/>
              <a:t>private Network</a:t>
            </a:r>
            <a:r>
              <a:rPr lang="th-TH"/>
              <a:t> แล้ว </a:t>
            </a:r>
            <a:r>
              <a:rPr lang="en-US"/>
              <a:t>Map local address to real public IP</a:t>
            </a:r>
            <a:r>
              <a:rPr lang="th-TH"/>
              <a:t> </a:t>
            </a:r>
            <a:r>
              <a:rPr lang="en-US"/>
              <a:t>, Secure</a:t>
            </a:r>
            <a:r>
              <a:rPr lang="th-TH"/>
              <a:t>ระดับนึงเป็นเทคโนโลยีที่มาช่วย </a:t>
            </a:r>
            <a:r>
              <a:rPr lang="en-US"/>
              <a:t>IPV4</a:t>
            </a:r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Inside Local </a:t>
            </a:r>
            <a:r>
              <a:rPr lang="th-TH"/>
              <a:t>คือถภายในเห็นเท่านั้น </a:t>
            </a:r>
            <a:r>
              <a:rPr lang="en-US"/>
              <a:t>insidae Local </a:t>
            </a:r>
            <a:r>
              <a:rPr lang="th-TH"/>
              <a:t>คือข้างนอกมองเข้ามา ส่วน </a:t>
            </a:r>
            <a:r>
              <a:rPr lang="en-US"/>
              <a:t>Outside </a:t>
            </a:r>
            <a:r>
              <a:rPr lang="th-TH"/>
              <a:t>จะเหมือนเดิม </a:t>
            </a:r>
          </a:p>
          <a:p>
            <a:r>
              <a:rPr lang="th-TH"/>
              <a:t>คำถามถ้าดันเลือก</a:t>
            </a:r>
            <a:r>
              <a:rPr lang="en-US"/>
              <a:t>port</a:t>
            </a:r>
            <a:r>
              <a:rPr lang="th-TH"/>
              <a:t>เบอเดียวกันล่ะ</a:t>
            </a:r>
            <a:r>
              <a:rPr lang="en-US"/>
              <a:t>?</a:t>
            </a:r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ข้อเสีย มี</a:t>
            </a:r>
            <a:r>
              <a:rPr lang="en-US"/>
              <a:t>delay</a:t>
            </a:r>
            <a:r>
              <a:rPr lang="th-TH"/>
              <a:t> </a:t>
            </a:r>
            <a:r>
              <a:rPr lang="en-US"/>
              <a:t>Loss End2End </a:t>
            </a:r>
            <a:r>
              <a:rPr lang="th-TH"/>
              <a:t>คือไม่รู้ว่าคุยกับใคร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 ยุคโบราณมาก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ส่งไปให้</a:t>
            </a:r>
            <a:r>
              <a:rPr lang="en-US"/>
              <a:t>server</a:t>
            </a:r>
            <a:r>
              <a:rPr lang="th-TH"/>
              <a:t>เพื่อจะได้รู้ว่า</a:t>
            </a:r>
            <a:r>
              <a:rPr lang="en-US"/>
              <a:t>Mac</a:t>
            </a:r>
            <a:r>
              <a:rPr lang="th-TH"/>
              <a:t>อะไร ตอนตอบก็ส่งกลับไปเป็น</a:t>
            </a:r>
            <a:r>
              <a:rPr lang="en-US"/>
              <a:t>Unicast </a:t>
            </a:r>
            <a:r>
              <a:rPr lang="th-TH"/>
              <a:t>เพื่อบอกเครื่องที่ส่งมาว่าคือเครืองไร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ยุคปัจจุบัน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สิ่งที่ระบุอยู่ใน</a:t>
            </a:r>
            <a:r>
              <a:rPr lang="en-US"/>
              <a:t>DHCP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ข้อความจะถูกส่งไปยัง</a:t>
            </a:r>
            <a:r>
              <a:rPr lang="en-US"/>
              <a:t>Server</a:t>
            </a:r>
            <a:r>
              <a:rPr lang="th-TH"/>
              <a:t>เหมือน</a:t>
            </a:r>
            <a:r>
              <a:rPr lang="en-US"/>
              <a:t> Bootp</a:t>
            </a:r>
            <a:r>
              <a:rPr lang="th-TH"/>
              <a:t> ก็จะถามหา</a:t>
            </a:r>
            <a:r>
              <a:rPr lang="en-US"/>
              <a:t> DHCP SERVER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ก็จะเลือกๆๆ แล้วส่ง ถ้าเขาตอบกลับมาก็จะเข้า </a:t>
            </a:r>
            <a:r>
              <a:rPr lang="en-US"/>
              <a:t>Bound </a:t>
            </a:r>
            <a:r>
              <a:rPr lang="th-TH"/>
              <a:t> อาจเกิดการวนลูปได้หาก </a:t>
            </a:r>
            <a:r>
              <a:rPr lang="en-US"/>
              <a:t>set</a:t>
            </a:r>
            <a:r>
              <a:rPr lang="th-TH"/>
              <a:t>ไม่ดี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ส่งไปส่งมาบน </a:t>
            </a:r>
            <a:r>
              <a:rPr lang="en-US"/>
              <a:t>GateWay  </a:t>
            </a:r>
            <a:r>
              <a:rPr lang="th-TH"/>
              <a:t>ถอดหัวถอดท้ายได้</a:t>
            </a:r>
            <a:r>
              <a:rPr lang="en-US"/>
              <a:t>IP </a:t>
            </a:r>
            <a:r>
              <a:rPr lang="th-TH"/>
              <a:t>แล้วระบุคำตอบต่างๆข้างใน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โดยสรุปเรารู้ </a:t>
            </a:r>
            <a:r>
              <a:rPr lang="en-US"/>
              <a:t>SUPPORTING 4 </a:t>
            </a:r>
            <a:r>
              <a:rPr lang="th-TH"/>
              <a:t>ตัวแล้วคือ </a:t>
            </a:r>
            <a:r>
              <a:rPr lang="en-US"/>
              <a:t>ARP ICMP NAT BOOTP/DHCP 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เราสามารถใช้อันไหนก็ได้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Stub Network </a:t>
            </a:r>
            <a:r>
              <a:rPr lang="th-TH"/>
              <a:t>คือมีทางเข้าออกทางเดียว ถ้าเกิดออกไปทางอื่นได้แปลว่าไม่ใช่ </a:t>
            </a:r>
            <a:r>
              <a:rPr lang="en-US"/>
              <a:t>StubNetwork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ปัจจุบันคือให้ </a:t>
            </a:r>
            <a:r>
              <a:rPr lang="en-US"/>
              <a:t>ADSL Modem </a:t>
            </a:r>
            <a:r>
              <a:rPr lang="th-TH"/>
              <a:t>มาตัวนึงแถม </a:t>
            </a:r>
            <a:r>
              <a:rPr lang="en-US"/>
              <a:t>Wiress</a:t>
            </a:r>
            <a:r>
              <a:rPr lang="th-TH"/>
              <a:t>ด้วย แต่สุดท้ายคือมีทางเข้าออกทางเดียวคือ </a:t>
            </a:r>
            <a:r>
              <a:rPr lang="en-US"/>
              <a:t>Telephone Line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 </a:t>
            </a:r>
            <a:r>
              <a:rPr lang="th-TH"/>
              <a:t>ทำหน้าที่ </a:t>
            </a:r>
            <a:r>
              <a:rPr lang="en-US"/>
              <a:t>Mapping </a:t>
            </a:r>
            <a:r>
              <a:rPr lang="th-TH"/>
              <a:t>จากข้างในออกไปข้างนอก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</a:t>
            </a:r>
            <a:r>
              <a:rPr lang="en-US"/>
              <a:t>Router </a:t>
            </a:r>
            <a:r>
              <a:rPr lang="th-TH"/>
              <a:t>จะมีการ</a:t>
            </a:r>
            <a:r>
              <a:rPr lang="en-US"/>
              <a:t>set Gateway</a:t>
            </a:r>
            <a:r>
              <a:rPr lang="th-TH"/>
              <a:t>ทั้ง</a:t>
            </a:r>
            <a:r>
              <a:rPr lang="en-US"/>
              <a:t>2</a:t>
            </a:r>
            <a:r>
              <a:rPr lang="th-TH"/>
              <a:t>ฝั่ง ให้ตรงกับ</a:t>
            </a:r>
            <a:r>
              <a:rPr lang="en-US"/>
              <a:t>network</a:t>
            </a:r>
            <a:r>
              <a:rPr lang="th-TH"/>
              <a:t>แต่ละฝั่ง แล้วเวลาตอบกลับ</a:t>
            </a:r>
            <a:r>
              <a:rPr lang="en-US"/>
              <a:t>NAT </a:t>
            </a:r>
            <a:r>
              <a:rPr lang="th-TH"/>
              <a:t>เวลาส่งก็แปลงออก เวลารับก็จะแปลงกลับ โดยจะแปลงเข้าแปลงออกได้ต้องมีตาราง </a:t>
            </a:r>
            <a:r>
              <a:rPr lang="en-US"/>
              <a:t>Maping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 </a:t>
            </a:r>
            <a:r>
              <a:rPr lang="th-TH"/>
              <a:t>คือ ต้องการ </a:t>
            </a:r>
            <a:r>
              <a:rPr lang="en-US"/>
              <a:t>config maping </a:t>
            </a:r>
            <a:r>
              <a:rPr lang="th-TH"/>
              <a:t>อะไรก็ตามฝั่ง </a:t>
            </a:r>
            <a:r>
              <a:rPr lang="en-US"/>
              <a:t>10</a:t>
            </a:r>
            <a:r>
              <a:rPr lang="th-TH"/>
              <a:t>ให้</a:t>
            </a:r>
            <a:r>
              <a:rPr lang="en-US"/>
              <a:t>map</a:t>
            </a:r>
            <a:r>
              <a:rPr lang="th-TH"/>
              <a:t>เข้า</a:t>
            </a:r>
            <a:r>
              <a:rPr lang="en-US"/>
              <a:t>192</a:t>
            </a:r>
            <a:r>
              <a:rPr lang="th-TH"/>
              <a:t>ได้ แบบ </a:t>
            </a:r>
            <a:r>
              <a:rPr lang="en-US"/>
              <a:t>FIX </a:t>
            </a:r>
            <a:r>
              <a:rPr lang="th-TH"/>
              <a:t>เลย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แล้วถ้ามีหลายเครื่องล่ะ</a:t>
            </a:r>
            <a:r>
              <a:rPr lang="en-US"/>
              <a:t>?</a:t>
            </a:r>
            <a:r>
              <a:rPr lang="th-TH"/>
              <a:t>ใช้ </a:t>
            </a:r>
            <a:r>
              <a:rPr lang="en-US"/>
              <a:t>PAT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 </a:t>
            </a:r>
            <a:r>
              <a:rPr lang="en-US"/>
              <a:t>Overloaded NAT 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41990-1509-4BBA-98D8-B07ED4CB0E39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0C63D-ECB2-48AF-98DF-4118FB09FEA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131C1-3244-4130-8C54-016000A151EE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090F2-4A90-45C3-B3C6-196D7695679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B12B-BEE4-4A75-92E1-54CFDFABFE5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8AADD-BD79-483D-9BC0-8C1CC901670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C4F25-FF7B-461C-A87A-60E949DB777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84FA-C5C7-4FD1-9B0D-9E03E72DB82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ECCF-4375-427B-A7D8-CB7BFF0E9732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DA4CF-9D4B-4D8B-8414-20D4EFB0EAC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230313" y="892175"/>
            <a:ext cx="6683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93713" y="2012950"/>
            <a:ext cx="815657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71ABE4-D286-40C6-9256-DF73600014F0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3073736A-EAE6-434E-B95B-E4C515E9DC85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vewentzel.com/sites/def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351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(Part</a:t>
            </a:r>
            <a:r>
              <a:rPr spc="-95" dirty="0"/>
              <a:t> </a:t>
            </a:r>
            <a:r>
              <a:rPr spc="-5" dirty="0"/>
              <a:t>III)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F2C933E-0989-4BA3-B3BF-DF3BDE7EF306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508250" y="3613150"/>
            <a:ext cx="5656263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8763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798763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798763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20" dirty="0"/>
              <a:t> </a:t>
            </a:r>
            <a:r>
              <a:rPr spc="-5" dirty="0"/>
              <a:t>NAT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4025900" cy="1025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Translation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Translation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1116013" y="3500438"/>
            <a:ext cx="6913562" cy="2300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396875" y="3357563"/>
            <a:ext cx="3744913" cy="3168650"/>
          </a:xfrm>
          <a:custGeom>
            <a:avLst/>
            <a:gdLst/>
            <a:ahLst/>
            <a:cxnLst>
              <a:cxn ang="0">
                <a:pos x="1716106" y="5430"/>
              </a:cxn>
              <a:cxn ang="0">
                <a:pos x="1513537" y="29044"/>
              </a:cxn>
              <a:cxn ang="0">
                <a:pos x="1318470" y="70442"/>
              </a:cxn>
              <a:cxn ang="0">
                <a:pos x="1132104" y="128604"/>
              </a:cxn>
              <a:cxn ang="0">
                <a:pos x="955643" y="202516"/>
              </a:cxn>
              <a:cxn ang="0">
                <a:pos x="790287" y="291161"/>
              </a:cxn>
              <a:cxn ang="0">
                <a:pos x="637237" y="393521"/>
              </a:cxn>
              <a:cxn ang="0">
                <a:pos x="497694" y="508581"/>
              </a:cxn>
              <a:cxn ang="0">
                <a:pos x="372860" y="635324"/>
              </a:cxn>
              <a:cxn ang="0">
                <a:pos x="263935" y="772733"/>
              </a:cxn>
              <a:cxn ang="0">
                <a:pos x="172121" y="919793"/>
              </a:cxn>
              <a:cxn ang="0">
                <a:pos x="98620" y="1075485"/>
              </a:cxn>
              <a:cxn ang="0">
                <a:pos x="44632" y="1238795"/>
              </a:cxn>
              <a:cxn ang="0">
                <a:pos x="11358" y="1408704"/>
              </a:cxn>
              <a:cxn ang="0">
                <a:pos x="0" y="1584197"/>
              </a:cxn>
              <a:cxn ang="0">
                <a:pos x="11358" y="1759695"/>
              </a:cxn>
              <a:cxn ang="0">
                <a:pos x="44632" y="1929608"/>
              </a:cxn>
              <a:cxn ang="0">
                <a:pos x="98620" y="2092920"/>
              </a:cxn>
              <a:cxn ang="0">
                <a:pos x="172121" y="2248613"/>
              </a:cxn>
              <a:cxn ang="0">
                <a:pos x="263935" y="2395673"/>
              </a:cxn>
              <a:cxn ang="0">
                <a:pos x="372860" y="2533082"/>
              </a:cxn>
              <a:cxn ang="0">
                <a:pos x="497694" y="2659824"/>
              </a:cxn>
              <a:cxn ang="0">
                <a:pos x="637237" y="2774883"/>
              </a:cxn>
              <a:cxn ang="0">
                <a:pos x="790287" y="2877241"/>
              </a:cxn>
              <a:cxn ang="0">
                <a:pos x="955643" y="2965884"/>
              </a:cxn>
              <a:cxn ang="0">
                <a:pos x="1132104" y="3039794"/>
              </a:cxn>
              <a:cxn ang="0">
                <a:pos x="1318470" y="3097956"/>
              </a:cxn>
              <a:cxn ang="0">
                <a:pos x="1513537" y="3139351"/>
              </a:cxn>
              <a:cxn ang="0">
                <a:pos x="1716106" y="3162966"/>
              </a:cxn>
              <a:cxn ang="0">
                <a:pos x="1924640" y="3167787"/>
              </a:cxn>
              <a:cxn ang="0">
                <a:pos x="2130513" y="3153445"/>
              </a:cxn>
              <a:cxn ang="0">
                <a:pos x="2329485" y="3120813"/>
              </a:cxn>
              <a:cxn ang="0">
                <a:pos x="2520353" y="3070907"/>
              </a:cxn>
              <a:cxn ang="0">
                <a:pos x="2701917" y="3004744"/>
              </a:cxn>
              <a:cxn ang="0">
                <a:pos x="2872976" y="2923341"/>
              </a:cxn>
              <a:cxn ang="0">
                <a:pos x="3032329" y="2827713"/>
              </a:cxn>
              <a:cxn ang="0">
                <a:pos x="3178775" y="2718877"/>
              </a:cxn>
              <a:cxn ang="0">
                <a:pos x="3311112" y="2597850"/>
              </a:cxn>
              <a:cxn ang="0">
                <a:pos x="3428140" y="2465647"/>
              </a:cxn>
              <a:cxn ang="0">
                <a:pos x="3528658" y="2323286"/>
              </a:cxn>
              <a:cxn ang="0">
                <a:pos x="3611464" y="2171782"/>
              </a:cxn>
              <a:cxn ang="0">
                <a:pos x="3675357" y="2012153"/>
              </a:cxn>
              <a:cxn ang="0">
                <a:pos x="3719137" y="1845413"/>
              </a:cxn>
              <a:cxn ang="0">
                <a:pos x="3741603" y="1672581"/>
              </a:cxn>
              <a:cxn ang="0">
                <a:pos x="3741603" y="1495816"/>
              </a:cxn>
              <a:cxn ang="0">
                <a:pos x="3719137" y="1322988"/>
              </a:cxn>
              <a:cxn ang="0">
                <a:pos x="3675357" y="1156251"/>
              </a:cxn>
              <a:cxn ang="0">
                <a:pos x="3611464" y="996623"/>
              </a:cxn>
              <a:cxn ang="0">
                <a:pos x="3528658" y="845120"/>
              </a:cxn>
              <a:cxn ang="0">
                <a:pos x="3428140" y="702759"/>
              </a:cxn>
              <a:cxn ang="0">
                <a:pos x="3311112" y="570556"/>
              </a:cxn>
              <a:cxn ang="0">
                <a:pos x="3178775" y="449527"/>
              </a:cxn>
              <a:cxn ang="0">
                <a:pos x="3032329" y="340690"/>
              </a:cxn>
              <a:cxn ang="0">
                <a:pos x="2872976" y="245060"/>
              </a:cxn>
              <a:cxn ang="0">
                <a:pos x="2701917" y="163655"/>
              </a:cxn>
              <a:cxn ang="0">
                <a:pos x="2520353" y="97491"/>
              </a:cxn>
              <a:cxn ang="0">
                <a:pos x="2329485" y="47584"/>
              </a:cxn>
              <a:cxn ang="0">
                <a:pos x="2130513" y="14951"/>
              </a:cxn>
              <a:cxn ang="0">
                <a:pos x="1924640" y="608"/>
              </a:cxn>
            </a:cxnLst>
            <a:rect l="0" t="0" r="r" b="b"/>
            <a:pathLst>
              <a:path w="3744595" h="3168650">
                <a:moveTo>
                  <a:pt x="1872234" y="0"/>
                </a:moveTo>
                <a:lnTo>
                  <a:pt x="1819829" y="608"/>
                </a:lnTo>
                <a:lnTo>
                  <a:pt x="1767780" y="2423"/>
                </a:lnTo>
                <a:lnTo>
                  <a:pt x="1716106" y="5430"/>
                </a:lnTo>
                <a:lnTo>
                  <a:pt x="1664827" y="9611"/>
                </a:lnTo>
                <a:lnTo>
                  <a:pt x="1613959" y="14951"/>
                </a:lnTo>
                <a:lnTo>
                  <a:pt x="1563523" y="21434"/>
                </a:lnTo>
                <a:lnTo>
                  <a:pt x="1513537" y="29044"/>
                </a:lnTo>
                <a:lnTo>
                  <a:pt x="1464020" y="37766"/>
                </a:lnTo>
                <a:lnTo>
                  <a:pt x="1414991" y="47584"/>
                </a:lnTo>
                <a:lnTo>
                  <a:pt x="1366468" y="58481"/>
                </a:lnTo>
                <a:lnTo>
                  <a:pt x="1318470" y="70442"/>
                </a:lnTo>
                <a:lnTo>
                  <a:pt x="1271015" y="83450"/>
                </a:lnTo>
                <a:lnTo>
                  <a:pt x="1224124" y="97491"/>
                </a:lnTo>
                <a:lnTo>
                  <a:pt x="1177814" y="112547"/>
                </a:lnTo>
                <a:lnTo>
                  <a:pt x="1132104" y="128604"/>
                </a:lnTo>
                <a:lnTo>
                  <a:pt x="1087014" y="145646"/>
                </a:lnTo>
                <a:lnTo>
                  <a:pt x="1042561" y="163655"/>
                </a:lnTo>
                <a:lnTo>
                  <a:pt x="998764" y="182617"/>
                </a:lnTo>
                <a:lnTo>
                  <a:pt x="955643" y="202516"/>
                </a:lnTo>
                <a:lnTo>
                  <a:pt x="913216" y="223336"/>
                </a:lnTo>
                <a:lnTo>
                  <a:pt x="871502" y="245060"/>
                </a:lnTo>
                <a:lnTo>
                  <a:pt x="830519" y="267674"/>
                </a:lnTo>
                <a:lnTo>
                  <a:pt x="790287" y="291161"/>
                </a:lnTo>
                <a:lnTo>
                  <a:pt x="750824" y="315505"/>
                </a:lnTo>
                <a:lnTo>
                  <a:pt x="712148" y="340690"/>
                </a:lnTo>
                <a:lnTo>
                  <a:pt x="674280" y="366701"/>
                </a:lnTo>
                <a:lnTo>
                  <a:pt x="637237" y="393521"/>
                </a:lnTo>
                <a:lnTo>
                  <a:pt x="601038" y="421135"/>
                </a:lnTo>
                <a:lnTo>
                  <a:pt x="565702" y="449527"/>
                </a:lnTo>
                <a:lnTo>
                  <a:pt x="531248" y="478681"/>
                </a:lnTo>
                <a:lnTo>
                  <a:pt x="497694" y="508581"/>
                </a:lnTo>
                <a:lnTo>
                  <a:pt x="465059" y="539211"/>
                </a:lnTo>
                <a:lnTo>
                  <a:pt x="433363" y="570556"/>
                </a:lnTo>
                <a:lnTo>
                  <a:pt x="402624" y="602599"/>
                </a:lnTo>
                <a:lnTo>
                  <a:pt x="372860" y="635324"/>
                </a:lnTo>
                <a:lnTo>
                  <a:pt x="344090" y="668716"/>
                </a:lnTo>
                <a:lnTo>
                  <a:pt x="316334" y="702759"/>
                </a:lnTo>
                <a:lnTo>
                  <a:pt x="289609" y="737437"/>
                </a:lnTo>
                <a:lnTo>
                  <a:pt x="263935" y="772733"/>
                </a:lnTo>
                <a:lnTo>
                  <a:pt x="239331" y="808633"/>
                </a:lnTo>
                <a:lnTo>
                  <a:pt x="215814" y="845120"/>
                </a:lnTo>
                <a:lnTo>
                  <a:pt x="193405" y="882179"/>
                </a:lnTo>
                <a:lnTo>
                  <a:pt x="172121" y="919793"/>
                </a:lnTo>
                <a:lnTo>
                  <a:pt x="151982" y="957946"/>
                </a:lnTo>
                <a:lnTo>
                  <a:pt x="133007" y="996623"/>
                </a:lnTo>
                <a:lnTo>
                  <a:pt x="115213" y="1035808"/>
                </a:lnTo>
                <a:lnTo>
                  <a:pt x="98620" y="1075485"/>
                </a:lnTo>
                <a:lnTo>
                  <a:pt x="83246" y="1115638"/>
                </a:lnTo>
                <a:lnTo>
                  <a:pt x="69111" y="1156251"/>
                </a:lnTo>
                <a:lnTo>
                  <a:pt x="56234" y="1197309"/>
                </a:lnTo>
                <a:lnTo>
                  <a:pt x="44632" y="1238795"/>
                </a:lnTo>
                <a:lnTo>
                  <a:pt x="34324" y="1280693"/>
                </a:lnTo>
                <a:lnTo>
                  <a:pt x="25330" y="1322988"/>
                </a:lnTo>
                <a:lnTo>
                  <a:pt x="17669" y="1365664"/>
                </a:lnTo>
                <a:lnTo>
                  <a:pt x="11358" y="1408704"/>
                </a:lnTo>
                <a:lnTo>
                  <a:pt x="6417" y="1452094"/>
                </a:lnTo>
                <a:lnTo>
                  <a:pt x="2864" y="1495816"/>
                </a:lnTo>
                <a:lnTo>
                  <a:pt x="719" y="1539856"/>
                </a:lnTo>
                <a:lnTo>
                  <a:pt x="0" y="1584197"/>
                </a:lnTo>
                <a:lnTo>
                  <a:pt x="719" y="1628540"/>
                </a:lnTo>
                <a:lnTo>
                  <a:pt x="2864" y="1672581"/>
                </a:lnTo>
                <a:lnTo>
                  <a:pt x="6417" y="1716305"/>
                </a:lnTo>
                <a:lnTo>
                  <a:pt x="11358" y="1759695"/>
                </a:lnTo>
                <a:lnTo>
                  <a:pt x="17669" y="1802737"/>
                </a:lnTo>
                <a:lnTo>
                  <a:pt x="25330" y="1845413"/>
                </a:lnTo>
                <a:lnTo>
                  <a:pt x="34324" y="1887709"/>
                </a:lnTo>
                <a:lnTo>
                  <a:pt x="44632" y="1929608"/>
                </a:lnTo>
                <a:lnTo>
                  <a:pt x="56234" y="1971095"/>
                </a:lnTo>
                <a:lnTo>
                  <a:pt x="69111" y="2012153"/>
                </a:lnTo>
                <a:lnTo>
                  <a:pt x="83246" y="2052766"/>
                </a:lnTo>
                <a:lnTo>
                  <a:pt x="98620" y="2092920"/>
                </a:lnTo>
                <a:lnTo>
                  <a:pt x="115213" y="2132597"/>
                </a:lnTo>
                <a:lnTo>
                  <a:pt x="133007" y="2171782"/>
                </a:lnTo>
                <a:lnTo>
                  <a:pt x="151982" y="2210460"/>
                </a:lnTo>
                <a:lnTo>
                  <a:pt x="172121" y="2248613"/>
                </a:lnTo>
                <a:lnTo>
                  <a:pt x="193405" y="2286227"/>
                </a:lnTo>
                <a:lnTo>
                  <a:pt x="215814" y="2323286"/>
                </a:lnTo>
                <a:lnTo>
                  <a:pt x="239331" y="2359773"/>
                </a:lnTo>
                <a:lnTo>
                  <a:pt x="263935" y="2395673"/>
                </a:lnTo>
                <a:lnTo>
                  <a:pt x="289609" y="2430970"/>
                </a:lnTo>
                <a:lnTo>
                  <a:pt x="316334" y="2465647"/>
                </a:lnTo>
                <a:lnTo>
                  <a:pt x="344090" y="2499690"/>
                </a:lnTo>
                <a:lnTo>
                  <a:pt x="372860" y="2533082"/>
                </a:lnTo>
                <a:lnTo>
                  <a:pt x="402624" y="2565807"/>
                </a:lnTo>
                <a:lnTo>
                  <a:pt x="433363" y="2597850"/>
                </a:lnTo>
                <a:lnTo>
                  <a:pt x="465059" y="2629194"/>
                </a:lnTo>
                <a:lnTo>
                  <a:pt x="497694" y="2659824"/>
                </a:lnTo>
                <a:lnTo>
                  <a:pt x="531248" y="2689724"/>
                </a:lnTo>
                <a:lnTo>
                  <a:pt x="565702" y="2718877"/>
                </a:lnTo>
                <a:lnTo>
                  <a:pt x="601038" y="2747269"/>
                </a:lnTo>
                <a:lnTo>
                  <a:pt x="637237" y="2774883"/>
                </a:lnTo>
                <a:lnTo>
                  <a:pt x="674280" y="2801703"/>
                </a:lnTo>
                <a:lnTo>
                  <a:pt x="712148" y="2827713"/>
                </a:lnTo>
                <a:lnTo>
                  <a:pt x="750824" y="2852898"/>
                </a:lnTo>
                <a:lnTo>
                  <a:pt x="790287" y="2877241"/>
                </a:lnTo>
                <a:lnTo>
                  <a:pt x="830519" y="2900728"/>
                </a:lnTo>
                <a:lnTo>
                  <a:pt x="871502" y="2923341"/>
                </a:lnTo>
                <a:lnTo>
                  <a:pt x="913216" y="2945065"/>
                </a:lnTo>
                <a:lnTo>
                  <a:pt x="955643" y="2965884"/>
                </a:lnTo>
                <a:lnTo>
                  <a:pt x="998764" y="2985783"/>
                </a:lnTo>
                <a:lnTo>
                  <a:pt x="1042561" y="3004744"/>
                </a:lnTo>
                <a:lnTo>
                  <a:pt x="1087014" y="3022754"/>
                </a:lnTo>
                <a:lnTo>
                  <a:pt x="1132104" y="3039794"/>
                </a:lnTo>
                <a:lnTo>
                  <a:pt x="1177814" y="3055851"/>
                </a:lnTo>
                <a:lnTo>
                  <a:pt x="1224124" y="3070907"/>
                </a:lnTo>
                <a:lnTo>
                  <a:pt x="1271015" y="3084947"/>
                </a:lnTo>
                <a:lnTo>
                  <a:pt x="1318470" y="3097956"/>
                </a:lnTo>
                <a:lnTo>
                  <a:pt x="1366468" y="3109916"/>
                </a:lnTo>
                <a:lnTo>
                  <a:pt x="1414991" y="3120813"/>
                </a:lnTo>
                <a:lnTo>
                  <a:pt x="1464020" y="3130630"/>
                </a:lnTo>
                <a:lnTo>
                  <a:pt x="1513537" y="3139351"/>
                </a:lnTo>
                <a:lnTo>
                  <a:pt x="1563523" y="3146962"/>
                </a:lnTo>
                <a:lnTo>
                  <a:pt x="1613959" y="3153445"/>
                </a:lnTo>
                <a:lnTo>
                  <a:pt x="1664827" y="3158785"/>
                </a:lnTo>
                <a:lnTo>
                  <a:pt x="1716106" y="3162966"/>
                </a:lnTo>
                <a:lnTo>
                  <a:pt x="1767780" y="3165972"/>
                </a:lnTo>
                <a:lnTo>
                  <a:pt x="1819829" y="3167787"/>
                </a:lnTo>
                <a:lnTo>
                  <a:pt x="1872234" y="3168396"/>
                </a:lnTo>
                <a:lnTo>
                  <a:pt x="1924640" y="3167787"/>
                </a:lnTo>
                <a:lnTo>
                  <a:pt x="1976689" y="3165972"/>
                </a:lnTo>
                <a:lnTo>
                  <a:pt x="2028364" y="3162966"/>
                </a:lnTo>
                <a:lnTo>
                  <a:pt x="2079645" y="3158785"/>
                </a:lnTo>
                <a:lnTo>
                  <a:pt x="2130513" y="3153445"/>
                </a:lnTo>
                <a:lnTo>
                  <a:pt x="2180950" y="3146962"/>
                </a:lnTo>
                <a:lnTo>
                  <a:pt x="2230937" y="3139351"/>
                </a:lnTo>
                <a:lnTo>
                  <a:pt x="2280455" y="3130630"/>
                </a:lnTo>
                <a:lnTo>
                  <a:pt x="2329485" y="3120813"/>
                </a:lnTo>
                <a:lnTo>
                  <a:pt x="2378008" y="3109916"/>
                </a:lnTo>
                <a:lnTo>
                  <a:pt x="2426007" y="3097956"/>
                </a:lnTo>
                <a:lnTo>
                  <a:pt x="2473461" y="3084947"/>
                </a:lnTo>
                <a:lnTo>
                  <a:pt x="2520353" y="3070907"/>
                </a:lnTo>
                <a:lnTo>
                  <a:pt x="2566663" y="3055851"/>
                </a:lnTo>
                <a:lnTo>
                  <a:pt x="2612373" y="3039794"/>
                </a:lnTo>
                <a:lnTo>
                  <a:pt x="2657464" y="3022754"/>
                </a:lnTo>
                <a:lnTo>
                  <a:pt x="2701917" y="3004744"/>
                </a:lnTo>
                <a:lnTo>
                  <a:pt x="2745714" y="2985783"/>
                </a:lnTo>
                <a:lnTo>
                  <a:pt x="2788835" y="2965884"/>
                </a:lnTo>
                <a:lnTo>
                  <a:pt x="2831262" y="2945065"/>
                </a:lnTo>
                <a:lnTo>
                  <a:pt x="2872976" y="2923341"/>
                </a:lnTo>
                <a:lnTo>
                  <a:pt x="2913959" y="2900728"/>
                </a:lnTo>
                <a:lnTo>
                  <a:pt x="2954191" y="2877241"/>
                </a:lnTo>
                <a:lnTo>
                  <a:pt x="2993654" y="2852898"/>
                </a:lnTo>
                <a:lnTo>
                  <a:pt x="3032329" y="2827713"/>
                </a:lnTo>
                <a:lnTo>
                  <a:pt x="3070198" y="2801703"/>
                </a:lnTo>
                <a:lnTo>
                  <a:pt x="3107241" y="2774883"/>
                </a:lnTo>
                <a:lnTo>
                  <a:pt x="3143439" y="2747269"/>
                </a:lnTo>
                <a:lnTo>
                  <a:pt x="3178775" y="2718877"/>
                </a:lnTo>
                <a:lnTo>
                  <a:pt x="3213229" y="2689724"/>
                </a:lnTo>
                <a:lnTo>
                  <a:pt x="3246782" y="2659824"/>
                </a:lnTo>
                <a:lnTo>
                  <a:pt x="3279416" y="2629194"/>
                </a:lnTo>
                <a:lnTo>
                  <a:pt x="3311112" y="2597850"/>
                </a:lnTo>
                <a:lnTo>
                  <a:pt x="3341851" y="2565807"/>
                </a:lnTo>
                <a:lnTo>
                  <a:pt x="3371615" y="2533082"/>
                </a:lnTo>
                <a:lnTo>
                  <a:pt x="3400384" y="2499690"/>
                </a:lnTo>
                <a:lnTo>
                  <a:pt x="3428140" y="2465647"/>
                </a:lnTo>
                <a:lnTo>
                  <a:pt x="3454864" y="2430970"/>
                </a:lnTo>
                <a:lnTo>
                  <a:pt x="3480538" y="2395673"/>
                </a:lnTo>
                <a:lnTo>
                  <a:pt x="3505142" y="2359773"/>
                </a:lnTo>
                <a:lnTo>
                  <a:pt x="3528658" y="2323286"/>
                </a:lnTo>
                <a:lnTo>
                  <a:pt x="3551067" y="2286227"/>
                </a:lnTo>
                <a:lnTo>
                  <a:pt x="3572350" y="2248613"/>
                </a:lnTo>
                <a:lnTo>
                  <a:pt x="3592488" y="2210460"/>
                </a:lnTo>
                <a:lnTo>
                  <a:pt x="3611464" y="2171782"/>
                </a:lnTo>
                <a:lnTo>
                  <a:pt x="3629257" y="2132597"/>
                </a:lnTo>
                <a:lnTo>
                  <a:pt x="3645850" y="2092920"/>
                </a:lnTo>
                <a:lnTo>
                  <a:pt x="3661223" y="2052766"/>
                </a:lnTo>
                <a:lnTo>
                  <a:pt x="3675357" y="2012153"/>
                </a:lnTo>
                <a:lnTo>
                  <a:pt x="3688235" y="1971095"/>
                </a:lnTo>
                <a:lnTo>
                  <a:pt x="3699837" y="1929608"/>
                </a:lnTo>
                <a:lnTo>
                  <a:pt x="3710144" y="1887709"/>
                </a:lnTo>
                <a:lnTo>
                  <a:pt x="3719137" y="1845413"/>
                </a:lnTo>
                <a:lnTo>
                  <a:pt x="3726799" y="1802737"/>
                </a:lnTo>
                <a:lnTo>
                  <a:pt x="3733110" y="1759695"/>
                </a:lnTo>
                <a:lnTo>
                  <a:pt x="3738051" y="1716305"/>
                </a:lnTo>
                <a:lnTo>
                  <a:pt x="3741603" y="1672581"/>
                </a:lnTo>
                <a:lnTo>
                  <a:pt x="3743748" y="1628540"/>
                </a:lnTo>
                <a:lnTo>
                  <a:pt x="3744468" y="1584197"/>
                </a:lnTo>
                <a:lnTo>
                  <a:pt x="3743748" y="1539856"/>
                </a:lnTo>
                <a:lnTo>
                  <a:pt x="3741603" y="1495816"/>
                </a:lnTo>
                <a:lnTo>
                  <a:pt x="3738051" y="1452094"/>
                </a:lnTo>
                <a:lnTo>
                  <a:pt x="3733110" y="1408704"/>
                </a:lnTo>
                <a:lnTo>
                  <a:pt x="3726799" y="1365664"/>
                </a:lnTo>
                <a:lnTo>
                  <a:pt x="3719137" y="1322988"/>
                </a:lnTo>
                <a:lnTo>
                  <a:pt x="3710144" y="1280693"/>
                </a:lnTo>
                <a:lnTo>
                  <a:pt x="3699837" y="1238795"/>
                </a:lnTo>
                <a:lnTo>
                  <a:pt x="3688235" y="1197309"/>
                </a:lnTo>
                <a:lnTo>
                  <a:pt x="3675357" y="1156251"/>
                </a:lnTo>
                <a:lnTo>
                  <a:pt x="3661223" y="1115638"/>
                </a:lnTo>
                <a:lnTo>
                  <a:pt x="3645850" y="1075485"/>
                </a:lnTo>
                <a:lnTo>
                  <a:pt x="3629257" y="1035808"/>
                </a:lnTo>
                <a:lnTo>
                  <a:pt x="3611464" y="996623"/>
                </a:lnTo>
                <a:lnTo>
                  <a:pt x="3592488" y="957946"/>
                </a:lnTo>
                <a:lnTo>
                  <a:pt x="3572350" y="919793"/>
                </a:lnTo>
                <a:lnTo>
                  <a:pt x="3551067" y="882179"/>
                </a:lnTo>
                <a:lnTo>
                  <a:pt x="3528658" y="845120"/>
                </a:lnTo>
                <a:lnTo>
                  <a:pt x="3505142" y="808633"/>
                </a:lnTo>
                <a:lnTo>
                  <a:pt x="3480538" y="772733"/>
                </a:lnTo>
                <a:lnTo>
                  <a:pt x="3454864" y="737437"/>
                </a:lnTo>
                <a:lnTo>
                  <a:pt x="3428140" y="702759"/>
                </a:lnTo>
                <a:lnTo>
                  <a:pt x="3400384" y="668716"/>
                </a:lnTo>
                <a:lnTo>
                  <a:pt x="3371615" y="635324"/>
                </a:lnTo>
                <a:lnTo>
                  <a:pt x="3341851" y="602599"/>
                </a:lnTo>
                <a:lnTo>
                  <a:pt x="3311112" y="570556"/>
                </a:lnTo>
                <a:lnTo>
                  <a:pt x="3279416" y="539211"/>
                </a:lnTo>
                <a:lnTo>
                  <a:pt x="3246782" y="508581"/>
                </a:lnTo>
                <a:lnTo>
                  <a:pt x="3213229" y="478681"/>
                </a:lnTo>
                <a:lnTo>
                  <a:pt x="3178775" y="449527"/>
                </a:lnTo>
                <a:lnTo>
                  <a:pt x="3143439" y="421135"/>
                </a:lnTo>
                <a:lnTo>
                  <a:pt x="3107241" y="393521"/>
                </a:lnTo>
                <a:lnTo>
                  <a:pt x="3070198" y="366701"/>
                </a:lnTo>
                <a:lnTo>
                  <a:pt x="3032329" y="340690"/>
                </a:lnTo>
                <a:lnTo>
                  <a:pt x="2993654" y="315505"/>
                </a:lnTo>
                <a:lnTo>
                  <a:pt x="2954191" y="291161"/>
                </a:lnTo>
                <a:lnTo>
                  <a:pt x="2913959" y="267674"/>
                </a:lnTo>
                <a:lnTo>
                  <a:pt x="2872976" y="245060"/>
                </a:lnTo>
                <a:lnTo>
                  <a:pt x="2831262" y="223336"/>
                </a:lnTo>
                <a:lnTo>
                  <a:pt x="2788835" y="202516"/>
                </a:lnTo>
                <a:lnTo>
                  <a:pt x="2745714" y="182617"/>
                </a:lnTo>
                <a:lnTo>
                  <a:pt x="2701917" y="163655"/>
                </a:lnTo>
                <a:lnTo>
                  <a:pt x="2657464" y="145646"/>
                </a:lnTo>
                <a:lnTo>
                  <a:pt x="2612373" y="128604"/>
                </a:lnTo>
                <a:lnTo>
                  <a:pt x="2566663" y="112547"/>
                </a:lnTo>
                <a:lnTo>
                  <a:pt x="2520353" y="97491"/>
                </a:lnTo>
                <a:lnTo>
                  <a:pt x="2473461" y="83450"/>
                </a:lnTo>
                <a:lnTo>
                  <a:pt x="2426007" y="70442"/>
                </a:lnTo>
                <a:lnTo>
                  <a:pt x="2378008" y="58481"/>
                </a:lnTo>
                <a:lnTo>
                  <a:pt x="2329485" y="47584"/>
                </a:lnTo>
                <a:lnTo>
                  <a:pt x="2280455" y="37766"/>
                </a:lnTo>
                <a:lnTo>
                  <a:pt x="2230937" y="29044"/>
                </a:lnTo>
                <a:lnTo>
                  <a:pt x="2180950" y="21434"/>
                </a:lnTo>
                <a:lnTo>
                  <a:pt x="2130513" y="14951"/>
                </a:lnTo>
                <a:lnTo>
                  <a:pt x="2079645" y="9611"/>
                </a:lnTo>
                <a:lnTo>
                  <a:pt x="2028364" y="5430"/>
                </a:lnTo>
                <a:lnTo>
                  <a:pt x="1976689" y="2423"/>
                </a:lnTo>
                <a:lnTo>
                  <a:pt x="1924640" y="608"/>
                </a:lnTo>
                <a:lnTo>
                  <a:pt x="1872234" y="0"/>
                </a:lnTo>
                <a:close/>
              </a:path>
            </a:pathLst>
          </a:custGeom>
          <a:solidFill>
            <a:srgbClr val="00E3A8">
              <a:alpha val="1411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396875" y="3357563"/>
            <a:ext cx="3744913" cy="3168650"/>
          </a:xfrm>
          <a:custGeom>
            <a:avLst/>
            <a:gdLst/>
            <a:ahLst/>
            <a:cxnLst>
              <a:cxn ang="0">
                <a:pos x="6417" y="1452094"/>
              </a:cxn>
              <a:cxn ang="0">
                <a:pos x="34324" y="1280693"/>
              </a:cxn>
              <a:cxn ang="0">
                <a:pos x="83246" y="1115638"/>
              </a:cxn>
              <a:cxn ang="0">
                <a:pos x="151982" y="957946"/>
              </a:cxn>
              <a:cxn ang="0">
                <a:pos x="239331" y="808633"/>
              </a:cxn>
              <a:cxn ang="0">
                <a:pos x="344090" y="668716"/>
              </a:cxn>
              <a:cxn ang="0">
                <a:pos x="465059" y="539211"/>
              </a:cxn>
              <a:cxn ang="0">
                <a:pos x="601038" y="421135"/>
              </a:cxn>
              <a:cxn ang="0">
                <a:pos x="750824" y="315505"/>
              </a:cxn>
              <a:cxn ang="0">
                <a:pos x="913216" y="223336"/>
              </a:cxn>
              <a:cxn ang="0">
                <a:pos x="1087014" y="145646"/>
              </a:cxn>
              <a:cxn ang="0">
                <a:pos x="1271015" y="83450"/>
              </a:cxn>
              <a:cxn ang="0">
                <a:pos x="1464020" y="37766"/>
              </a:cxn>
              <a:cxn ang="0">
                <a:pos x="1664827" y="9611"/>
              </a:cxn>
              <a:cxn ang="0">
                <a:pos x="1872234" y="0"/>
              </a:cxn>
              <a:cxn ang="0">
                <a:pos x="2079645" y="9611"/>
              </a:cxn>
              <a:cxn ang="0">
                <a:pos x="2280455" y="37766"/>
              </a:cxn>
              <a:cxn ang="0">
                <a:pos x="2473461" y="83450"/>
              </a:cxn>
              <a:cxn ang="0">
                <a:pos x="2657464" y="145646"/>
              </a:cxn>
              <a:cxn ang="0">
                <a:pos x="2831262" y="223336"/>
              </a:cxn>
              <a:cxn ang="0">
                <a:pos x="2993654" y="315505"/>
              </a:cxn>
              <a:cxn ang="0">
                <a:pos x="3143439" y="421135"/>
              </a:cxn>
              <a:cxn ang="0">
                <a:pos x="3279416" y="539211"/>
              </a:cxn>
              <a:cxn ang="0">
                <a:pos x="3400384" y="668716"/>
              </a:cxn>
              <a:cxn ang="0">
                <a:pos x="3505142" y="808633"/>
              </a:cxn>
              <a:cxn ang="0">
                <a:pos x="3592488" y="957946"/>
              </a:cxn>
              <a:cxn ang="0">
                <a:pos x="3661223" y="1115638"/>
              </a:cxn>
              <a:cxn ang="0">
                <a:pos x="3710144" y="1280693"/>
              </a:cxn>
              <a:cxn ang="0">
                <a:pos x="3738051" y="1452094"/>
              </a:cxn>
              <a:cxn ang="0">
                <a:pos x="3743748" y="1628540"/>
              </a:cxn>
              <a:cxn ang="0">
                <a:pos x="3726799" y="1802737"/>
              </a:cxn>
              <a:cxn ang="0">
                <a:pos x="3688235" y="1971095"/>
              </a:cxn>
              <a:cxn ang="0">
                <a:pos x="3629257" y="2132597"/>
              </a:cxn>
              <a:cxn ang="0">
                <a:pos x="3551067" y="2286227"/>
              </a:cxn>
              <a:cxn ang="0">
                <a:pos x="3454864" y="2430970"/>
              </a:cxn>
              <a:cxn ang="0">
                <a:pos x="3341851" y="2565807"/>
              </a:cxn>
              <a:cxn ang="0">
                <a:pos x="3213229" y="2689724"/>
              </a:cxn>
              <a:cxn ang="0">
                <a:pos x="3070198" y="2801703"/>
              </a:cxn>
              <a:cxn ang="0">
                <a:pos x="2913959" y="2900728"/>
              </a:cxn>
              <a:cxn ang="0">
                <a:pos x="2745714" y="2985783"/>
              </a:cxn>
              <a:cxn ang="0">
                <a:pos x="2566663" y="3055851"/>
              </a:cxn>
              <a:cxn ang="0">
                <a:pos x="2378008" y="3109916"/>
              </a:cxn>
              <a:cxn ang="0">
                <a:pos x="2180950" y="3146962"/>
              </a:cxn>
              <a:cxn ang="0">
                <a:pos x="1976689" y="3165972"/>
              </a:cxn>
              <a:cxn ang="0">
                <a:pos x="1767780" y="3165972"/>
              </a:cxn>
              <a:cxn ang="0">
                <a:pos x="1563523" y="3146962"/>
              </a:cxn>
              <a:cxn ang="0">
                <a:pos x="1366468" y="3109916"/>
              </a:cxn>
              <a:cxn ang="0">
                <a:pos x="1177814" y="3055851"/>
              </a:cxn>
              <a:cxn ang="0">
                <a:pos x="998764" y="2985783"/>
              </a:cxn>
              <a:cxn ang="0">
                <a:pos x="830519" y="2900728"/>
              </a:cxn>
              <a:cxn ang="0">
                <a:pos x="674280" y="2801703"/>
              </a:cxn>
              <a:cxn ang="0">
                <a:pos x="531248" y="2689724"/>
              </a:cxn>
              <a:cxn ang="0">
                <a:pos x="402624" y="2565807"/>
              </a:cxn>
              <a:cxn ang="0">
                <a:pos x="289609" y="2430970"/>
              </a:cxn>
              <a:cxn ang="0">
                <a:pos x="193405" y="2286227"/>
              </a:cxn>
              <a:cxn ang="0">
                <a:pos x="115213" y="2132597"/>
              </a:cxn>
              <a:cxn ang="0">
                <a:pos x="56234" y="1971095"/>
              </a:cxn>
              <a:cxn ang="0">
                <a:pos x="17669" y="1802737"/>
              </a:cxn>
              <a:cxn ang="0">
                <a:pos x="719" y="1628540"/>
              </a:cxn>
            </a:cxnLst>
            <a:rect l="0" t="0" r="r" b="b"/>
            <a:pathLst>
              <a:path w="3744595" h="3168650">
                <a:moveTo>
                  <a:pt x="0" y="1584197"/>
                </a:moveTo>
                <a:lnTo>
                  <a:pt x="719" y="1539856"/>
                </a:lnTo>
                <a:lnTo>
                  <a:pt x="2864" y="1495816"/>
                </a:lnTo>
                <a:lnTo>
                  <a:pt x="6417" y="1452094"/>
                </a:lnTo>
                <a:lnTo>
                  <a:pt x="11358" y="1408704"/>
                </a:lnTo>
                <a:lnTo>
                  <a:pt x="17669" y="1365664"/>
                </a:lnTo>
                <a:lnTo>
                  <a:pt x="25330" y="1322988"/>
                </a:lnTo>
                <a:lnTo>
                  <a:pt x="34324" y="1280693"/>
                </a:lnTo>
                <a:lnTo>
                  <a:pt x="44632" y="1238795"/>
                </a:lnTo>
                <a:lnTo>
                  <a:pt x="56234" y="1197309"/>
                </a:lnTo>
                <a:lnTo>
                  <a:pt x="69111" y="1156251"/>
                </a:lnTo>
                <a:lnTo>
                  <a:pt x="83246" y="1115638"/>
                </a:lnTo>
                <a:lnTo>
                  <a:pt x="98620" y="1075485"/>
                </a:lnTo>
                <a:lnTo>
                  <a:pt x="115213" y="1035808"/>
                </a:lnTo>
                <a:lnTo>
                  <a:pt x="133007" y="996623"/>
                </a:lnTo>
                <a:lnTo>
                  <a:pt x="151982" y="957946"/>
                </a:lnTo>
                <a:lnTo>
                  <a:pt x="172121" y="919793"/>
                </a:lnTo>
                <a:lnTo>
                  <a:pt x="193405" y="882179"/>
                </a:lnTo>
                <a:lnTo>
                  <a:pt x="215814" y="845120"/>
                </a:lnTo>
                <a:lnTo>
                  <a:pt x="239331" y="808633"/>
                </a:lnTo>
                <a:lnTo>
                  <a:pt x="263935" y="772733"/>
                </a:lnTo>
                <a:lnTo>
                  <a:pt x="289609" y="737437"/>
                </a:lnTo>
                <a:lnTo>
                  <a:pt x="316334" y="702759"/>
                </a:lnTo>
                <a:lnTo>
                  <a:pt x="344090" y="668716"/>
                </a:lnTo>
                <a:lnTo>
                  <a:pt x="372860" y="635324"/>
                </a:lnTo>
                <a:lnTo>
                  <a:pt x="402624" y="602599"/>
                </a:lnTo>
                <a:lnTo>
                  <a:pt x="433363" y="570556"/>
                </a:lnTo>
                <a:lnTo>
                  <a:pt x="465059" y="539211"/>
                </a:lnTo>
                <a:lnTo>
                  <a:pt x="497694" y="508581"/>
                </a:lnTo>
                <a:lnTo>
                  <a:pt x="531248" y="478681"/>
                </a:lnTo>
                <a:lnTo>
                  <a:pt x="565702" y="449527"/>
                </a:lnTo>
                <a:lnTo>
                  <a:pt x="601038" y="421135"/>
                </a:lnTo>
                <a:lnTo>
                  <a:pt x="637237" y="393521"/>
                </a:lnTo>
                <a:lnTo>
                  <a:pt x="674280" y="366701"/>
                </a:lnTo>
                <a:lnTo>
                  <a:pt x="712148" y="340690"/>
                </a:lnTo>
                <a:lnTo>
                  <a:pt x="750824" y="315505"/>
                </a:lnTo>
                <a:lnTo>
                  <a:pt x="790287" y="291161"/>
                </a:lnTo>
                <a:lnTo>
                  <a:pt x="830519" y="267674"/>
                </a:lnTo>
                <a:lnTo>
                  <a:pt x="871502" y="245060"/>
                </a:lnTo>
                <a:lnTo>
                  <a:pt x="913216" y="223336"/>
                </a:lnTo>
                <a:lnTo>
                  <a:pt x="955643" y="202516"/>
                </a:lnTo>
                <a:lnTo>
                  <a:pt x="998764" y="182617"/>
                </a:lnTo>
                <a:lnTo>
                  <a:pt x="1042561" y="163655"/>
                </a:lnTo>
                <a:lnTo>
                  <a:pt x="1087014" y="145646"/>
                </a:lnTo>
                <a:lnTo>
                  <a:pt x="1132104" y="128604"/>
                </a:lnTo>
                <a:lnTo>
                  <a:pt x="1177814" y="112547"/>
                </a:lnTo>
                <a:lnTo>
                  <a:pt x="1224124" y="97491"/>
                </a:lnTo>
                <a:lnTo>
                  <a:pt x="1271015" y="83450"/>
                </a:lnTo>
                <a:lnTo>
                  <a:pt x="1318470" y="70442"/>
                </a:lnTo>
                <a:lnTo>
                  <a:pt x="1366468" y="58481"/>
                </a:lnTo>
                <a:lnTo>
                  <a:pt x="1414991" y="47584"/>
                </a:lnTo>
                <a:lnTo>
                  <a:pt x="1464020" y="37766"/>
                </a:lnTo>
                <a:lnTo>
                  <a:pt x="1513537" y="29044"/>
                </a:lnTo>
                <a:lnTo>
                  <a:pt x="1563523" y="21434"/>
                </a:lnTo>
                <a:lnTo>
                  <a:pt x="1613959" y="14951"/>
                </a:lnTo>
                <a:lnTo>
                  <a:pt x="1664827" y="9611"/>
                </a:lnTo>
                <a:lnTo>
                  <a:pt x="1716106" y="5430"/>
                </a:lnTo>
                <a:lnTo>
                  <a:pt x="1767780" y="2423"/>
                </a:lnTo>
                <a:lnTo>
                  <a:pt x="1819829" y="608"/>
                </a:lnTo>
                <a:lnTo>
                  <a:pt x="1872234" y="0"/>
                </a:lnTo>
                <a:lnTo>
                  <a:pt x="1924640" y="608"/>
                </a:lnTo>
                <a:lnTo>
                  <a:pt x="1976689" y="2423"/>
                </a:lnTo>
                <a:lnTo>
                  <a:pt x="2028364" y="5430"/>
                </a:lnTo>
                <a:lnTo>
                  <a:pt x="2079645" y="9611"/>
                </a:lnTo>
                <a:lnTo>
                  <a:pt x="2130513" y="14951"/>
                </a:lnTo>
                <a:lnTo>
                  <a:pt x="2180950" y="21434"/>
                </a:lnTo>
                <a:lnTo>
                  <a:pt x="2230937" y="29044"/>
                </a:lnTo>
                <a:lnTo>
                  <a:pt x="2280455" y="37766"/>
                </a:lnTo>
                <a:lnTo>
                  <a:pt x="2329485" y="47584"/>
                </a:lnTo>
                <a:lnTo>
                  <a:pt x="2378008" y="58481"/>
                </a:lnTo>
                <a:lnTo>
                  <a:pt x="2426007" y="70442"/>
                </a:lnTo>
                <a:lnTo>
                  <a:pt x="2473461" y="83450"/>
                </a:lnTo>
                <a:lnTo>
                  <a:pt x="2520353" y="97491"/>
                </a:lnTo>
                <a:lnTo>
                  <a:pt x="2566663" y="112547"/>
                </a:lnTo>
                <a:lnTo>
                  <a:pt x="2612373" y="128604"/>
                </a:lnTo>
                <a:lnTo>
                  <a:pt x="2657464" y="145646"/>
                </a:lnTo>
                <a:lnTo>
                  <a:pt x="2701917" y="163655"/>
                </a:lnTo>
                <a:lnTo>
                  <a:pt x="2745714" y="182617"/>
                </a:lnTo>
                <a:lnTo>
                  <a:pt x="2788835" y="202516"/>
                </a:lnTo>
                <a:lnTo>
                  <a:pt x="2831262" y="223336"/>
                </a:lnTo>
                <a:lnTo>
                  <a:pt x="2872976" y="245060"/>
                </a:lnTo>
                <a:lnTo>
                  <a:pt x="2913959" y="267674"/>
                </a:lnTo>
                <a:lnTo>
                  <a:pt x="2954191" y="291161"/>
                </a:lnTo>
                <a:lnTo>
                  <a:pt x="2993654" y="315505"/>
                </a:lnTo>
                <a:lnTo>
                  <a:pt x="3032329" y="340690"/>
                </a:lnTo>
                <a:lnTo>
                  <a:pt x="3070198" y="366701"/>
                </a:lnTo>
                <a:lnTo>
                  <a:pt x="3107241" y="393521"/>
                </a:lnTo>
                <a:lnTo>
                  <a:pt x="3143439" y="421135"/>
                </a:lnTo>
                <a:lnTo>
                  <a:pt x="3178775" y="449527"/>
                </a:lnTo>
                <a:lnTo>
                  <a:pt x="3213229" y="478681"/>
                </a:lnTo>
                <a:lnTo>
                  <a:pt x="3246782" y="508581"/>
                </a:lnTo>
                <a:lnTo>
                  <a:pt x="3279416" y="539211"/>
                </a:lnTo>
                <a:lnTo>
                  <a:pt x="3311112" y="570556"/>
                </a:lnTo>
                <a:lnTo>
                  <a:pt x="3341851" y="602599"/>
                </a:lnTo>
                <a:lnTo>
                  <a:pt x="3371615" y="635324"/>
                </a:lnTo>
                <a:lnTo>
                  <a:pt x="3400384" y="668716"/>
                </a:lnTo>
                <a:lnTo>
                  <a:pt x="3428140" y="702759"/>
                </a:lnTo>
                <a:lnTo>
                  <a:pt x="3454864" y="737437"/>
                </a:lnTo>
                <a:lnTo>
                  <a:pt x="3480538" y="772733"/>
                </a:lnTo>
                <a:lnTo>
                  <a:pt x="3505142" y="808633"/>
                </a:lnTo>
                <a:lnTo>
                  <a:pt x="3528658" y="845120"/>
                </a:lnTo>
                <a:lnTo>
                  <a:pt x="3551067" y="882179"/>
                </a:lnTo>
                <a:lnTo>
                  <a:pt x="3572350" y="919793"/>
                </a:lnTo>
                <a:lnTo>
                  <a:pt x="3592488" y="957946"/>
                </a:lnTo>
                <a:lnTo>
                  <a:pt x="3611464" y="996623"/>
                </a:lnTo>
                <a:lnTo>
                  <a:pt x="3629257" y="1035808"/>
                </a:lnTo>
                <a:lnTo>
                  <a:pt x="3645850" y="1075485"/>
                </a:lnTo>
                <a:lnTo>
                  <a:pt x="3661223" y="1115638"/>
                </a:lnTo>
                <a:lnTo>
                  <a:pt x="3675357" y="1156251"/>
                </a:lnTo>
                <a:lnTo>
                  <a:pt x="3688235" y="1197309"/>
                </a:lnTo>
                <a:lnTo>
                  <a:pt x="3699837" y="1238795"/>
                </a:lnTo>
                <a:lnTo>
                  <a:pt x="3710144" y="1280693"/>
                </a:lnTo>
                <a:lnTo>
                  <a:pt x="3719137" y="1322988"/>
                </a:lnTo>
                <a:lnTo>
                  <a:pt x="3726799" y="1365664"/>
                </a:lnTo>
                <a:lnTo>
                  <a:pt x="3733110" y="1408704"/>
                </a:lnTo>
                <a:lnTo>
                  <a:pt x="3738051" y="1452094"/>
                </a:lnTo>
                <a:lnTo>
                  <a:pt x="3741603" y="1495816"/>
                </a:lnTo>
                <a:lnTo>
                  <a:pt x="3743748" y="1539856"/>
                </a:lnTo>
                <a:lnTo>
                  <a:pt x="3744468" y="1584197"/>
                </a:lnTo>
                <a:lnTo>
                  <a:pt x="3743748" y="1628540"/>
                </a:lnTo>
                <a:lnTo>
                  <a:pt x="3741603" y="1672581"/>
                </a:lnTo>
                <a:lnTo>
                  <a:pt x="3738051" y="1716305"/>
                </a:lnTo>
                <a:lnTo>
                  <a:pt x="3733110" y="1759695"/>
                </a:lnTo>
                <a:lnTo>
                  <a:pt x="3726799" y="1802737"/>
                </a:lnTo>
                <a:lnTo>
                  <a:pt x="3719137" y="1845413"/>
                </a:lnTo>
                <a:lnTo>
                  <a:pt x="3710144" y="1887709"/>
                </a:lnTo>
                <a:lnTo>
                  <a:pt x="3699837" y="1929608"/>
                </a:lnTo>
                <a:lnTo>
                  <a:pt x="3688235" y="1971095"/>
                </a:lnTo>
                <a:lnTo>
                  <a:pt x="3675357" y="2012153"/>
                </a:lnTo>
                <a:lnTo>
                  <a:pt x="3661223" y="2052766"/>
                </a:lnTo>
                <a:lnTo>
                  <a:pt x="3645850" y="2092920"/>
                </a:lnTo>
                <a:lnTo>
                  <a:pt x="3629257" y="2132597"/>
                </a:lnTo>
                <a:lnTo>
                  <a:pt x="3611464" y="2171782"/>
                </a:lnTo>
                <a:lnTo>
                  <a:pt x="3592488" y="2210460"/>
                </a:lnTo>
                <a:lnTo>
                  <a:pt x="3572350" y="2248613"/>
                </a:lnTo>
                <a:lnTo>
                  <a:pt x="3551067" y="2286227"/>
                </a:lnTo>
                <a:lnTo>
                  <a:pt x="3528658" y="2323286"/>
                </a:lnTo>
                <a:lnTo>
                  <a:pt x="3505142" y="2359773"/>
                </a:lnTo>
                <a:lnTo>
                  <a:pt x="3480538" y="2395673"/>
                </a:lnTo>
                <a:lnTo>
                  <a:pt x="3454864" y="2430970"/>
                </a:lnTo>
                <a:lnTo>
                  <a:pt x="3428140" y="2465647"/>
                </a:lnTo>
                <a:lnTo>
                  <a:pt x="3400384" y="2499690"/>
                </a:lnTo>
                <a:lnTo>
                  <a:pt x="3371615" y="2533082"/>
                </a:lnTo>
                <a:lnTo>
                  <a:pt x="3341851" y="2565807"/>
                </a:lnTo>
                <a:lnTo>
                  <a:pt x="3311112" y="2597850"/>
                </a:lnTo>
                <a:lnTo>
                  <a:pt x="3279416" y="2629194"/>
                </a:lnTo>
                <a:lnTo>
                  <a:pt x="3246782" y="2659824"/>
                </a:lnTo>
                <a:lnTo>
                  <a:pt x="3213229" y="2689724"/>
                </a:lnTo>
                <a:lnTo>
                  <a:pt x="3178775" y="2718877"/>
                </a:lnTo>
                <a:lnTo>
                  <a:pt x="3143439" y="2747269"/>
                </a:lnTo>
                <a:lnTo>
                  <a:pt x="3107241" y="2774883"/>
                </a:lnTo>
                <a:lnTo>
                  <a:pt x="3070198" y="2801703"/>
                </a:lnTo>
                <a:lnTo>
                  <a:pt x="3032329" y="2827713"/>
                </a:lnTo>
                <a:lnTo>
                  <a:pt x="2993654" y="2852898"/>
                </a:lnTo>
                <a:lnTo>
                  <a:pt x="2954191" y="2877241"/>
                </a:lnTo>
                <a:lnTo>
                  <a:pt x="2913959" y="2900728"/>
                </a:lnTo>
                <a:lnTo>
                  <a:pt x="2872976" y="2923341"/>
                </a:lnTo>
                <a:lnTo>
                  <a:pt x="2831262" y="2945065"/>
                </a:lnTo>
                <a:lnTo>
                  <a:pt x="2788835" y="2965884"/>
                </a:lnTo>
                <a:lnTo>
                  <a:pt x="2745714" y="2985783"/>
                </a:lnTo>
                <a:lnTo>
                  <a:pt x="2701917" y="3004744"/>
                </a:lnTo>
                <a:lnTo>
                  <a:pt x="2657464" y="3022754"/>
                </a:lnTo>
                <a:lnTo>
                  <a:pt x="2612373" y="3039794"/>
                </a:lnTo>
                <a:lnTo>
                  <a:pt x="2566663" y="3055851"/>
                </a:lnTo>
                <a:lnTo>
                  <a:pt x="2520353" y="3070907"/>
                </a:lnTo>
                <a:lnTo>
                  <a:pt x="2473461" y="3084947"/>
                </a:lnTo>
                <a:lnTo>
                  <a:pt x="2426007" y="3097956"/>
                </a:lnTo>
                <a:lnTo>
                  <a:pt x="2378008" y="3109916"/>
                </a:lnTo>
                <a:lnTo>
                  <a:pt x="2329485" y="3120813"/>
                </a:lnTo>
                <a:lnTo>
                  <a:pt x="2280455" y="3130630"/>
                </a:lnTo>
                <a:lnTo>
                  <a:pt x="2230937" y="3139351"/>
                </a:lnTo>
                <a:lnTo>
                  <a:pt x="2180950" y="3146962"/>
                </a:lnTo>
                <a:lnTo>
                  <a:pt x="2130513" y="3153445"/>
                </a:lnTo>
                <a:lnTo>
                  <a:pt x="2079645" y="3158785"/>
                </a:lnTo>
                <a:lnTo>
                  <a:pt x="2028364" y="3162966"/>
                </a:lnTo>
                <a:lnTo>
                  <a:pt x="1976689" y="3165972"/>
                </a:lnTo>
                <a:lnTo>
                  <a:pt x="1924640" y="3167787"/>
                </a:lnTo>
                <a:lnTo>
                  <a:pt x="1872234" y="3168396"/>
                </a:lnTo>
                <a:lnTo>
                  <a:pt x="1819829" y="3167787"/>
                </a:lnTo>
                <a:lnTo>
                  <a:pt x="1767780" y="3165972"/>
                </a:lnTo>
                <a:lnTo>
                  <a:pt x="1716106" y="3162966"/>
                </a:lnTo>
                <a:lnTo>
                  <a:pt x="1664827" y="3158785"/>
                </a:lnTo>
                <a:lnTo>
                  <a:pt x="1613959" y="3153445"/>
                </a:lnTo>
                <a:lnTo>
                  <a:pt x="1563523" y="3146962"/>
                </a:lnTo>
                <a:lnTo>
                  <a:pt x="1513537" y="3139351"/>
                </a:lnTo>
                <a:lnTo>
                  <a:pt x="1464020" y="3130630"/>
                </a:lnTo>
                <a:lnTo>
                  <a:pt x="1414991" y="3120813"/>
                </a:lnTo>
                <a:lnTo>
                  <a:pt x="1366468" y="3109916"/>
                </a:lnTo>
                <a:lnTo>
                  <a:pt x="1318470" y="3097956"/>
                </a:lnTo>
                <a:lnTo>
                  <a:pt x="1271015" y="3084947"/>
                </a:lnTo>
                <a:lnTo>
                  <a:pt x="1224124" y="3070907"/>
                </a:lnTo>
                <a:lnTo>
                  <a:pt x="1177814" y="3055851"/>
                </a:lnTo>
                <a:lnTo>
                  <a:pt x="1132104" y="3039794"/>
                </a:lnTo>
                <a:lnTo>
                  <a:pt x="1087014" y="3022754"/>
                </a:lnTo>
                <a:lnTo>
                  <a:pt x="1042561" y="3004744"/>
                </a:lnTo>
                <a:lnTo>
                  <a:pt x="998764" y="2985783"/>
                </a:lnTo>
                <a:lnTo>
                  <a:pt x="955643" y="2965884"/>
                </a:lnTo>
                <a:lnTo>
                  <a:pt x="913216" y="2945065"/>
                </a:lnTo>
                <a:lnTo>
                  <a:pt x="871502" y="2923341"/>
                </a:lnTo>
                <a:lnTo>
                  <a:pt x="830519" y="2900728"/>
                </a:lnTo>
                <a:lnTo>
                  <a:pt x="790287" y="2877241"/>
                </a:lnTo>
                <a:lnTo>
                  <a:pt x="750824" y="2852898"/>
                </a:lnTo>
                <a:lnTo>
                  <a:pt x="712148" y="2827713"/>
                </a:lnTo>
                <a:lnTo>
                  <a:pt x="674280" y="2801703"/>
                </a:lnTo>
                <a:lnTo>
                  <a:pt x="637237" y="2774883"/>
                </a:lnTo>
                <a:lnTo>
                  <a:pt x="601038" y="2747269"/>
                </a:lnTo>
                <a:lnTo>
                  <a:pt x="565702" y="2718877"/>
                </a:lnTo>
                <a:lnTo>
                  <a:pt x="531248" y="2689724"/>
                </a:lnTo>
                <a:lnTo>
                  <a:pt x="497694" y="2659824"/>
                </a:lnTo>
                <a:lnTo>
                  <a:pt x="465059" y="2629194"/>
                </a:lnTo>
                <a:lnTo>
                  <a:pt x="433363" y="2597850"/>
                </a:lnTo>
                <a:lnTo>
                  <a:pt x="402624" y="2565807"/>
                </a:lnTo>
                <a:lnTo>
                  <a:pt x="372860" y="2533082"/>
                </a:lnTo>
                <a:lnTo>
                  <a:pt x="344090" y="2499690"/>
                </a:lnTo>
                <a:lnTo>
                  <a:pt x="316334" y="2465647"/>
                </a:lnTo>
                <a:lnTo>
                  <a:pt x="289609" y="2430970"/>
                </a:lnTo>
                <a:lnTo>
                  <a:pt x="263935" y="2395673"/>
                </a:lnTo>
                <a:lnTo>
                  <a:pt x="239331" y="2359773"/>
                </a:lnTo>
                <a:lnTo>
                  <a:pt x="215814" y="2323286"/>
                </a:lnTo>
                <a:lnTo>
                  <a:pt x="193405" y="2286227"/>
                </a:lnTo>
                <a:lnTo>
                  <a:pt x="172121" y="2248613"/>
                </a:lnTo>
                <a:lnTo>
                  <a:pt x="151982" y="2210460"/>
                </a:lnTo>
                <a:lnTo>
                  <a:pt x="133007" y="2171782"/>
                </a:lnTo>
                <a:lnTo>
                  <a:pt x="115213" y="2132597"/>
                </a:lnTo>
                <a:lnTo>
                  <a:pt x="98620" y="2092920"/>
                </a:lnTo>
                <a:lnTo>
                  <a:pt x="83246" y="2052766"/>
                </a:lnTo>
                <a:lnTo>
                  <a:pt x="69111" y="2012153"/>
                </a:lnTo>
                <a:lnTo>
                  <a:pt x="56234" y="1971095"/>
                </a:lnTo>
                <a:lnTo>
                  <a:pt x="44632" y="1929608"/>
                </a:lnTo>
                <a:lnTo>
                  <a:pt x="34324" y="1887709"/>
                </a:lnTo>
                <a:lnTo>
                  <a:pt x="25330" y="1845413"/>
                </a:lnTo>
                <a:lnTo>
                  <a:pt x="17669" y="1802737"/>
                </a:lnTo>
                <a:lnTo>
                  <a:pt x="11358" y="1759695"/>
                </a:lnTo>
                <a:lnTo>
                  <a:pt x="6417" y="1716305"/>
                </a:lnTo>
                <a:lnTo>
                  <a:pt x="2864" y="1672581"/>
                </a:lnTo>
                <a:lnTo>
                  <a:pt x="719" y="1628540"/>
                </a:lnTo>
                <a:lnTo>
                  <a:pt x="0" y="158419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45946E4-608C-4AFD-ABE1-C83CAFD76A0A}" type="slidenum">
              <a:rPr lang="th-TH">
                <a:solidFill>
                  <a:schemeClr val="tx1"/>
                </a:solidFill>
              </a:rPr>
              <a:pPr marL="207963"/>
              <a:t>10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Static</a:t>
            </a:r>
            <a:r>
              <a:rPr spc="-70" dirty="0"/>
              <a:t> </a:t>
            </a:r>
            <a:r>
              <a:rPr dirty="0"/>
              <a:t>Translation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539750" y="1989138"/>
            <a:ext cx="8208963" cy="2147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692275" y="4149725"/>
            <a:ext cx="5903913" cy="2522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86A84CA-6A45-4CF3-853F-AFC7EA16E3E0}" type="slidenum">
              <a:rPr lang="th-TH">
                <a:solidFill>
                  <a:schemeClr val="tx1"/>
                </a:solidFill>
              </a:rPr>
              <a:pPr marL="207963"/>
              <a:t>11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Dynamic</a:t>
            </a:r>
            <a:r>
              <a:rPr spc="-65" dirty="0"/>
              <a:t> </a:t>
            </a:r>
            <a:r>
              <a:rPr dirty="0"/>
              <a:t>Translation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395288" y="2420938"/>
            <a:ext cx="8066087" cy="2944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325" y="5130800"/>
            <a:ext cx="4416425" cy="735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Many-to-one Mapping</a:t>
            </a:r>
            <a:r>
              <a:rPr sz="2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ahoma"/>
                <a:cs typeface="Tahoma"/>
              </a:rPr>
              <a:t>???</a:t>
            </a:r>
            <a:endParaRPr sz="2400">
              <a:latin typeface="Tahoma"/>
              <a:cs typeface="Tahoma"/>
            </a:endParaRPr>
          </a:p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Many </a:t>
            </a:r>
            <a:r>
              <a:rPr sz="2400" dirty="0">
                <a:latin typeface="Tahoma"/>
                <a:cs typeface="Tahoma"/>
              </a:rPr>
              <a:t>inside </a:t>
            </a:r>
            <a:r>
              <a:rPr sz="2400" spc="-5" dirty="0">
                <a:latin typeface="Tahoma"/>
                <a:cs typeface="Tahoma"/>
              </a:rPr>
              <a:t>IP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outside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3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DDC865B-2F46-4851-B36A-4E83E85DFC08}" type="slidenum">
              <a:rPr lang="th-TH">
                <a:solidFill>
                  <a:schemeClr val="tx1"/>
                </a:solidFill>
              </a:rPr>
              <a:pPr marL="207963"/>
              <a:t>12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409575"/>
            <a:ext cx="6724650" cy="115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PAT: Port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sz="40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Translation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(Overloaded</a:t>
            </a:r>
            <a:r>
              <a:rPr sz="40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NAT)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468313" y="2492375"/>
            <a:ext cx="8281987" cy="25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6F66096-54A2-4907-853E-B1F468741F3C}" type="slidenum">
              <a:rPr lang="th-TH">
                <a:solidFill>
                  <a:schemeClr val="tx1"/>
                </a:solidFill>
              </a:rPr>
              <a:pPr marL="207963"/>
              <a:t>13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960438"/>
            <a:ext cx="906462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PAT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71550" y="1844675"/>
            <a:ext cx="6913563" cy="4605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988" y="3167063"/>
            <a:ext cx="984250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179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8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8</a:t>
            </a:r>
            <a:r>
              <a:rPr sz="1400" b="1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4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8DB2464F-0705-4960-940B-FBB2D40CFBBD}" type="slidenum">
              <a:rPr lang="th-TH">
                <a:solidFill>
                  <a:schemeClr val="tx1"/>
                </a:solidFill>
              </a:rPr>
              <a:pPr marL="207963"/>
              <a:t>14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Disadvantages of</a:t>
            </a:r>
            <a:r>
              <a:rPr spc="-130" dirty="0"/>
              <a:t> </a:t>
            </a:r>
            <a:r>
              <a:rPr spc="-5" dirty="0"/>
              <a:t>NAT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1D7AF1D-9C52-4F5A-895C-603C9017B92F}" type="slidenum">
              <a:rPr lang="th-TH">
                <a:solidFill>
                  <a:schemeClr val="tx1"/>
                </a:solidFill>
              </a:rPr>
              <a:pPr marL="207963"/>
              <a:t>15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075" y="2062163"/>
            <a:ext cx="7642225" cy="2646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Delay</a:t>
            </a:r>
            <a:endParaRPr sz="3200">
              <a:latin typeface="Tahoma"/>
              <a:cs typeface="Tahoma"/>
            </a:endParaRPr>
          </a:p>
          <a:p>
            <a:pPr marL="6350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dirty="0">
                <a:latin typeface="Tahoma"/>
                <a:cs typeface="Tahoma"/>
              </a:rPr>
              <a:t>Loss of end-to-end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ability</a:t>
            </a:r>
            <a:endParaRPr sz="3200">
              <a:latin typeface="Tahoma"/>
              <a:cs typeface="Tahoma"/>
            </a:endParaRPr>
          </a:p>
          <a:p>
            <a:pPr marL="6350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635000" algn="l"/>
                <a:tab pos="635635" algn="l"/>
              </a:tabLst>
              <a:defRPr/>
            </a:pPr>
            <a:r>
              <a:rPr sz="3200" dirty="0">
                <a:latin typeface="Tahoma"/>
                <a:cs typeface="Tahoma"/>
              </a:rPr>
              <a:t>Might not </a:t>
            </a:r>
            <a:r>
              <a:rPr sz="3200" spc="-5" dirty="0">
                <a:latin typeface="Tahoma"/>
                <a:cs typeface="Tahoma"/>
              </a:rPr>
              <a:t>work with some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4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35" dirty="0">
                <a:solidFill>
                  <a:srgbClr val="C00000"/>
                </a:solidFill>
                <a:latin typeface="Tahoma"/>
                <a:cs typeface="Tahoma"/>
              </a:rPr>
              <a:t>HW: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Find out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what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application does not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work with </a:t>
            </a:r>
            <a:r>
              <a:rPr sz="2400" spc="-50" dirty="0">
                <a:solidFill>
                  <a:srgbClr val="C00000"/>
                </a:solidFill>
                <a:latin typeface="Tahoma"/>
                <a:cs typeface="Tahoma"/>
              </a:rPr>
              <a:t>NAT</a:t>
            </a:r>
            <a:r>
              <a:rPr sz="24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73D566B-5408-47F3-87B1-A35EB46BD36F}" type="slidenum">
              <a:rPr lang="th-TH">
                <a:solidFill>
                  <a:schemeClr val="tx1"/>
                </a:solidFill>
              </a:rPr>
              <a:pPr marL="207963"/>
              <a:t>16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226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IP Fundamental</a:t>
            </a:r>
            <a:r>
              <a:rPr spc="5" dirty="0"/>
              <a:t> </a:t>
            </a:r>
            <a:r>
              <a:rPr spc="-5" dirty="0"/>
              <a:t>Operation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Internet</a:t>
            </a:r>
            <a:r>
              <a:rPr spc="-55" dirty="0"/>
              <a:t> </a:t>
            </a:r>
            <a:r>
              <a:rPr spc="-5" dirty="0"/>
              <a:t>Protocol</a:t>
            </a:r>
          </a:p>
          <a:p>
            <a:pPr marL="1122680" indent="-342900" eaLnBrk="1" fontAlgn="auto" hangingPunct="1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Addressing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Supporting</a:t>
            </a:r>
            <a:r>
              <a:rPr spc="-75" dirty="0"/>
              <a:t> </a:t>
            </a:r>
            <a:r>
              <a:rPr spc="-5" dirty="0"/>
              <a:t>Protocol</a:t>
            </a: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ICMP: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ping +</a:t>
            </a:r>
            <a:r>
              <a:rPr sz="28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traceroute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285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BOOTP/DHCP </a:t>
            </a:r>
            <a:r>
              <a:rPr sz="2800" b="1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Application</a:t>
            </a:r>
            <a:r>
              <a:rPr sz="2800" b="1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354263"/>
            <a:ext cx="6911975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Bootstrap Protocol</a:t>
            </a:r>
            <a:r>
              <a:rPr spc="-40" dirty="0"/>
              <a:t> </a:t>
            </a:r>
            <a:r>
              <a:rPr spc="-5" dirty="0"/>
              <a:t>(BOOTP)</a:t>
            </a:r>
          </a:p>
        </p:txBody>
      </p:sp>
      <p:sp>
        <p:nvSpPr>
          <p:cNvPr id="23561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B44B6DFA-62E4-4DFB-828C-23691B835B27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BOOTP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072187" cy="3814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Diskless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terminal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Discover its </a:t>
            </a:r>
            <a:r>
              <a:rPr sz="3200" dirty="0">
                <a:latin typeface="Tahoma"/>
                <a:cs typeface="Tahoma"/>
              </a:rPr>
              <a:t>own IP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Download executable </a:t>
            </a:r>
            <a:r>
              <a:rPr sz="3200" dirty="0">
                <a:latin typeface="Tahoma"/>
                <a:cs typeface="Tahoma"/>
              </a:rPr>
              <a:t>image</a:t>
            </a:r>
            <a:r>
              <a:rPr sz="3200" spc="-5" dirty="0">
                <a:latin typeface="Tahoma"/>
                <a:cs typeface="Tahoma"/>
              </a:rPr>
              <a:t> file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Small </a:t>
            </a:r>
            <a:r>
              <a:rPr sz="3200" dirty="0">
                <a:latin typeface="Tahoma"/>
                <a:cs typeface="Tahoma"/>
              </a:rPr>
              <a:t>program built in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chip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BOOTH </a:t>
            </a:r>
            <a:r>
              <a:rPr spc="-10" dirty="0">
                <a:latin typeface="Tahoma"/>
                <a:cs typeface="Tahoma"/>
              </a:rPr>
              <a:t>and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TFTP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Encapsulated in IP and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6804025" y="260350"/>
            <a:ext cx="2016125" cy="18494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00" y="2179638"/>
            <a:ext cx="2044700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  <a:hlinkClick r:id="rId4"/>
              </a:rPr>
              <a:t>http://www.davewentzel.com/sites/defa</a:t>
            </a:r>
            <a:endParaRPr sz="9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</a:rPr>
              <a:t>ult/files/vt510.jpg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5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FAA7D41-C729-4FF9-9809-2C00A8A1E55A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719138"/>
            <a:ext cx="53006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725" y="1390650"/>
            <a:ext cx="2751138" cy="452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50" spc="-5" dirty="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sz="295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950" dirty="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1473200" y="2343150"/>
            <a:ext cx="2057400" cy="463550"/>
          </a:xfrm>
          <a:custGeom>
            <a:avLst/>
            <a:gdLst/>
            <a:ahLst/>
            <a:cxnLst>
              <a:cxn ang="0">
                <a:pos x="1980183" y="0"/>
              </a:cxn>
              <a:cxn ang="0">
                <a:pos x="77215" y="0"/>
              </a:cxn>
              <a:cxn ang="0">
                <a:pos x="47148" y="6064"/>
              </a:cxn>
              <a:cxn ang="0">
                <a:pos x="22606" y="22605"/>
              </a:cxn>
              <a:cxn ang="0">
                <a:pos x="6064" y="47148"/>
              </a:cxn>
              <a:cxn ang="0">
                <a:pos x="0" y="77215"/>
              </a:cxn>
              <a:cxn ang="0">
                <a:pos x="0" y="386079"/>
              </a:cxn>
              <a:cxn ang="0">
                <a:pos x="6064" y="416147"/>
              </a:cxn>
              <a:cxn ang="0">
                <a:pos x="22605" y="440689"/>
              </a:cxn>
              <a:cxn ang="0">
                <a:pos x="47148" y="457231"/>
              </a:cxn>
              <a:cxn ang="0">
                <a:pos x="77215" y="463296"/>
              </a:cxn>
              <a:cxn ang="0">
                <a:pos x="1980183" y="463296"/>
              </a:cxn>
              <a:cxn ang="0">
                <a:pos x="2010251" y="457231"/>
              </a:cxn>
              <a:cxn ang="0">
                <a:pos x="2034793" y="440689"/>
              </a:cxn>
              <a:cxn ang="0">
                <a:pos x="2051335" y="416147"/>
              </a:cxn>
              <a:cxn ang="0">
                <a:pos x="2057400" y="386079"/>
              </a:cxn>
              <a:cxn ang="0">
                <a:pos x="2057400" y="77215"/>
              </a:cxn>
              <a:cxn ang="0">
                <a:pos x="2051335" y="47148"/>
              </a:cxn>
              <a:cxn ang="0">
                <a:pos x="2034793" y="22606"/>
              </a:cxn>
              <a:cxn ang="0">
                <a:pos x="2010251" y="6064"/>
              </a:cxn>
              <a:cxn ang="0">
                <a:pos x="1980183" y="0"/>
              </a:cxn>
            </a:cxnLst>
            <a:rect l="0" t="0" r="r" b="b"/>
            <a:pathLst>
              <a:path w="2057400" h="463550">
                <a:moveTo>
                  <a:pt x="1980183" y="0"/>
                </a:moveTo>
                <a:lnTo>
                  <a:pt x="77215" y="0"/>
                </a:lnTo>
                <a:lnTo>
                  <a:pt x="47148" y="6064"/>
                </a:lnTo>
                <a:lnTo>
                  <a:pt x="22606" y="22605"/>
                </a:lnTo>
                <a:lnTo>
                  <a:pt x="6064" y="47148"/>
                </a:lnTo>
                <a:lnTo>
                  <a:pt x="0" y="77215"/>
                </a:lnTo>
                <a:lnTo>
                  <a:pt x="0" y="386079"/>
                </a:lnTo>
                <a:lnTo>
                  <a:pt x="6064" y="416147"/>
                </a:lnTo>
                <a:lnTo>
                  <a:pt x="22605" y="440689"/>
                </a:lnTo>
                <a:lnTo>
                  <a:pt x="47148" y="457231"/>
                </a:lnTo>
                <a:lnTo>
                  <a:pt x="77215" y="463296"/>
                </a:lnTo>
                <a:lnTo>
                  <a:pt x="1980183" y="463296"/>
                </a:lnTo>
                <a:lnTo>
                  <a:pt x="2010251" y="457231"/>
                </a:lnTo>
                <a:lnTo>
                  <a:pt x="2034793" y="440689"/>
                </a:lnTo>
                <a:lnTo>
                  <a:pt x="2051335" y="416147"/>
                </a:lnTo>
                <a:lnTo>
                  <a:pt x="2057400" y="386079"/>
                </a:lnTo>
                <a:lnTo>
                  <a:pt x="2057400" y="77215"/>
                </a:lnTo>
                <a:lnTo>
                  <a:pt x="2051335" y="47148"/>
                </a:lnTo>
                <a:lnTo>
                  <a:pt x="2034793" y="22606"/>
                </a:lnTo>
                <a:lnTo>
                  <a:pt x="2010251" y="6064"/>
                </a:lnTo>
                <a:lnTo>
                  <a:pt x="1980183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1473200" y="2343150"/>
            <a:ext cx="2057400" cy="463550"/>
          </a:xfrm>
          <a:custGeom>
            <a:avLst/>
            <a:gdLst/>
            <a:ahLst/>
            <a:cxnLst>
              <a:cxn ang="0">
                <a:pos x="0" y="77215"/>
              </a:cxn>
              <a:cxn ang="0">
                <a:pos x="6064" y="47148"/>
              </a:cxn>
              <a:cxn ang="0">
                <a:pos x="22606" y="22605"/>
              </a:cxn>
              <a:cxn ang="0">
                <a:pos x="47148" y="6064"/>
              </a:cxn>
              <a:cxn ang="0">
                <a:pos x="77215" y="0"/>
              </a:cxn>
              <a:cxn ang="0">
                <a:pos x="1980183" y="0"/>
              </a:cxn>
              <a:cxn ang="0">
                <a:pos x="2010251" y="6064"/>
              </a:cxn>
              <a:cxn ang="0">
                <a:pos x="2034793" y="22606"/>
              </a:cxn>
              <a:cxn ang="0">
                <a:pos x="2051335" y="47148"/>
              </a:cxn>
              <a:cxn ang="0">
                <a:pos x="2057400" y="77215"/>
              </a:cxn>
              <a:cxn ang="0">
                <a:pos x="2057400" y="386079"/>
              </a:cxn>
              <a:cxn ang="0">
                <a:pos x="2051335" y="416147"/>
              </a:cxn>
              <a:cxn ang="0">
                <a:pos x="2034793" y="440689"/>
              </a:cxn>
              <a:cxn ang="0">
                <a:pos x="2010251" y="457231"/>
              </a:cxn>
              <a:cxn ang="0">
                <a:pos x="1980183" y="463296"/>
              </a:cxn>
              <a:cxn ang="0">
                <a:pos x="77215" y="463296"/>
              </a:cxn>
              <a:cxn ang="0">
                <a:pos x="47148" y="457231"/>
              </a:cxn>
              <a:cxn ang="0">
                <a:pos x="22605" y="440689"/>
              </a:cxn>
              <a:cxn ang="0">
                <a:pos x="6064" y="416147"/>
              </a:cxn>
              <a:cxn ang="0">
                <a:pos x="0" y="386079"/>
              </a:cxn>
              <a:cxn ang="0">
                <a:pos x="0" y="77215"/>
              </a:cxn>
            </a:cxnLst>
            <a:rect l="0" t="0" r="r" b="b"/>
            <a:pathLst>
              <a:path w="2057400" h="463550">
                <a:moveTo>
                  <a:pt x="0" y="77215"/>
                </a:moveTo>
                <a:lnTo>
                  <a:pt x="6064" y="47148"/>
                </a:lnTo>
                <a:lnTo>
                  <a:pt x="22606" y="22605"/>
                </a:lnTo>
                <a:lnTo>
                  <a:pt x="47148" y="6064"/>
                </a:lnTo>
                <a:lnTo>
                  <a:pt x="77215" y="0"/>
                </a:lnTo>
                <a:lnTo>
                  <a:pt x="1980183" y="0"/>
                </a:lnTo>
                <a:lnTo>
                  <a:pt x="2010251" y="6064"/>
                </a:lnTo>
                <a:lnTo>
                  <a:pt x="2034793" y="22606"/>
                </a:lnTo>
                <a:lnTo>
                  <a:pt x="2051335" y="47148"/>
                </a:lnTo>
                <a:lnTo>
                  <a:pt x="2057400" y="77215"/>
                </a:lnTo>
                <a:lnTo>
                  <a:pt x="2057400" y="386079"/>
                </a:lnTo>
                <a:lnTo>
                  <a:pt x="2051335" y="416147"/>
                </a:lnTo>
                <a:lnTo>
                  <a:pt x="2034793" y="440689"/>
                </a:lnTo>
                <a:lnTo>
                  <a:pt x="2010251" y="457231"/>
                </a:lnTo>
                <a:lnTo>
                  <a:pt x="1980183" y="463296"/>
                </a:lnTo>
                <a:lnTo>
                  <a:pt x="77215" y="463296"/>
                </a:lnTo>
                <a:lnTo>
                  <a:pt x="47148" y="457231"/>
                </a:lnTo>
                <a:lnTo>
                  <a:pt x="22605" y="440689"/>
                </a:lnTo>
                <a:lnTo>
                  <a:pt x="6064" y="416147"/>
                </a:lnTo>
                <a:lnTo>
                  <a:pt x="0" y="386079"/>
                </a:lnTo>
                <a:lnTo>
                  <a:pt x="0" y="772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622425" y="2408238"/>
            <a:ext cx="176212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0488" y="2439988"/>
            <a:ext cx="2709862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1850" spc="-10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1850" spc="-3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611188" y="2409825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3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3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3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3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611188" y="2409825"/>
            <a:ext cx="774700" cy="422275"/>
          </a:xfrm>
          <a:custGeom>
            <a:avLst/>
            <a:gdLst/>
            <a:ahLst/>
            <a:cxnLst>
              <a:cxn ang="0">
                <a:pos x="0" y="211073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3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3"/>
              </a:cxn>
            </a:cxnLst>
            <a:rect l="0" t="0" r="r" b="b"/>
            <a:pathLst>
              <a:path w="774700" h="422275">
                <a:moveTo>
                  <a:pt x="0" y="211073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3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896938" y="2452688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473200" y="3151188"/>
            <a:ext cx="2057400" cy="422275"/>
          </a:xfrm>
          <a:custGeom>
            <a:avLst/>
            <a:gdLst/>
            <a:ahLst/>
            <a:cxnLst>
              <a:cxn ang="0">
                <a:pos x="1987041" y="0"/>
              </a:cxn>
              <a:cxn ang="0">
                <a:pos x="70357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7"/>
              </a:cxn>
              <a:cxn ang="0">
                <a:pos x="0" y="351789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7" y="422147"/>
              </a:cxn>
              <a:cxn ang="0">
                <a:pos x="1987041" y="422147"/>
              </a:cxn>
              <a:cxn ang="0">
                <a:pos x="2014430" y="416619"/>
              </a:cxn>
              <a:cxn ang="0">
                <a:pos x="2036794" y="401542"/>
              </a:cxn>
              <a:cxn ang="0">
                <a:pos x="2051871" y="379178"/>
              </a:cxn>
              <a:cxn ang="0">
                <a:pos x="2057400" y="351789"/>
              </a:cxn>
              <a:cxn ang="0">
                <a:pos x="2057400" y="70357"/>
              </a:cxn>
              <a:cxn ang="0">
                <a:pos x="2051871" y="42969"/>
              </a:cxn>
              <a:cxn ang="0">
                <a:pos x="2036794" y="20605"/>
              </a:cxn>
              <a:cxn ang="0">
                <a:pos x="2014430" y="5528"/>
              </a:cxn>
              <a:cxn ang="0">
                <a:pos x="1987041" y="0"/>
              </a:cxn>
            </a:cxnLst>
            <a:rect l="0" t="0" r="r" b="b"/>
            <a:pathLst>
              <a:path w="2057400" h="422275">
                <a:moveTo>
                  <a:pt x="1987041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7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7"/>
                </a:lnTo>
                <a:lnTo>
                  <a:pt x="1987041" y="422147"/>
                </a:lnTo>
                <a:lnTo>
                  <a:pt x="2014430" y="416619"/>
                </a:lnTo>
                <a:lnTo>
                  <a:pt x="2036794" y="401542"/>
                </a:lnTo>
                <a:lnTo>
                  <a:pt x="2051871" y="379178"/>
                </a:lnTo>
                <a:lnTo>
                  <a:pt x="2057400" y="351789"/>
                </a:lnTo>
                <a:lnTo>
                  <a:pt x="2057400" y="70357"/>
                </a:lnTo>
                <a:lnTo>
                  <a:pt x="2051871" y="42969"/>
                </a:lnTo>
                <a:lnTo>
                  <a:pt x="2036794" y="20605"/>
                </a:lnTo>
                <a:lnTo>
                  <a:pt x="2014430" y="5528"/>
                </a:lnTo>
                <a:lnTo>
                  <a:pt x="1987041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1473200" y="3151188"/>
            <a:ext cx="2057400" cy="422275"/>
          </a:xfrm>
          <a:custGeom>
            <a:avLst/>
            <a:gdLst/>
            <a:ahLst/>
            <a:cxnLst>
              <a:cxn ang="0">
                <a:pos x="0" y="70357"/>
              </a:cxn>
              <a:cxn ang="0">
                <a:pos x="5528" y="42969"/>
              </a:cxn>
              <a:cxn ang="0">
                <a:pos x="20605" y="20605"/>
              </a:cxn>
              <a:cxn ang="0">
                <a:pos x="42969" y="5528"/>
              </a:cxn>
              <a:cxn ang="0">
                <a:pos x="70357" y="0"/>
              </a:cxn>
              <a:cxn ang="0">
                <a:pos x="1987041" y="0"/>
              </a:cxn>
              <a:cxn ang="0">
                <a:pos x="2014430" y="5528"/>
              </a:cxn>
              <a:cxn ang="0">
                <a:pos x="2036794" y="20605"/>
              </a:cxn>
              <a:cxn ang="0">
                <a:pos x="2051871" y="42969"/>
              </a:cxn>
              <a:cxn ang="0">
                <a:pos x="2057400" y="70357"/>
              </a:cxn>
              <a:cxn ang="0">
                <a:pos x="2057400" y="351789"/>
              </a:cxn>
              <a:cxn ang="0">
                <a:pos x="2051871" y="379178"/>
              </a:cxn>
              <a:cxn ang="0">
                <a:pos x="2036794" y="401542"/>
              </a:cxn>
              <a:cxn ang="0">
                <a:pos x="2014430" y="416619"/>
              </a:cxn>
              <a:cxn ang="0">
                <a:pos x="1987041" y="422147"/>
              </a:cxn>
              <a:cxn ang="0">
                <a:pos x="70357" y="422147"/>
              </a:cxn>
              <a:cxn ang="0">
                <a:pos x="42969" y="416619"/>
              </a:cxn>
              <a:cxn ang="0">
                <a:pos x="20605" y="401542"/>
              </a:cxn>
              <a:cxn ang="0">
                <a:pos x="5528" y="379178"/>
              </a:cxn>
              <a:cxn ang="0">
                <a:pos x="0" y="351789"/>
              </a:cxn>
              <a:cxn ang="0">
                <a:pos x="0" y="70357"/>
              </a:cxn>
            </a:cxnLst>
            <a:rect l="0" t="0" r="r" b="b"/>
            <a:pathLst>
              <a:path w="2057400" h="422275">
                <a:moveTo>
                  <a:pt x="0" y="70357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987041" y="0"/>
                </a:lnTo>
                <a:lnTo>
                  <a:pt x="2014430" y="5528"/>
                </a:lnTo>
                <a:lnTo>
                  <a:pt x="2036794" y="20605"/>
                </a:lnTo>
                <a:lnTo>
                  <a:pt x="2051871" y="42969"/>
                </a:lnTo>
                <a:lnTo>
                  <a:pt x="2057400" y="70357"/>
                </a:lnTo>
                <a:lnTo>
                  <a:pt x="2057400" y="351789"/>
                </a:lnTo>
                <a:lnTo>
                  <a:pt x="2051871" y="379178"/>
                </a:lnTo>
                <a:lnTo>
                  <a:pt x="2036794" y="401542"/>
                </a:lnTo>
                <a:lnTo>
                  <a:pt x="2014430" y="416619"/>
                </a:lnTo>
                <a:lnTo>
                  <a:pt x="1987041" y="422147"/>
                </a:lnTo>
                <a:lnTo>
                  <a:pt x="70357" y="422147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801813" y="3195638"/>
            <a:ext cx="140493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611188" y="3151188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3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3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3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3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611188" y="3151188"/>
            <a:ext cx="774700" cy="422275"/>
          </a:xfrm>
          <a:custGeom>
            <a:avLst/>
            <a:gdLst/>
            <a:ahLst/>
            <a:cxnLst>
              <a:cxn ang="0">
                <a:pos x="0" y="211073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3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3"/>
              </a:cxn>
            </a:cxnLst>
            <a:rect l="0" t="0" r="r" b="b"/>
            <a:pathLst>
              <a:path w="774700" h="422275">
                <a:moveTo>
                  <a:pt x="0" y="211073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3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896938" y="3195638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1473200" y="3983038"/>
            <a:ext cx="2057400" cy="422275"/>
          </a:xfrm>
          <a:custGeom>
            <a:avLst/>
            <a:gdLst/>
            <a:ahLst/>
            <a:cxnLst>
              <a:cxn ang="0">
                <a:pos x="1987041" y="0"/>
              </a:cxn>
              <a:cxn ang="0">
                <a:pos x="70357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7"/>
              </a:cxn>
              <a:cxn ang="0">
                <a:pos x="0" y="351789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7" y="422147"/>
              </a:cxn>
              <a:cxn ang="0">
                <a:pos x="1987041" y="422147"/>
              </a:cxn>
              <a:cxn ang="0">
                <a:pos x="2014430" y="416619"/>
              </a:cxn>
              <a:cxn ang="0">
                <a:pos x="2036794" y="401542"/>
              </a:cxn>
              <a:cxn ang="0">
                <a:pos x="2051871" y="379178"/>
              </a:cxn>
              <a:cxn ang="0">
                <a:pos x="2057400" y="351789"/>
              </a:cxn>
              <a:cxn ang="0">
                <a:pos x="2057400" y="70357"/>
              </a:cxn>
              <a:cxn ang="0">
                <a:pos x="2051871" y="42969"/>
              </a:cxn>
              <a:cxn ang="0">
                <a:pos x="2036794" y="20605"/>
              </a:cxn>
              <a:cxn ang="0">
                <a:pos x="2014430" y="5528"/>
              </a:cxn>
              <a:cxn ang="0">
                <a:pos x="1987041" y="0"/>
              </a:cxn>
            </a:cxnLst>
            <a:rect l="0" t="0" r="r" b="b"/>
            <a:pathLst>
              <a:path w="2057400" h="422275">
                <a:moveTo>
                  <a:pt x="1987041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7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7"/>
                </a:lnTo>
                <a:lnTo>
                  <a:pt x="1987041" y="422147"/>
                </a:lnTo>
                <a:lnTo>
                  <a:pt x="2014430" y="416619"/>
                </a:lnTo>
                <a:lnTo>
                  <a:pt x="2036794" y="401542"/>
                </a:lnTo>
                <a:lnTo>
                  <a:pt x="2051871" y="379178"/>
                </a:lnTo>
                <a:lnTo>
                  <a:pt x="2057400" y="351789"/>
                </a:lnTo>
                <a:lnTo>
                  <a:pt x="2057400" y="70357"/>
                </a:lnTo>
                <a:lnTo>
                  <a:pt x="2051871" y="42969"/>
                </a:lnTo>
                <a:lnTo>
                  <a:pt x="2036794" y="20605"/>
                </a:lnTo>
                <a:lnTo>
                  <a:pt x="2014430" y="5528"/>
                </a:lnTo>
                <a:lnTo>
                  <a:pt x="1987041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1473200" y="3983038"/>
            <a:ext cx="2057400" cy="422275"/>
          </a:xfrm>
          <a:custGeom>
            <a:avLst/>
            <a:gdLst/>
            <a:ahLst/>
            <a:cxnLst>
              <a:cxn ang="0">
                <a:pos x="0" y="70357"/>
              </a:cxn>
              <a:cxn ang="0">
                <a:pos x="5528" y="42969"/>
              </a:cxn>
              <a:cxn ang="0">
                <a:pos x="20605" y="20605"/>
              </a:cxn>
              <a:cxn ang="0">
                <a:pos x="42969" y="5528"/>
              </a:cxn>
              <a:cxn ang="0">
                <a:pos x="70357" y="0"/>
              </a:cxn>
              <a:cxn ang="0">
                <a:pos x="1987041" y="0"/>
              </a:cxn>
              <a:cxn ang="0">
                <a:pos x="2014430" y="5528"/>
              </a:cxn>
              <a:cxn ang="0">
                <a:pos x="2036794" y="20605"/>
              </a:cxn>
              <a:cxn ang="0">
                <a:pos x="2051871" y="42969"/>
              </a:cxn>
              <a:cxn ang="0">
                <a:pos x="2057400" y="70357"/>
              </a:cxn>
              <a:cxn ang="0">
                <a:pos x="2057400" y="351789"/>
              </a:cxn>
              <a:cxn ang="0">
                <a:pos x="2051871" y="379178"/>
              </a:cxn>
              <a:cxn ang="0">
                <a:pos x="2036794" y="401542"/>
              </a:cxn>
              <a:cxn ang="0">
                <a:pos x="2014430" y="416619"/>
              </a:cxn>
              <a:cxn ang="0">
                <a:pos x="1987041" y="422147"/>
              </a:cxn>
              <a:cxn ang="0">
                <a:pos x="70357" y="422147"/>
              </a:cxn>
              <a:cxn ang="0">
                <a:pos x="42969" y="416619"/>
              </a:cxn>
              <a:cxn ang="0">
                <a:pos x="20605" y="401542"/>
              </a:cxn>
              <a:cxn ang="0">
                <a:pos x="5528" y="379178"/>
              </a:cxn>
              <a:cxn ang="0">
                <a:pos x="0" y="351789"/>
              </a:cxn>
              <a:cxn ang="0">
                <a:pos x="0" y="70357"/>
              </a:cxn>
            </a:cxnLst>
            <a:rect l="0" t="0" r="r" b="b"/>
            <a:pathLst>
              <a:path w="2057400" h="422275">
                <a:moveTo>
                  <a:pt x="0" y="70357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987041" y="0"/>
                </a:lnTo>
                <a:lnTo>
                  <a:pt x="2014430" y="5528"/>
                </a:lnTo>
                <a:lnTo>
                  <a:pt x="2036794" y="20605"/>
                </a:lnTo>
                <a:lnTo>
                  <a:pt x="2051871" y="42969"/>
                </a:lnTo>
                <a:lnTo>
                  <a:pt x="2057400" y="70357"/>
                </a:lnTo>
                <a:lnTo>
                  <a:pt x="2057400" y="351789"/>
                </a:lnTo>
                <a:lnTo>
                  <a:pt x="2051871" y="379178"/>
                </a:lnTo>
                <a:lnTo>
                  <a:pt x="2036794" y="401542"/>
                </a:lnTo>
                <a:lnTo>
                  <a:pt x="2014430" y="416619"/>
                </a:lnTo>
                <a:lnTo>
                  <a:pt x="1987041" y="422147"/>
                </a:lnTo>
                <a:lnTo>
                  <a:pt x="70357" y="422147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881188" y="4029075"/>
            <a:ext cx="124618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Net</a:t>
            </a: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ork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611188" y="3983038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4"/>
              </a:cxn>
              <a:cxn ang="0">
                <a:pos x="5066" y="245314"/>
              </a:cxn>
              <a:cxn ang="0">
                <a:pos x="43206" y="308080"/>
              </a:cxn>
              <a:cxn ang="0">
                <a:pos x="74685" y="335737"/>
              </a:cxn>
              <a:cxn ang="0">
                <a:pos x="113376" y="360330"/>
              </a:cxn>
              <a:cxn ang="0">
                <a:pos x="158480" y="381426"/>
              </a:cxn>
              <a:cxn ang="0">
                <a:pos x="209201" y="398590"/>
              </a:cxn>
              <a:cxn ang="0">
                <a:pos x="264741" y="411388"/>
              </a:cxn>
              <a:cxn ang="0">
                <a:pos x="324305" y="419385"/>
              </a:cxn>
              <a:cxn ang="0">
                <a:pos x="387095" y="422147"/>
              </a:cxn>
              <a:cxn ang="0">
                <a:pos x="449886" y="419385"/>
              </a:cxn>
              <a:cxn ang="0">
                <a:pos x="509450" y="411388"/>
              </a:cxn>
              <a:cxn ang="0">
                <a:pos x="564990" y="398590"/>
              </a:cxn>
              <a:cxn ang="0">
                <a:pos x="615711" y="381426"/>
              </a:cxn>
              <a:cxn ang="0">
                <a:pos x="660815" y="360330"/>
              </a:cxn>
              <a:cxn ang="0">
                <a:pos x="699506" y="335737"/>
              </a:cxn>
              <a:cxn ang="0">
                <a:pos x="730985" y="308080"/>
              </a:cxn>
              <a:cxn ang="0">
                <a:pos x="754458" y="277794"/>
              </a:cxn>
              <a:cxn ang="0">
                <a:pos x="774192" y="211074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4"/>
                </a:lnTo>
                <a:lnTo>
                  <a:pt x="5066" y="245314"/>
                </a:lnTo>
                <a:lnTo>
                  <a:pt x="43206" y="308080"/>
                </a:lnTo>
                <a:lnTo>
                  <a:pt x="74685" y="335737"/>
                </a:lnTo>
                <a:lnTo>
                  <a:pt x="113376" y="360330"/>
                </a:lnTo>
                <a:lnTo>
                  <a:pt x="158480" y="381426"/>
                </a:lnTo>
                <a:lnTo>
                  <a:pt x="209201" y="398590"/>
                </a:lnTo>
                <a:lnTo>
                  <a:pt x="264741" y="411388"/>
                </a:lnTo>
                <a:lnTo>
                  <a:pt x="324305" y="419385"/>
                </a:lnTo>
                <a:lnTo>
                  <a:pt x="387095" y="422147"/>
                </a:lnTo>
                <a:lnTo>
                  <a:pt x="449886" y="419385"/>
                </a:lnTo>
                <a:lnTo>
                  <a:pt x="509450" y="411388"/>
                </a:lnTo>
                <a:lnTo>
                  <a:pt x="564990" y="398590"/>
                </a:lnTo>
                <a:lnTo>
                  <a:pt x="615711" y="381426"/>
                </a:lnTo>
                <a:lnTo>
                  <a:pt x="660815" y="360330"/>
                </a:lnTo>
                <a:lnTo>
                  <a:pt x="699506" y="335737"/>
                </a:lnTo>
                <a:lnTo>
                  <a:pt x="730985" y="308080"/>
                </a:lnTo>
                <a:lnTo>
                  <a:pt x="754458" y="277794"/>
                </a:lnTo>
                <a:lnTo>
                  <a:pt x="774192" y="211074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611188" y="3983038"/>
            <a:ext cx="774700" cy="422275"/>
          </a:xfrm>
          <a:custGeom>
            <a:avLst/>
            <a:gdLst/>
            <a:ahLst/>
            <a:cxnLst>
              <a:cxn ang="0">
                <a:pos x="0" y="211074"/>
              </a:cxn>
              <a:cxn ang="0">
                <a:pos x="19733" y="144353"/>
              </a:cxn>
              <a:cxn ang="0">
                <a:pos x="43206" y="114067"/>
              </a:cxn>
              <a:cxn ang="0">
                <a:pos x="74685" y="86410"/>
              </a:cxn>
              <a:cxn ang="0">
                <a:pos x="113376" y="61817"/>
              </a:cxn>
              <a:cxn ang="0">
                <a:pos x="158480" y="40721"/>
              </a:cxn>
              <a:cxn ang="0">
                <a:pos x="209201" y="23557"/>
              </a:cxn>
              <a:cxn ang="0">
                <a:pos x="264741" y="10759"/>
              </a:cxn>
              <a:cxn ang="0">
                <a:pos x="324305" y="2762"/>
              </a:cxn>
              <a:cxn ang="0">
                <a:pos x="387095" y="0"/>
              </a:cxn>
              <a:cxn ang="0">
                <a:pos x="449886" y="2762"/>
              </a:cxn>
              <a:cxn ang="0">
                <a:pos x="509450" y="10759"/>
              </a:cxn>
              <a:cxn ang="0">
                <a:pos x="564990" y="23557"/>
              </a:cxn>
              <a:cxn ang="0">
                <a:pos x="615711" y="40721"/>
              </a:cxn>
              <a:cxn ang="0">
                <a:pos x="660815" y="61817"/>
              </a:cxn>
              <a:cxn ang="0">
                <a:pos x="699506" y="86410"/>
              </a:cxn>
              <a:cxn ang="0">
                <a:pos x="730985" y="114067"/>
              </a:cxn>
              <a:cxn ang="0">
                <a:pos x="754458" y="144353"/>
              </a:cxn>
              <a:cxn ang="0">
                <a:pos x="774192" y="211074"/>
              </a:cxn>
              <a:cxn ang="0">
                <a:pos x="769125" y="245314"/>
              </a:cxn>
              <a:cxn ang="0">
                <a:pos x="730985" y="308080"/>
              </a:cxn>
              <a:cxn ang="0">
                <a:pos x="699506" y="335737"/>
              </a:cxn>
              <a:cxn ang="0">
                <a:pos x="660815" y="360330"/>
              </a:cxn>
              <a:cxn ang="0">
                <a:pos x="615711" y="381426"/>
              </a:cxn>
              <a:cxn ang="0">
                <a:pos x="564990" y="398590"/>
              </a:cxn>
              <a:cxn ang="0">
                <a:pos x="509450" y="411388"/>
              </a:cxn>
              <a:cxn ang="0">
                <a:pos x="449886" y="419385"/>
              </a:cxn>
              <a:cxn ang="0">
                <a:pos x="387095" y="422147"/>
              </a:cxn>
              <a:cxn ang="0">
                <a:pos x="324305" y="419385"/>
              </a:cxn>
              <a:cxn ang="0">
                <a:pos x="264741" y="411388"/>
              </a:cxn>
              <a:cxn ang="0">
                <a:pos x="209201" y="398590"/>
              </a:cxn>
              <a:cxn ang="0">
                <a:pos x="158480" y="381426"/>
              </a:cxn>
              <a:cxn ang="0">
                <a:pos x="113376" y="360330"/>
              </a:cxn>
              <a:cxn ang="0">
                <a:pos x="74685" y="335737"/>
              </a:cxn>
              <a:cxn ang="0">
                <a:pos x="43206" y="308080"/>
              </a:cxn>
              <a:cxn ang="0">
                <a:pos x="19733" y="277794"/>
              </a:cxn>
              <a:cxn ang="0">
                <a:pos x="0" y="211074"/>
              </a:cxn>
            </a:cxnLst>
            <a:rect l="0" t="0" r="r" b="b"/>
            <a:pathLst>
              <a:path w="774700" h="422275">
                <a:moveTo>
                  <a:pt x="0" y="211074"/>
                </a:moveTo>
                <a:lnTo>
                  <a:pt x="19733" y="144353"/>
                </a:lnTo>
                <a:lnTo>
                  <a:pt x="43206" y="114067"/>
                </a:lnTo>
                <a:lnTo>
                  <a:pt x="74685" y="86410"/>
                </a:lnTo>
                <a:lnTo>
                  <a:pt x="113376" y="61817"/>
                </a:lnTo>
                <a:lnTo>
                  <a:pt x="158480" y="40721"/>
                </a:lnTo>
                <a:lnTo>
                  <a:pt x="209201" y="23557"/>
                </a:lnTo>
                <a:lnTo>
                  <a:pt x="264741" y="10759"/>
                </a:lnTo>
                <a:lnTo>
                  <a:pt x="324305" y="2762"/>
                </a:lnTo>
                <a:lnTo>
                  <a:pt x="387095" y="0"/>
                </a:lnTo>
                <a:lnTo>
                  <a:pt x="449886" y="2762"/>
                </a:lnTo>
                <a:lnTo>
                  <a:pt x="509450" y="10759"/>
                </a:lnTo>
                <a:lnTo>
                  <a:pt x="564990" y="23557"/>
                </a:lnTo>
                <a:lnTo>
                  <a:pt x="615711" y="40721"/>
                </a:lnTo>
                <a:lnTo>
                  <a:pt x="660815" y="61817"/>
                </a:lnTo>
                <a:lnTo>
                  <a:pt x="699506" y="86410"/>
                </a:lnTo>
                <a:lnTo>
                  <a:pt x="730985" y="114067"/>
                </a:lnTo>
                <a:lnTo>
                  <a:pt x="754458" y="144353"/>
                </a:lnTo>
                <a:lnTo>
                  <a:pt x="774192" y="211074"/>
                </a:lnTo>
                <a:lnTo>
                  <a:pt x="769125" y="245314"/>
                </a:lnTo>
                <a:lnTo>
                  <a:pt x="730985" y="308080"/>
                </a:lnTo>
                <a:lnTo>
                  <a:pt x="699506" y="335737"/>
                </a:lnTo>
                <a:lnTo>
                  <a:pt x="660815" y="360330"/>
                </a:lnTo>
                <a:lnTo>
                  <a:pt x="615711" y="381426"/>
                </a:lnTo>
                <a:lnTo>
                  <a:pt x="564990" y="398590"/>
                </a:lnTo>
                <a:lnTo>
                  <a:pt x="509450" y="411388"/>
                </a:lnTo>
                <a:lnTo>
                  <a:pt x="449886" y="419385"/>
                </a:lnTo>
                <a:lnTo>
                  <a:pt x="387095" y="422147"/>
                </a:lnTo>
                <a:lnTo>
                  <a:pt x="324305" y="419385"/>
                </a:lnTo>
                <a:lnTo>
                  <a:pt x="264741" y="411388"/>
                </a:lnTo>
                <a:lnTo>
                  <a:pt x="209201" y="398590"/>
                </a:lnTo>
                <a:lnTo>
                  <a:pt x="158480" y="381426"/>
                </a:lnTo>
                <a:lnTo>
                  <a:pt x="113376" y="360330"/>
                </a:lnTo>
                <a:lnTo>
                  <a:pt x="74685" y="335737"/>
                </a:lnTo>
                <a:lnTo>
                  <a:pt x="43206" y="308080"/>
                </a:lnTo>
                <a:lnTo>
                  <a:pt x="19733" y="277794"/>
                </a:lnTo>
                <a:lnTo>
                  <a:pt x="0" y="21107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896938" y="4029075"/>
            <a:ext cx="20478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1473200" y="4735513"/>
            <a:ext cx="2068513" cy="420687"/>
          </a:xfrm>
          <a:custGeom>
            <a:avLst/>
            <a:gdLst/>
            <a:ahLst/>
            <a:cxnLst>
              <a:cxn ang="0">
                <a:pos x="1997964" y="0"/>
              </a:cxn>
              <a:cxn ang="0">
                <a:pos x="70103" y="0"/>
              </a:cxn>
              <a:cxn ang="0">
                <a:pos x="42808" y="5506"/>
              </a:cxn>
              <a:cxn ang="0">
                <a:pos x="20526" y="20526"/>
              </a:cxn>
              <a:cxn ang="0">
                <a:pos x="5506" y="42808"/>
              </a:cxn>
              <a:cxn ang="0">
                <a:pos x="0" y="70103"/>
              </a:cxn>
              <a:cxn ang="0">
                <a:pos x="0" y="350519"/>
              </a:cxn>
              <a:cxn ang="0">
                <a:pos x="5506" y="377815"/>
              </a:cxn>
              <a:cxn ang="0">
                <a:pos x="20526" y="400097"/>
              </a:cxn>
              <a:cxn ang="0">
                <a:pos x="42808" y="415117"/>
              </a:cxn>
              <a:cxn ang="0">
                <a:pos x="70103" y="420623"/>
              </a:cxn>
              <a:cxn ang="0">
                <a:pos x="1997964" y="420623"/>
              </a:cxn>
              <a:cxn ang="0">
                <a:pos x="2025259" y="415117"/>
              </a:cxn>
              <a:cxn ang="0">
                <a:pos x="2047541" y="400097"/>
              </a:cxn>
              <a:cxn ang="0">
                <a:pos x="2062561" y="377815"/>
              </a:cxn>
              <a:cxn ang="0">
                <a:pos x="2068067" y="350519"/>
              </a:cxn>
              <a:cxn ang="0">
                <a:pos x="2068067" y="70103"/>
              </a:cxn>
              <a:cxn ang="0">
                <a:pos x="2062561" y="42808"/>
              </a:cxn>
              <a:cxn ang="0">
                <a:pos x="2047541" y="20526"/>
              </a:cxn>
              <a:cxn ang="0">
                <a:pos x="2025259" y="5506"/>
              </a:cxn>
              <a:cxn ang="0">
                <a:pos x="1997964" y="0"/>
              </a:cxn>
            </a:cxnLst>
            <a:rect l="0" t="0" r="r" b="b"/>
            <a:pathLst>
              <a:path w="2068195" h="421004">
                <a:moveTo>
                  <a:pt x="19979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350519"/>
                </a:lnTo>
                <a:lnTo>
                  <a:pt x="5506" y="377815"/>
                </a:lnTo>
                <a:lnTo>
                  <a:pt x="20526" y="400097"/>
                </a:lnTo>
                <a:lnTo>
                  <a:pt x="42808" y="415117"/>
                </a:lnTo>
                <a:lnTo>
                  <a:pt x="70103" y="420623"/>
                </a:lnTo>
                <a:lnTo>
                  <a:pt x="1997964" y="420623"/>
                </a:lnTo>
                <a:lnTo>
                  <a:pt x="2025259" y="415117"/>
                </a:lnTo>
                <a:lnTo>
                  <a:pt x="2047541" y="400097"/>
                </a:lnTo>
                <a:lnTo>
                  <a:pt x="2062561" y="377815"/>
                </a:lnTo>
                <a:lnTo>
                  <a:pt x="2068067" y="350519"/>
                </a:lnTo>
                <a:lnTo>
                  <a:pt x="2068067" y="70103"/>
                </a:lnTo>
                <a:lnTo>
                  <a:pt x="2062561" y="42808"/>
                </a:lnTo>
                <a:lnTo>
                  <a:pt x="2047541" y="20526"/>
                </a:lnTo>
                <a:lnTo>
                  <a:pt x="2025259" y="5506"/>
                </a:lnTo>
                <a:lnTo>
                  <a:pt x="199796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1822450" y="4778375"/>
            <a:ext cx="1371600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Link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611188" y="4735513"/>
            <a:ext cx="774700" cy="420687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51"/>
              </a:cxn>
              <a:cxn ang="0">
                <a:pos x="264741" y="10716"/>
              </a:cxn>
              <a:cxn ang="0">
                <a:pos x="209201" y="23464"/>
              </a:cxn>
              <a:cxn ang="0">
                <a:pos x="158480" y="40562"/>
              </a:cxn>
              <a:cxn ang="0">
                <a:pos x="113376" y="61579"/>
              </a:cxn>
              <a:cxn ang="0">
                <a:pos x="74685" y="86081"/>
              </a:cxn>
              <a:cxn ang="0">
                <a:pos x="43206" y="113638"/>
              </a:cxn>
              <a:cxn ang="0">
                <a:pos x="19733" y="143816"/>
              </a:cxn>
              <a:cxn ang="0">
                <a:pos x="0" y="210311"/>
              </a:cxn>
              <a:cxn ang="0">
                <a:pos x="5066" y="244438"/>
              </a:cxn>
              <a:cxn ang="0">
                <a:pos x="43206" y="306985"/>
              </a:cxn>
              <a:cxn ang="0">
                <a:pos x="74685" y="334542"/>
              </a:cxn>
              <a:cxn ang="0">
                <a:pos x="113376" y="359044"/>
              </a:cxn>
              <a:cxn ang="0">
                <a:pos x="158480" y="380061"/>
              </a:cxn>
              <a:cxn ang="0">
                <a:pos x="209201" y="397159"/>
              </a:cxn>
              <a:cxn ang="0">
                <a:pos x="264741" y="409907"/>
              </a:cxn>
              <a:cxn ang="0">
                <a:pos x="324305" y="417872"/>
              </a:cxn>
              <a:cxn ang="0">
                <a:pos x="387095" y="420623"/>
              </a:cxn>
              <a:cxn ang="0">
                <a:pos x="449886" y="417872"/>
              </a:cxn>
              <a:cxn ang="0">
                <a:pos x="509450" y="409907"/>
              </a:cxn>
              <a:cxn ang="0">
                <a:pos x="564990" y="397159"/>
              </a:cxn>
              <a:cxn ang="0">
                <a:pos x="615711" y="380061"/>
              </a:cxn>
              <a:cxn ang="0">
                <a:pos x="660815" y="359044"/>
              </a:cxn>
              <a:cxn ang="0">
                <a:pos x="699506" y="334542"/>
              </a:cxn>
              <a:cxn ang="0">
                <a:pos x="730985" y="306985"/>
              </a:cxn>
              <a:cxn ang="0">
                <a:pos x="754458" y="276807"/>
              </a:cxn>
              <a:cxn ang="0">
                <a:pos x="774192" y="210311"/>
              </a:cxn>
              <a:cxn ang="0">
                <a:pos x="769125" y="176185"/>
              </a:cxn>
              <a:cxn ang="0">
                <a:pos x="730985" y="113638"/>
              </a:cxn>
              <a:cxn ang="0">
                <a:pos x="699506" y="86081"/>
              </a:cxn>
              <a:cxn ang="0">
                <a:pos x="660815" y="61579"/>
              </a:cxn>
              <a:cxn ang="0">
                <a:pos x="615711" y="40562"/>
              </a:cxn>
              <a:cxn ang="0">
                <a:pos x="564990" y="23464"/>
              </a:cxn>
              <a:cxn ang="0">
                <a:pos x="509450" y="10716"/>
              </a:cxn>
              <a:cxn ang="0">
                <a:pos x="449886" y="2751"/>
              </a:cxn>
              <a:cxn ang="0">
                <a:pos x="387095" y="0"/>
              </a:cxn>
            </a:cxnLst>
            <a:rect l="0" t="0" r="r" b="b"/>
            <a:pathLst>
              <a:path w="774700" h="421004">
                <a:moveTo>
                  <a:pt x="387095" y="0"/>
                </a:moveTo>
                <a:lnTo>
                  <a:pt x="324305" y="2751"/>
                </a:lnTo>
                <a:lnTo>
                  <a:pt x="264741" y="10716"/>
                </a:lnTo>
                <a:lnTo>
                  <a:pt x="209201" y="23464"/>
                </a:lnTo>
                <a:lnTo>
                  <a:pt x="158480" y="40562"/>
                </a:lnTo>
                <a:lnTo>
                  <a:pt x="113376" y="61579"/>
                </a:lnTo>
                <a:lnTo>
                  <a:pt x="74685" y="86081"/>
                </a:lnTo>
                <a:lnTo>
                  <a:pt x="43206" y="113638"/>
                </a:lnTo>
                <a:lnTo>
                  <a:pt x="19733" y="143816"/>
                </a:lnTo>
                <a:lnTo>
                  <a:pt x="0" y="210311"/>
                </a:lnTo>
                <a:lnTo>
                  <a:pt x="5066" y="244438"/>
                </a:lnTo>
                <a:lnTo>
                  <a:pt x="43206" y="306985"/>
                </a:lnTo>
                <a:lnTo>
                  <a:pt x="74685" y="334542"/>
                </a:lnTo>
                <a:lnTo>
                  <a:pt x="113376" y="359044"/>
                </a:lnTo>
                <a:lnTo>
                  <a:pt x="158480" y="380061"/>
                </a:lnTo>
                <a:lnTo>
                  <a:pt x="209201" y="397159"/>
                </a:lnTo>
                <a:lnTo>
                  <a:pt x="264741" y="409907"/>
                </a:lnTo>
                <a:lnTo>
                  <a:pt x="324305" y="417872"/>
                </a:lnTo>
                <a:lnTo>
                  <a:pt x="387095" y="420623"/>
                </a:lnTo>
                <a:lnTo>
                  <a:pt x="449886" y="417872"/>
                </a:lnTo>
                <a:lnTo>
                  <a:pt x="509450" y="409907"/>
                </a:lnTo>
                <a:lnTo>
                  <a:pt x="564990" y="397159"/>
                </a:lnTo>
                <a:lnTo>
                  <a:pt x="615711" y="380061"/>
                </a:lnTo>
                <a:lnTo>
                  <a:pt x="660815" y="359044"/>
                </a:lnTo>
                <a:lnTo>
                  <a:pt x="699506" y="334542"/>
                </a:lnTo>
                <a:lnTo>
                  <a:pt x="730985" y="306985"/>
                </a:lnTo>
                <a:lnTo>
                  <a:pt x="754458" y="276807"/>
                </a:lnTo>
                <a:lnTo>
                  <a:pt x="774192" y="210311"/>
                </a:lnTo>
                <a:lnTo>
                  <a:pt x="769125" y="176185"/>
                </a:lnTo>
                <a:lnTo>
                  <a:pt x="730985" y="113638"/>
                </a:lnTo>
                <a:lnTo>
                  <a:pt x="699506" y="86081"/>
                </a:lnTo>
                <a:lnTo>
                  <a:pt x="660815" y="61579"/>
                </a:lnTo>
                <a:lnTo>
                  <a:pt x="615711" y="40562"/>
                </a:lnTo>
                <a:lnTo>
                  <a:pt x="564990" y="23464"/>
                </a:lnTo>
                <a:lnTo>
                  <a:pt x="509450" y="10716"/>
                </a:lnTo>
                <a:lnTo>
                  <a:pt x="449886" y="2751"/>
                </a:lnTo>
                <a:lnTo>
                  <a:pt x="38709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896938" y="4778375"/>
            <a:ext cx="204787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1465263" y="5440363"/>
            <a:ext cx="2066925" cy="422275"/>
          </a:xfrm>
          <a:custGeom>
            <a:avLst/>
            <a:gdLst/>
            <a:ahLst/>
            <a:cxnLst>
              <a:cxn ang="0">
                <a:pos x="1996186" y="0"/>
              </a:cxn>
              <a:cxn ang="0">
                <a:pos x="70358" y="0"/>
              </a:cxn>
              <a:cxn ang="0">
                <a:pos x="42969" y="5528"/>
              </a:cxn>
              <a:cxn ang="0">
                <a:pos x="20605" y="20605"/>
              </a:cxn>
              <a:cxn ang="0">
                <a:pos x="5528" y="42969"/>
              </a:cxn>
              <a:cxn ang="0">
                <a:pos x="0" y="70358"/>
              </a:cxn>
              <a:cxn ang="0">
                <a:pos x="0" y="351790"/>
              </a:cxn>
              <a:cxn ang="0">
                <a:pos x="5528" y="379178"/>
              </a:cxn>
              <a:cxn ang="0">
                <a:pos x="20605" y="401542"/>
              </a:cxn>
              <a:cxn ang="0">
                <a:pos x="42969" y="416619"/>
              </a:cxn>
              <a:cxn ang="0">
                <a:pos x="70358" y="422148"/>
              </a:cxn>
              <a:cxn ang="0">
                <a:pos x="1996186" y="422148"/>
              </a:cxn>
              <a:cxn ang="0">
                <a:pos x="2023574" y="416619"/>
              </a:cxn>
              <a:cxn ang="0">
                <a:pos x="2045938" y="401542"/>
              </a:cxn>
              <a:cxn ang="0">
                <a:pos x="2061015" y="379178"/>
              </a:cxn>
              <a:cxn ang="0">
                <a:pos x="2066544" y="351790"/>
              </a:cxn>
              <a:cxn ang="0">
                <a:pos x="2066544" y="70358"/>
              </a:cxn>
              <a:cxn ang="0">
                <a:pos x="2061015" y="42969"/>
              </a:cxn>
              <a:cxn ang="0">
                <a:pos x="2045938" y="20605"/>
              </a:cxn>
              <a:cxn ang="0">
                <a:pos x="2023574" y="5528"/>
              </a:cxn>
              <a:cxn ang="0">
                <a:pos x="1996186" y="0"/>
              </a:cxn>
            </a:cxnLst>
            <a:rect l="0" t="0" r="r" b="b"/>
            <a:pathLst>
              <a:path w="2066925" h="422275">
                <a:moveTo>
                  <a:pt x="1996186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996186" y="422148"/>
                </a:lnTo>
                <a:lnTo>
                  <a:pt x="2023574" y="416619"/>
                </a:lnTo>
                <a:lnTo>
                  <a:pt x="2045938" y="401542"/>
                </a:lnTo>
                <a:lnTo>
                  <a:pt x="2061015" y="379178"/>
                </a:lnTo>
                <a:lnTo>
                  <a:pt x="2066544" y="351790"/>
                </a:lnTo>
                <a:lnTo>
                  <a:pt x="2066544" y="70358"/>
                </a:lnTo>
                <a:lnTo>
                  <a:pt x="2061015" y="42969"/>
                </a:lnTo>
                <a:lnTo>
                  <a:pt x="2045938" y="20605"/>
                </a:lnTo>
                <a:lnTo>
                  <a:pt x="2023574" y="5528"/>
                </a:lnTo>
                <a:lnTo>
                  <a:pt x="1996186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906588" y="5484813"/>
            <a:ext cx="118427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Physic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611188" y="5440363"/>
            <a:ext cx="774700" cy="422275"/>
          </a:xfrm>
          <a:custGeom>
            <a:avLst/>
            <a:gdLst/>
            <a:ahLst/>
            <a:cxnLst>
              <a:cxn ang="0">
                <a:pos x="387095" y="0"/>
              </a:cxn>
              <a:cxn ang="0">
                <a:pos x="324305" y="2762"/>
              </a:cxn>
              <a:cxn ang="0">
                <a:pos x="264741" y="10759"/>
              </a:cxn>
              <a:cxn ang="0">
                <a:pos x="209201" y="23557"/>
              </a:cxn>
              <a:cxn ang="0">
                <a:pos x="158480" y="40721"/>
              </a:cxn>
              <a:cxn ang="0">
                <a:pos x="113376" y="61817"/>
              </a:cxn>
              <a:cxn ang="0">
                <a:pos x="74685" y="86410"/>
              </a:cxn>
              <a:cxn ang="0">
                <a:pos x="43206" y="114067"/>
              </a:cxn>
              <a:cxn ang="0">
                <a:pos x="19733" y="144353"/>
              </a:cxn>
              <a:cxn ang="0">
                <a:pos x="0" y="211074"/>
              </a:cxn>
              <a:cxn ang="0">
                <a:pos x="5066" y="245311"/>
              </a:cxn>
              <a:cxn ang="0">
                <a:pos x="43206" y="308074"/>
              </a:cxn>
              <a:cxn ang="0">
                <a:pos x="74685" y="335731"/>
              </a:cxn>
              <a:cxn ang="0">
                <a:pos x="113376" y="360325"/>
              </a:cxn>
              <a:cxn ang="0">
                <a:pos x="158480" y="381423"/>
              </a:cxn>
              <a:cxn ang="0">
                <a:pos x="209201" y="398588"/>
              </a:cxn>
              <a:cxn ang="0">
                <a:pos x="264741" y="411387"/>
              </a:cxn>
              <a:cxn ang="0">
                <a:pos x="324305" y="419385"/>
              </a:cxn>
              <a:cxn ang="0">
                <a:pos x="387095" y="422148"/>
              </a:cxn>
              <a:cxn ang="0">
                <a:pos x="449886" y="419385"/>
              </a:cxn>
              <a:cxn ang="0">
                <a:pos x="509450" y="411387"/>
              </a:cxn>
              <a:cxn ang="0">
                <a:pos x="564990" y="398588"/>
              </a:cxn>
              <a:cxn ang="0">
                <a:pos x="615711" y="381423"/>
              </a:cxn>
              <a:cxn ang="0">
                <a:pos x="660815" y="360325"/>
              </a:cxn>
              <a:cxn ang="0">
                <a:pos x="699506" y="335731"/>
              </a:cxn>
              <a:cxn ang="0">
                <a:pos x="730985" y="308074"/>
              </a:cxn>
              <a:cxn ang="0">
                <a:pos x="754458" y="277789"/>
              </a:cxn>
              <a:cxn ang="0">
                <a:pos x="774192" y="211074"/>
              </a:cxn>
              <a:cxn ang="0">
                <a:pos x="769125" y="176833"/>
              </a:cxn>
              <a:cxn ang="0">
                <a:pos x="730985" y="114067"/>
              </a:cxn>
              <a:cxn ang="0">
                <a:pos x="699506" y="86410"/>
              </a:cxn>
              <a:cxn ang="0">
                <a:pos x="660815" y="61817"/>
              </a:cxn>
              <a:cxn ang="0">
                <a:pos x="615711" y="40721"/>
              </a:cxn>
              <a:cxn ang="0">
                <a:pos x="564990" y="23557"/>
              </a:cxn>
              <a:cxn ang="0">
                <a:pos x="509450" y="10759"/>
              </a:cxn>
              <a:cxn ang="0">
                <a:pos x="449886" y="2762"/>
              </a:cxn>
              <a:cxn ang="0">
                <a:pos x="387095" y="0"/>
              </a:cxn>
            </a:cxnLst>
            <a:rect l="0" t="0" r="r" b="b"/>
            <a:pathLst>
              <a:path w="774700" h="422275">
                <a:moveTo>
                  <a:pt x="387095" y="0"/>
                </a:moveTo>
                <a:lnTo>
                  <a:pt x="324305" y="2762"/>
                </a:lnTo>
                <a:lnTo>
                  <a:pt x="264741" y="10759"/>
                </a:lnTo>
                <a:lnTo>
                  <a:pt x="209201" y="23557"/>
                </a:lnTo>
                <a:lnTo>
                  <a:pt x="158480" y="40721"/>
                </a:lnTo>
                <a:lnTo>
                  <a:pt x="113376" y="61817"/>
                </a:lnTo>
                <a:lnTo>
                  <a:pt x="74685" y="86410"/>
                </a:lnTo>
                <a:lnTo>
                  <a:pt x="43206" y="114067"/>
                </a:lnTo>
                <a:lnTo>
                  <a:pt x="19733" y="144353"/>
                </a:lnTo>
                <a:lnTo>
                  <a:pt x="0" y="211074"/>
                </a:lnTo>
                <a:lnTo>
                  <a:pt x="5066" y="245311"/>
                </a:lnTo>
                <a:lnTo>
                  <a:pt x="43206" y="308074"/>
                </a:lnTo>
                <a:lnTo>
                  <a:pt x="74685" y="335731"/>
                </a:lnTo>
                <a:lnTo>
                  <a:pt x="113376" y="360325"/>
                </a:lnTo>
                <a:lnTo>
                  <a:pt x="158480" y="381423"/>
                </a:lnTo>
                <a:lnTo>
                  <a:pt x="209201" y="398588"/>
                </a:lnTo>
                <a:lnTo>
                  <a:pt x="264741" y="411387"/>
                </a:lnTo>
                <a:lnTo>
                  <a:pt x="324305" y="419385"/>
                </a:lnTo>
                <a:lnTo>
                  <a:pt x="387095" y="422148"/>
                </a:lnTo>
                <a:lnTo>
                  <a:pt x="449886" y="419385"/>
                </a:lnTo>
                <a:lnTo>
                  <a:pt x="509450" y="411387"/>
                </a:lnTo>
                <a:lnTo>
                  <a:pt x="564990" y="398588"/>
                </a:lnTo>
                <a:lnTo>
                  <a:pt x="615711" y="381423"/>
                </a:lnTo>
                <a:lnTo>
                  <a:pt x="660815" y="360325"/>
                </a:lnTo>
                <a:lnTo>
                  <a:pt x="699506" y="335731"/>
                </a:lnTo>
                <a:lnTo>
                  <a:pt x="730985" y="308074"/>
                </a:lnTo>
                <a:lnTo>
                  <a:pt x="754458" y="277789"/>
                </a:lnTo>
                <a:lnTo>
                  <a:pt x="774192" y="211074"/>
                </a:lnTo>
                <a:lnTo>
                  <a:pt x="769125" y="176833"/>
                </a:lnTo>
                <a:lnTo>
                  <a:pt x="730985" y="114067"/>
                </a:lnTo>
                <a:lnTo>
                  <a:pt x="699506" y="86410"/>
                </a:lnTo>
                <a:lnTo>
                  <a:pt x="660815" y="61817"/>
                </a:lnTo>
                <a:lnTo>
                  <a:pt x="615711" y="40721"/>
                </a:lnTo>
                <a:lnTo>
                  <a:pt x="564990" y="23557"/>
                </a:lnTo>
                <a:lnTo>
                  <a:pt x="509450" y="10759"/>
                </a:lnTo>
                <a:lnTo>
                  <a:pt x="449886" y="2762"/>
                </a:lnTo>
                <a:lnTo>
                  <a:pt x="38709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896938" y="5484813"/>
            <a:ext cx="20478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30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5FFAE7CA-EE8F-4C94-ABA1-16AD8768F9A5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4138" y="4691063"/>
            <a:ext cx="4143375" cy="1206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688">
              <a:lnSpc>
                <a:spcPts val="2163"/>
              </a:lnSpc>
            </a:pPr>
            <a:r>
              <a:rPr lang="th-TH" sz="18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Provide frames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39688">
              <a:lnSpc>
                <a:spcPts val="2163"/>
              </a:lnSpc>
            </a:pPr>
            <a:r>
              <a:rPr lang="th-TH" sz="18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Node-to-node (same network segment)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39688">
              <a:lnSpc>
                <a:spcPts val="2000"/>
              </a:lnSpc>
              <a:spcBef>
                <a:spcPts val="1175"/>
              </a:spcBef>
            </a:pPr>
            <a:r>
              <a:rPr lang="th-TH" sz="180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Transmission bit streams  (mechanical and electrical spec)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488" y="3959225"/>
            <a:ext cx="4217987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4775" y="3141663"/>
            <a:ext cx="3892550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06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5" dirty="0">
                <a:solidFill>
                  <a:srgbClr val="CC3300"/>
                </a:solidFill>
                <a:latin typeface="Tahoma"/>
                <a:cs typeface="Tahoma"/>
              </a:rPr>
              <a:t>Process delivery +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Error</a:t>
            </a:r>
            <a:r>
              <a:rPr sz="1850" spc="-50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(TCP/UDP)</a:t>
            </a:r>
            <a:endParaRPr sz="1850">
              <a:latin typeface="Tahoma"/>
              <a:cs typeface="Tahoma"/>
            </a:endParaRPr>
          </a:p>
          <a:p>
            <a:pPr marL="12700" fontAlgn="auto">
              <a:spcBef>
                <a:spcPts val="20"/>
              </a:spcBef>
              <a:spcAft>
                <a:spcPts val="0"/>
              </a:spcAft>
              <a:defRPr/>
            </a:pP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Reliable </a:t>
            </a:r>
            <a:r>
              <a:rPr sz="1850" spc="-5" dirty="0">
                <a:solidFill>
                  <a:srgbClr val="CC3300"/>
                </a:solidFill>
                <a:latin typeface="Tahoma"/>
                <a:cs typeface="Tahoma"/>
              </a:rPr>
              <a:t>end-to-end (whole</a:t>
            </a:r>
            <a:r>
              <a:rPr sz="1850" spc="15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CC3300"/>
                </a:solidFill>
                <a:latin typeface="Tahoma"/>
                <a:cs typeface="Tahoma"/>
              </a:rPr>
              <a:t>message)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23FBD1AB-A856-43CB-BD5B-83B70C325242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Supporting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ICMP: </a:t>
            </a:r>
            <a:r>
              <a:rPr spc="-5" dirty="0">
                <a:latin typeface="Tahoma"/>
                <a:cs typeface="Tahoma"/>
              </a:rPr>
              <a:t>ping +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NAT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53006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4757E51-570C-4F8B-899A-751D089F2D8E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lang="th-TH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7275" y="2120900"/>
          <a:ext cx="4824413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/>
                <a:gridCol w="2570226"/>
              </a:tblGrid>
              <a:tr h="701039">
                <a:tc gridSpan="2">
                  <a:txBody>
                    <a:bodyPr/>
                    <a:lstStyle/>
                    <a:p>
                      <a:pPr marL="1559560">
                        <a:lnSpc>
                          <a:spcPts val="417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Application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TCP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225"/>
                        </a:lnSpc>
                      </a:pPr>
                      <a:r>
                        <a:rPr sz="4000" dirty="0">
                          <a:latin typeface="Cordia New"/>
                          <a:cs typeface="Cordia New"/>
                        </a:rPr>
                        <a:t>UDP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010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IP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4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Datalink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Physical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BOOTP packet</a:t>
            </a:r>
            <a:r>
              <a:rPr spc="-105" dirty="0"/>
              <a:t> </a:t>
            </a:r>
            <a:r>
              <a:rPr spc="-5" dirty="0"/>
              <a:t>format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1763713" y="1844675"/>
            <a:ext cx="5759450" cy="4787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471451F-06E4-407A-B292-774E8C727380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Operation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547813" y="1844675"/>
            <a:ext cx="6553200" cy="2244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900113" y="4292600"/>
            <a:ext cx="3959225" cy="1419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3851275" y="4868863"/>
            <a:ext cx="4681538" cy="15255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7E3EC98D-98CD-48C1-96D0-58991EB6F806}" type="slidenum">
              <a:rPr lang="th-TH">
                <a:solidFill>
                  <a:schemeClr val="tx1"/>
                </a:solidFill>
              </a:rPr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62050" y="1931988"/>
            <a:ext cx="7427913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Dynamic </a:t>
            </a:r>
            <a:r>
              <a:rPr sz="3600" dirty="0"/>
              <a:t>Host </a:t>
            </a:r>
            <a:r>
              <a:rPr sz="3600" spc="-5" dirty="0"/>
              <a:t>Configuration</a:t>
            </a:r>
            <a:r>
              <a:rPr sz="3600" spc="-35" dirty="0"/>
              <a:t> </a:t>
            </a:r>
            <a:r>
              <a:rPr sz="3600" spc="-5" dirty="0"/>
              <a:t>Protocol</a:t>
            </a:r>
            <a:endParaRPr sz="3600"/>
          </a:p>
        </p:txBody>
      </p:sp>
      <p:sp>
        <p:nvSpPr>
          <p:cNvPr id="2970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FA605D6-9927-45A3-A890-6C314102FEBD}" type="slidenum">
              <a:rPr lang="th-TH"/>
              <a:pPr marL="25400">
                <a:lnSpc>
                  <a:spcPts val="1575"/>
                </a:lnSpc>
              </a:pPr>
              <a:t>23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035425" y="2422525"/>
            <a:ext cx="168592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(DHCP)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DHCP</a:t>
            </a:r>
          </a:p>
        </p:txBody>
      </p:sp>
      <p:sp>
        <p:nvSpPr>
          <p:cNvPr id="307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FD78F21-BA0F-4466-B1E3-D1FFDCE4B7D5}" type="slidenum">
              <a:rPr lang="th-TH"/>
              <a:pPr marL="25400">
                <a:lnSpc>
                  <a:spcPts val="1575"/>
                </a:lnSpc>
              </a:pPr>
              <a:t>24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456487" cy="165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BOOTP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Enhancement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Same message </a:t>
            </a:r>
            <a:r>
              <a:rPr sz="3200" spc="-5" dirty="0">
                <a:latin typeface="Tahoma"/>
                <a:cs typeface="Tahoma"/>
              </a:rPr>
              <a:t>structure as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BOOTP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Can </a:t>
            </a:r>
            <a:r>
              <a:rPr sz="3200" spc="-5" dirty="0">
                <a:latin typeface="Tahoma"/>
                <a:cs typeface="Tahoma"/>
              </a:rPr>
              <a:t>choose </a:t>
            </a:r>
            <a:r>
              <a:rPr sz="3200" dirty="0">
                <a:latin typeface="Tahoma"/>
                <a:cs typeface="Tahoma"/>
              </a:rPr>
              <a:t>among many </a:t>
            </a:r>
            <a:r>
              <a:rPr sz="3200" spc="-5" dirty="0">
                <a:latin typeface="Tahoma"/>
                <a:cs typeface="Tahoma"/>
              </a:rPr>
              <a:t>DHCP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packet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051050" y="1916113"/>
            <a:ext cx="5170488" cy="4484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B133D15-4081-4926-95D9-4364D645C474}" type="slidenum">
              <a:rPr lang="th-TH"/>
              <a:pPr marL="25400">
                <a:lnSpc>
                  <a:spcPts val="1575"/>
                </a:lnSpc>
              </a:pPr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Operation</a:t>
            </a:r>
            <a:endParaRPr sz="4000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755650" y="2205038"/>
            <a:ext cx="7777163" cy="3571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922963"/>
            <a:ext cx="23622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CIADDR : Client IP Address  GIADDR: Gateway IP Address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6367463"/>
            <a:ext cx="275590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CHADDR: </a:t>
            </a:r>
            <a:r>
              <a:rPr sz="1400" dirty="0">
                <a:latin typeface="Tahoma"/>
                <a:cs typeface="Tahoma"/>
              </a:rPr>
              <a:t>Client </a:t>
            </a:r>
            <a:r>
              <a:rPr sz="1400" spc="-10" dirty="0">
                <a:latin typeface="Tahoma"/>
                <a:cs typeface="Tahoma"/>
              </a:rPr>
              <a:t>Hardware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Address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77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B26E17F-124C-46F4-A41A-D9C211CD8BAE}" type="slidenum">
              <a:rPr lang="th-TH">
                <a:solidFill>
                  <a:schemeClr val="tx1"/>
                </a:solidFill>
              </a:rPr>
              <a:pPr marL="209550"/>
              <a:t>26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90" dirty="0"/>
              <a:t> </a:t>
            </a:r>
            <a:r>
              <a:rPr dirty="0"/>
              <a:t>Message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611188" y="1844675"/>
            <a:ext cx="7850187" cy="1076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644525" y="2967038"/>
            <a:ext cx="7856538" cy="685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611188" y="3741738"/>
            <a:ext cx="7856537" cy="676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611188" y="4462463"/>
            <a:ext cx="7856537" cy="704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611188" y="5254625"/>
            <a:ext cx="7850187" cy="6953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59D87B1-E20B-4AFB-AAF9-361A5151B0C1}" type="slidenum">
              <a:rPr lang="th-TH">
                <a:solidFill>
                  <a:schemeClr val="tx1"/>
                </a:solidFill>
              </a:rPr>
              <a:pPr marL="209550"/>
              <a:t>27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 </a:t>
            </a:r>
            <a:r>
              <a:rPr spc="-5" dirty="0"/>
              <a:t>transition</a:t>
            </a:r>
            <a:r>
              <a:rPr spc="-60" dirty="0"/>
              <a:t> </a:t>
            </a:r>
            <a:r>
              <a:rPr dirty="0"/>
              <a:t>diagram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692275" y="1844675"/>
            <a:ext cx="6192838" cy="4760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E3DC852-1CBE-4856-93DA-6E83773078B2}" type="slidenum">
              <a:rPr lang="th-TH">
                <a:solidFill>
                  <a:schemeClr val="tx1"/>
                </a:solidFill>
              </a:rPr>
              <a:pPr marL="209550"/>
              <a:t>28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 noChangeArrowheads="1"/>
          </p:cNvSpPr>
          <p:nvPr/>
        </p:nvSpPr>
        <p:spPr bwMode="auto">
          <a:xfrm>
            <a:off x="1187450" y="1917700"/>
            <a:ext cx="6481763" cy="719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Relay</a:t>
            </a: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58888" y="2636838"/>
            <a:ext cx="6481762" cy="2879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1042988" y="1844675"/>
            <a:ext cx="2306637" cy="361950"/>
          </a:xfrm>
          <a:custGeom>
            <a:avLst/>
            <a:gdLst/>
            <a:ahLst/>
            <a:cxnLst>
              <a:cxn ang="0">
                <a:pos x="21613" y="145623"/>
              </a:cxn>
              <a:cxn ang="0">
                <a:pos x="112711" y="102634"/>
              </a:cxn>
              <a:cxn ang="0">
                <a:pos x="222430" y="73956"/>
              </a:cxn>
              <a:cxn ang="0">
                <a:pos x="313010" y="56893"/>
              </a:cxn>
              <a:cxn ang="0">
                <a:pos x="416120" y="41695"/>
              </a:cxn>
              <a:cxn ang="0">
                <a:pos x="530545" y="28556"/>
              </a:cxn>
              <a:cxn ang="0">
                <a:pos x="655070" y="17664"/>
              </a:cxn>
              <a:cxn ang="0">
                <a:pos x="788481" y="9211"/>
              </a:cxn>
              <a:cxn ang="0">
                <a:pos x="929561" y="3387"/>
              </a:cxn>
              <a:cxn ang="0">
                <a:pos x="1077097" y="384"/>
              </a:cxn>
              <a:cxn ang="0">
                <a:pos x="1228714" y="384"/>
              </a:cxn>
              <a:cxn ang="0">
                <a:pos x="1376250" y="3387"/>
              </a:cxn>
              <a:cxn ang="0">
                <a:pos x="1517330" y="9211"/>
              </a:cxn>
              <a:cxn ang="0">
                <a:pos x="1650741" y="17664"/>
              </a:cxn>
              <a:cxn ang="0">
                <a:pos x="1775266" y="28556"/>
              </a:cxn>
              <a:cxn ang="0">
                <a:pos x="1889691" y="41695"/>
              </a:cxn>
              <a:cxn ang="0">
                <a:pos x="1992801" y="56893"/>
              </a:cxn>
              <a:cxn ang="0">
                <a:pos x="2083381" y="73956"/>
              </a:cxn>
              <a:cxn ang="0">
                <a:pos x="2193100" y="102634"/>
              </a:cxn>
              <a:cxn ang="0">
                <a:pos x="2284198" y="145623"/>
              </a:cxn>
              <a:cxn ang="0">
                <a:pos x="2303359" y="192463"/>
              </a:cxn>
              <a:cxn ang="0">
                <a:pos x="2222092" y="248267"/>
              </a:cxn>
              <a:cxn ang="0">
                <a:pos x="2083381" y="287231"/>
              </a:cxn>
              <a:cxn ang="0">
                <a:pos x="1992801" y="304294"/>
              </a:cxn>
              <a:cxn ang="0">
                <a:pos x="1889691" y="319492"/>
              </a:cxn>
              <a:cxn ang="0">
                <a:pos x="1775266" y="332631"/>
              </a:cxn>
              <a:cxn ang="0">
                <a:pos x="1650741" y="343523"/>
              </a:cxn>
              <a:cxn ang="0">
                <a:pos x="1517330" y="351976"/>
              </a:cxn>
              <a:cxn ang="0">
                <a:pos x="1376250" y="357800"/>
              </a:cxn>
              <a:cxn ang="0">
                <a:pos x="1228714" y="360803"/>
              </a:cxn>
              <a:cxn ang="0">
                <a:pos x="1077097" y="360803"/>
              </a:cxn>
              <a:cxn ang="0">
                <a:pos x="929561" y="357800"/>
              </a:cxn>
              <a:cxn ang="0">
                <a:pos x="788481" y="351976"/>
              </a:cxn>
              <a:cxn ang="0">
                <a:pos x="655070" y="343523"/>
              </a:cxn>
              <a:cxn ang="0">
                <a:pos x="530545" y="332631"/>
              </a:cxn>
              <a:cxn ang="0">
                <a:pos x="416120" y="319492"/>
              </a:cxn>
              <a:cxn ang="0">
                <a:pos x="313010" y="304294"/>
              </a:cxn>
              <a:cxn ang="0">
                <a:pos x="222430" y="287231"/>
              </a:cxn>
              <a:cxn ang="0">
                <a:pos x="112711" y="258553"/>
              </a:cxn>
              <a:cxn ang="0">
                <a:pos x="21613" y="215564"/>
              </a:cxn>
            </a:cxnLst>
            <a:rect l="0" t="0" r="r" b="b"/>
            <a:pathLst>
              <a:path w="2306320" h="361314">
                <a:moveTo>
                  <a:pt x="0" y="180594"/>
                </a:moveTo>
                <a:lnTo>
                  <a:pt x="21613" y="145623"/>
                </a:lnTo>
                <a:lnTo>
                  <a:pt x="58771" y="123529"/>
                </a:lnTo>
                <a:lnTo>
                  <a:pt x="112711" y="102634"/>
                </a:lnTo>
                <a:lnTo>
                  <a:pt x="182219" y="83128"/>
                </a:lnTo>
                <a:lnTo>
                  <a:pt x="222430" y="73956"/>
                </a:lnTo>
                <a:lnTo>
                  <a:pt x="266078" y="65203"/>
                </a:lnTo>
                <a:lnTo>
                  <a:pt x="313010" y="56893"/>
                </a:lnTo>
                <a:lnTo>
                  <a:pt x="363075" y="49049"/>
                </a:lnTo>
                <a:lnTo>
                  <a:pt x="416120" y="41695"/>
                </a:lnTo>
                <a:lnTo>
                  <a:pt x="471994" y="34856"/>
                </a:lnTo>
                <a:lnTo>
                  <a:pt x="530545" y="28556"/>
                </a:lnTo>
                <a:lnTo>
                  <a:pt x="591621" y="22817"/>
                </a:lnTo>
                <a:lnTo>
                  <a:pt x="655070" y="17664"/>
                </a:lnTo>
                <a:lnTo>
                  <a:pt x="720741" y="13120"/>
                </a:lnTo>
                <a:lnTo>
                  <a:pt x="788481" y="9211"/>
                </a:lnTo>
                <a:lnTo>
                  <a:pt x="858138" y="5958"/>
                </a:lnTo>
                <a:lnTo>
                  <a:pt x="929561" y="3387"/>
                </a:lnTo>
                <a:lnTo>
                  <a:pt x="1002598" y="1521"/>
                </a:lnTo>
                <a:lnTo>
                  <a:pt x="1077097" y="384"/>
                </a:lnTo>
                <a:lnTo>
                  <a:pt x="1152905" y="0"/>
                </a:lnTo>
                <a:lnTo>
                  <a:pt x="1228714" y="384"/>
                </a:lnTo>
                <a:lnTo>
                  <a:pt x="1303213" y="1521"/>
                </a:lnTo>
                <a:lnTo>
                  <a:pt x="1376250" y="3387"/>
                </a:lnTo>
                <a:lnTo>
                  <a:pt x="1447673" y="5958"/>
                </a:lnTo>
                <a:lnTo>
                  <a:pt x="1517330" y="9211"/>
                </a:lnTo>
                <a:lnTo>
                  <a:pt x="1585070" y="13120"/>
                </a:lnTo>
                <a:lnTo>
                  <a:pt x="1650741" y="17664"/>
                </a:lnTo>
                <a:lnTo>
                  <a:pt x="1714190" y="22817"/>
                </a:lnTo>
                <a:lnTo>
                  <a:pt x="1775266" y="28556"/>
                </a:lnTo>
                <a:lnTo>
                  <a:pt x="1833817" y="34856"/>
                </a:lnTo>
                <a:lnTo>
                  <a:pt x="1889691" y="41695"/>
                </a:lnTo>
                <a:lnTo>
                  <a:pt x="1942736" y="49049"/>
                </a:lnTo>
                <a:lnTo>
                  <a:pt x="1992801" y="56893"/>
                </a:lnTo>
                <a:lnTo>
                  <a:pt x="2039733" y="65203"/>
                </a:lnTo>
                <a:lnTo>
                  <a:pt x="2083381" y="73956"/>
                </a:lnTo>
                <a:lnTo>
                  <a:pt x="2123592" y="83128"/>
                </a:lnTo>
                <a:lnTo>
                  <a:pt x="2193100" y="102634"/>
                </a:lnTo>
                <a:lnTo>
                  <a:pt x="2247040" y="123529"/>
                </a:lnTo>
                <a:lnTo>
                  <a:pt x="2284198" y="145623"/>
                </a:lnTo>
                <a:lnTo>
                  <a:pt x="2305812" y="180594"/>
                </a:lnTo>
                <a:lnTo>
                  <a:pt x="2303359" y="192463"/>
                </a:lnTo>
                <a:lnTo>
                  <a:pt x="2267793" y="226749"/>
                </a:lnTo>
                <a:lnTo>
                  <a:pt x="2222092" y="248267"/>
                </a:lnTo>
                <a:lnTo>
                  <a:pt x="2160216" y="268492"/>
                </a:lnTo>
                <a:lnTo>
                  <a:pt x="2083381" y="287231"/>
                </a:lnTo>
                <a:lnTo>
                  <a:pt x="2039733" y="295984"/>
                </a:lnTo>
                <a:lnTo>
                  <a:pt x="1992801" y="304294"/>
                </a:lnTo>
                <a:lnTo>
                  <a:pt x="1942736" y="312138"/>
                </a:lnTo>
                <a:lnTo>
                  <a:pt x="1889691" y="319492"/>
                </a:lnTo>
                <a:lnTo>
                  <a:pt x="1833817" y="326331"/>
                </a:lnTo>
                <a:lnTo>
                  <a:pt x="1775266" y="332631"/>
                </a:lnTo>
                <a:lnTo>
                  <a:pt x="1714190" y="338370"/>
                </a:lnTo>
                <a:lnTo>
                  <a:pt x="1650741" y="343523"/>
                </a:lnTo>
                <a:lnTo>
                  <a:pt x="1585070" y="348067"/>
                </a:lnTo>
                <a:lnTo>
                  <a:pt x="1517330" y="351976"/>
                </a:lnTo>
                <a:lnTo>
                  <a:pt x="1447673" y="355229"/>
                </a:lnTo>
                <a:lnTo>
                  <a:pt x="1376250" y="357800"/>
                </a:lnTo>
                <a:lnTo>
                  <a:pt x="1303213" y="359666"/>
                </a:lnTo>
                <a:lnTo>
                  <a:pt x="1228714" y="360803"/>
                </a:lnTo>
                <a:lnTo>
                  <a:pt x="1152905" y="361188"/>
                </a:lnTo>
                <a:lnTo>
                  <a:pt x="1077097" y="360803"/>
                </a:lnTo>
                <a:lnTo>
                  <a:pt x="1002598" y="359666"/>
                </a:lnTo>
                <a:lnTo>
                  <a:pt x="929561" y="357800"/>
                </a:lnTo>
                <a:lnTo>
                  <a:pt x="858138" y="355229"/>
                </a:lnTo>
                <a:lnTo>
                  <a:pt x="788481" y="351976"/>
                </a:lnTo>
                <a:lnTo>
                  <a:pt x="720741" y="348067"/>
                </a:lnTo>
                <a:lnTo>
                  <a:pt x="655070" y="343523"/>
                </a:lnTo>
                <a:lnTo>
                  <a:pt x="591621" y="338370"/>
                </a:lnTo>
                <a:lnTo>
                  <a:pt x="530545" y="332631"/>
                </a:lnTo>
                <a:lnTo>
                  <a:pt x="471994" y="326331"/>
                </a:lnTo>
                <a:lnTo>
                  <a:pt x="416120" y="319492"/>
                </a:lnTo>
                <a:lnTo>
                  <a:pt x="363075" y="312138"/>
                </a:lnTo>
                <a:lnTo>
                  <a:pt x="313010" y="304294"/>
                </a:lnTo>
                <a:lnTo>
                  <a:pt x="266078" y="295984"/>
                </a:lnTo>
                <a:lnTo>
                  <a:pt x="222430" y="287231"/>
                </a:lnTo>
                <a:lnTo>
                  <a:pt x="182219" y="278059"/>
                </a:lnTo>
                <a:lnTo>
                  <a:pt x="112711" y="258553"/>
                </a:lnTo>
                <a:lnTo>
                  <a:pt x="58771" y="237658"/>
                </a:lnTo>
                <a:lnTo>
                  <a:pt x="21613" y="215564"/>
                </a:lnTo>
                <a:lnTo>
                  <a:pt x="0" y="180594"/>
                </a:lnTo>
                <a:close/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3421063" y="3860800"/>
            <a:ext cx="3384550" cy="361950"/>
          </a:xfrm>
          <a:custGeom>
            <a:avLst/>
            <a:gdLst/>
            <a:ahLst/>
            <a:cxnLst>
              <a:cxn ang="0">
                <a:pos x="28822" y="147242"/>
              </a:cxn>
              <a:cxn ang="0">
                <a:pos x="111821" y="115919"/>
              </a:cxn>
              <a:cxn ang="0">
                <a:pos x="243797" y="87181"/>
              </a:cxn>
              <a:cxn ang="0">
                <a:pos x="326526" y="73956"/>
              </a:cxn>
              <a:cxn ang="0">
                <a:pos x="419549" y="61586"/>
              </a:cxn>
              <a:cxn ang="0">
                <a:pos x="522216" y="50140"/>
              </a:cxn>
              <a:cxn ang="0">
                <a:pos x="633877" y="39688"/>
              </a:cxn>
              <a:cxn ang="0">
                <a:pos x="753882" y="30299"/>
              </a:cxn>
              <a:cxn ang="0">
                <a:pos x="881580" y="22044"/>
              </a:cxn>
              <a:cxn ang="0">
                <a:pos x="1016323" y="14991"/>
              </a:cxn>
              <a:cxn ang="0">
                <a:pos x="1157459" y="9211"/>
              </a:cxn>
              <a:cxn ang="0">
                <a:pos x="1304339" y="4771"/>
              </a:cxn>
              <a:cxn ang="0">
                <a:pos x="1456313" y="1743"/>
              </a:cxn>
              <a:cxn ang="0">
                <a:pos x="1612730" y="196"/>
              </a:cxn>
              <a:cxn ang="0">
                <a:pos x="1772073" y="196"/>
              </a:cxn>
              <a:cxn ang="0">
                <a:pos x="1928490" y="1743"/>
              </a:cxn>
              <a:cxn ang="0">
                <a:pos x="2080464" y="4771"/>
              </a:cxn>
              <a:cxn ang="0">
                <a:pos x="2227344" y="9211"/>
              </a:cxn>
              <a:cxn ang="0">
                <a:pos x="2368480" y="14991"/>
              </a:cxn>
              <a:cxn ang="0">
                <a:pos x="2503223" y="22044"/>
              </a:cxn>
              <a:cxn ang="0">
                <a:pos x="2630921" y="30299"/>
              </a:cxn>
              <a:cxn ang="0">
                <a:pos x="2750926" y="39688"/>
              </a:cxn>
              <a:cxn ang="0">
                <a:pos x="2862587" y="50140"/>
              </a:cxn>
              <a:cxn ang="0">
                <a:pos x="2965254" y="61586"/>
              </a:cxn>
              <a:cxn ang="0">
                <a:pos x="3058277" y="73956"/>
              </a:cxn>
              <a:cxn ang="0">
                <a:pos x="3141006" y="87181"/>
              </a:cxn>
              <a:cxn ang="0">
                <a:pos x="3272982" y="115919"/>
              </a:cxn>
              <a:cxn ang="0">
                <a:pos x="3355981" y="147242"/>
              </a:cxn>
              <a:cxn ang="0">
                <a:pos x="3382961" y="189091"/>
              </a:cxn>
              <a:cxn ang="0">
                <a:pos x="3298527" y="237658"/>
              </a:cxn>
              <a:cxn ang="0">
                <a:pos x="3178308" y="267094"/>
              </a:cxn>
              <a:cxn ang="0">
                <a:pos x="3058277" y="287231"/>
              </a:cxn>
              <a:cxn ang="0">
                <a:pos x="2965254" y="299601"/>
              </a:cxn>
              <a:cxn ang="0">
                <a:pos x="2862587" y="311047"/>
              </a:cxn>
              <a:cxn ang="0">
                <a:pos x="2750926" y="321499"/>
              </a:cxn>
              <a:cxn ang="0">
                <a:pos x="2630921" y="330888"/>
              </a:cxn>
              <a:cxn ang="0">
                <a:pos x="2503223" y="339143"/>
              </a:cxn>
              <a:cxn ang="0">
                <a:pos x="2368480" y="346196"/>
              </a:cxn>
              <a:cxn ang="0">
                <a:pos x="2227344" y="351976"/>
              </a:cxn>
              <a:cxn ang="0">
                <a:pos x="2080464" y="356416"/>
              </a:cxn>
              <a:cxn ang="0">
                <a:pos x="1928490" y="359444"/>
              </a:cxn>
              <a:cxn ang="0">
                <a:pos x="1772073" y="360991"/>
              </a:cxn>
              <a:cxn ang="0">
                <a:pos x="1612730" y="360991"/>
              </a:cxn>
              <a:cxn ang="0">
                <a:pos x="1456313" y="359444"/>
              </a:cxn>
              <a:cxn ang="0">
                <a:pos x="1304339" y="356416"/>
              </a:cxn>
              <a:cxn ang="0">
                <a:pos x="1157459" y="351976"/>
              </a:cxn>
              <a:cxn ang="0">
                <a:pos x="1016323" y="346196"/>
              </a:cxn>
              <a:cxn ang="0">
                <a:pos x="881580" y="339143"/>
              </a:cxn>
              <a:cxn ang="0">
                <a:pos x="753882" y="330888"/>
              </a:cxn>
              <a:cxn ang="0">
                <a:pos x="633877" y="321499"/>
              </a:cxn>
              <a:cxn ang="0">
                <a:pos x="522216" y="311047"/>
              </a:cxn>
              <a:cxn ang="0">
                <a:pos x="419549" y="299601"/>
              </a:cxn>
              <a:cxn ang="0">
                <a:pos x="326526" y="287231"/>
              </a:cxn>
              <a:cxn ang="0">
                <a:pos x="243797" y="274006"/>
              </a:cxn>
              <a:cxn ang="0">
                <a:pos x="111821" y="245268"/>
              </a:cxn>
              <a:cxn ang="0">
                <a:pos x="28822" y="213945"/>
              </a:cxn>
            </a:cxnLst>
            <a:rect l="0" t="0" r="r" b="b"/>
            <a:pathLst>
              <a:path w="3385184" h="361314">
                <a:moveTo>
                  <a:pt x="0" y="180594"/>
                </a:moveTo>
                <a:lnTo>
                  <a:pt x="28822" y="147242"/>
                </a:lnTo>
                <a:lnTo>
                  <a:pt x="63874" y="131292"/>
                </a:lnTo>
                <a:lnTo>
                  <a:pt x="111821" y="115919"/>
                </a:lnTo>
                <a:lnTo>
                  <a:pt x="172012" y="101192"/>
                </a:lnTo>
                <a:lnTo>
                  <a:pt x="243797" y="87181"/>
                </a:lnTo>
                <a:lnTo>
                  <a:pt x="283834" y="80466"/>
                </a:lnTo>
                <a:lnTo>
                  <a:pt x="326526" y="73956"/>
                </a:lnTo>
                <a:lnTo>
                  <a:pt x="371791" y="67660"/>
                </a:lnTo>
                <a:lnTo>
                  <a:pt x="419549" y="61586"/>
                </a:lnTo>
                <a:lnTo>
                  <a:pt x="469717" y="55743"/>
                </a:lnTo>
                <a:lnTo>
                  <a:pt x="522216" y="50140"/>
                </a:lnTo>
                <a:lnTo>
                  <a:pt x="576963" y="44785"/>
                </a:lnTo>
                <a:lnTo>
                  <a:pt x="633877" y="39688"/>
                </a:lnTo>
                <a:lnTo>
                  <a:pt x="692877" y="34856"/>
                </a:lnTo>
                <a:lnTo>
                  <a:pt x="753882" y="30299"/>
                </a:lnTo>
                <a:lnTo>
                  <a:pt x="816810" y="26026"/>
                </a:lnTo>
                <a:lnTo>
                  <a:pt x="881580" y="22044"/>
                </a:lnTo>
                <a:lnTo>
                  <a:pt x="948112" y="18363"/>
                </a:lnTo>
                <a:lnTo>
                  <a:pt x="1016323" y="14991"/>
                </a:lnTo>
                <a:lnTo>
                  <a:pt x="1086133" y="11938"/>
                </a:lnTo>
                <a:lnTo>
                  <a:pt x="1157459" y="9211"/>
                </a:lnTo>
                <a:lnTo>
                  <a:pt x="1230222" y="6819"/>
                </a:lnTo>
                <a:lnTo>
                  <a:pt x="1304339" y="4771"/>
                </a:lnTo>
                <a:lnTo>
                  <a:pt x="1379730" y="3077"/>
                </a:lnTo>
                <a:lnTo>
                  <a:pt x="1456313" y="1743"/>
                </a:lnTo>
                <a:lnTo>
                  <a:pt x="1534006" y="780"/>
                </a:lnTo>
                <a:lnTo>
                  <a:pt x="1612730" y="196"/>
                </a:lnTo>
                <a:lnTo>
                  <a:pt x="1692402" y="0"/>
                </a:lnTo>
                <a:lnTo>
                  <a:pt x="1772073" y="196"/>
                </a:lnTo>
                <a:lnTo>
                  <a:pt x="1850797" y="780"/>
                </a:lnTo>
                <a:lnTo>
                  <a:pt x="1928490" y="1743"/>
                </a:lnTo>
                <a:lnTo>
                  <a:pt x="2005073" y="3077"/>
                </a:lnTo>
                <a:lnTo>
                  <a:pt x="2080464" y="4771"/>
                </a:lnTo>
                <a:lnTo>
                  <a:pt x="2154581" y="6819"/>
                </a:lnTo>
                <a:lnTo>
                  <a:pt x="2227344" y="9211"/>
                </a:lnTo>
                <a:lnTo>
                  <a:pt x="2298670" y="11938"/>
                </a:lnTo>
                <a:lnTo>
                  <a:pt x="2368480" y="14991"/>
                </a:lnTo>
                <a:lnTo>
                  <a:pt x="2436691" y="18363"/>
                </a:lnTo>
                <a:lnTo>
                  <a:pt x="2503223" y="22044"/>
                </a:lnTo>
                <a:lnTo>
                  <a:pt x="2567993" y="26026"/>
                </a:lnTo>
                <a:lnTo>
                  <a:pt x="2630921" y="30299"/>
                </a:lnTo>
                <a:lnTo>
                  <a:pt x="2691926" y="34856"/>
                </a:lnTo>
                <a:lnTo>
                  <a:pt x="2750926" y="39688"/>
                </a:lnTo>
                <a:lnTo>
                  <a:pt x="2807840" y="44785"/>
                </a:lnTo>
                <a:lnTo>
                  <a:pt x="2862587" y="50140"/>
                </a:lnTo>
                <a:lnTo>
                  <a:pt x="2915086" y="55743"/>
                </a:lnTo>
                <a:lnTo>
                  <a:pt x="2965254" y="61586"/>
                </a:lnTo>
                <a:lnTo>
                  <a:pt x="3013012" y="67660"/>
                </a:lnTo>
                <a:lnTo>
                  <a:pt x="3058277" y="73956"/>
                </a:lnTo>
                <a:lnTo>
                  <a:pt x="3100969" y="80466"/>
                </a:lnTo>
                <a:lnTo>
                  <a:pt x="3141006" y="87181"/>
                </a:lnTo>
                <a:lnTo>
                  <a:pt x="3212791" y="101192"/>
                </a:lnTo>
                <a:lnTo>
                  <a:pt x="3272982" y="115919"/>
                </a:lnTo>
                <a:lnTo>
                  <a:pt x="3320929" y="131292"/>
                </a:lnTo>
                <a:lnTo>
                  <a:pt x="3355981" y="147242"/>
                </a:lnTo>
                <a:lnTo>
                  <a:pt x="3384804" y="180594"/>
                </a:lnTo>
                <a:lnTo>
                  <a:pt x="3382961" y="189091"/>
                </a:lnTo>
                <a:lnTo>
                  <a:pt x="3340108" y="221988"/>
                </a:lnTo>
                <a:lnTo>
                  <a:pt x="3298527" y="237658"/>
                </a:lnTo>
                <a:lnTo>
                  <a:pt x="3244377" y="252717"/>
                </a:lnTo>
                <a:lnTo>
                  <a:pt x="3178308" y="267094"/>
                </a:lnTo>
                <a:lnTo>
                  <a:pt x="3100969" y="280721"/>
                </a:lnTo>
                <a:lnTo>
                  <a:pt x="3058277" y="287231"/>
                </a:lnTo>
                <a:lnTo>
                  <a:pt x="3013012" y="293527"/>
                </a:lnTo>
                <a:lnTo>
                  <a:pt x="2965254" y="299601"/>
                </a:lnTo>
                <a:lnTo>
                  <a:pt x="2915086" y="305444"/>
                </a:lnTo>
                <a:lnTo>
                  <a:pt x="2862587" y="311047"/>
                </a:lnTo>
                <a:lnTo>
                  <a:pt x="2807840" y="316402"/>
                </a:lnTo>
                <a:lnTo>
                  <a:pt x="2750926" y="321499"/>
                </a:lnTo>
                <a:lnTo>
                  <a:pt x="2691926" y="326331"/>
                </a:lnTo>
                <a:lnTo>
                  <a:pt x="2630921" y="330888"/>
                </a:lnTo>
                <a:lnTo>
                  <a:pt x="2567993" y="335161"/>
                </a:lnTo>
                <a:lnTo>
                  <a:pt x="2503223" y="339143"/>
                </a:lnTo>
                <a:lnTo>
                  <a:pt x="2436691" y="342824"/>
                </a:lnTo>
                <a:lnTo>
                  <a:pt x="2368480" y="346196"/>
                </a:lnTo>
                <a:lnTo>
                  <a:pt x="2298670" y="349249"/>
                </a:lnTo>
                <a:lnTo>
                  <a:pt x="2227344" y="351976"/>
                </a:lnTo>
                <a:lnTo>
                  <a:pt x="2154581" y="354368"/>
                </a:lnTo>
                <a:lnTo>
                  <a:pt x="2080464" y="356416"/>
                </a:lnTo>
                <a:lnTo>
                  <a:pt x="2005073" y="358110"/>
                </a:lnTo>
                <a:lnTo>
                  <a:pt x="1928490" y="359444"/>
                </a:lnTo>
                <a:lnTo>
                  <a:pt x="1850797" y="360407"/>
                </a:lnTo>
                <a:lnTo>
                  <a:pt x="1772073" y="360991"/>
                </a:lnTo>
                <a:lnTo>
                  <a:pt x="1692402" y="361188"/>
                </a:lnTo>
                <a:lnTo>
                  <a:pt x="1612730" y="360991"/>
                </a:lnTo>
                <a:lnTo>
                  <a:pt x="1534006" y="360407"/>
                </a:lnTo>
                <a:lnTo>
                  <a:pt x="1456313" y="359444"/>
                </a:lnTo>
                <a:lnTo>
                  <a:pt x="1379730" y="358110"/>
                </a:lnTo>
                <a:lnTo>
                  <a:pt x="1304339" y="356416"/>
                </a:lnTo>
                <a:lnTo>
                  <a:pt x="1230222" y="354368"/>
                </a:lnTo>
                <a:lnTo>
                  <a:pt x="1157459" y="351976"/>
                </a:lnTo>
                <a:lnTo>
                  <a:pt x="1086133" y="349249"/>
                </a:lnTo>
                <a:lnTo>
                  <a:pt x="1016323" y="346196"/>
                </a:lnTo>
                <a:lnTo>
                  <a:pt x="948112" y="342824"/>
                </a:lnTo>
                <a:lnTo>
                  <a:pt x="881580" y="339143"/>
                </a:lnTo>
                <a:lnTo>
                  <a:pt x="816810" y="335161"/>
                </a:lnTo>
                <a:lnTo>
                  <a:pt x="753882" y="330888"/>
                </a:lnTo>
                <a:lnTo>
                  <a:pt x="692877" y="326331"/>
                </a:lnTo>
                <a:lnTo>
                  <a:pt x="633877" y="321499"/>
                </a:lnTo>
                <a:lnTo>
                  <a:pt x="576963" y="316402"/>
                </a:lnTo>
                <a:lnTo>
                  <a:pt x="522216" y="311047"/>
                </a:lnTo>
                <a:lnTo>
                  <a:pt x="469717" y="305444"/>
                </a:lnTo>
                <a:lnTo>
                  <a:pt x="419549" y="299601"/>
                </a:lnTo>
                <a:lnTo>
                  <a:pt x="371791" y="293527"/>
                </a:lnTo>
                <a:lnTo>
                  <a:pt x="326526" y="287231"/>
                </a:lnTo>
                <a:lnTo>
                  <a:pt x="283834" y="280721"/>
                </a:lnTo>
                <a:lnTo>
                  <a:pt x="243797" y="274006"/>
                </a:lnTo>
                <a:lnTo>
                  <a:pt x="172012" y="259995"/>
                </a:lnTo>
                <a:lnTo>
                  <a:pt x="111821" y="245268"/>
                </a:lnTo>
                <a:lnTo>
                  <a:pt x="63874" y="229895"/>
                </a:lnTo>
                <a:lnTo>
                  <a:pt x="28822" y="213945"/>
                </a:lnTo>
                <a:lnTo>
                  <a:pt x="0" y="180594"/>
                </a:lnTo>
                <a:close/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 noChangeArrowheads="1"/>
          </p:cNvSpPr>
          <p:nvPr/>
        </p:nvSpPr>
        <p:spPr bwMode="auto">
          <a:xfrm>
            <a:off x="1260475" y="5516563"/>
            <a:ext cx="6481763" cy="690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138" y="2952750"/>
            <a:ext cx="4495800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192.168.1.0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25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8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67F64AC-1A76-4632-AF19-A6FAC833E841}" type="slidenum">
              <a:rPr lang="th-TH">
                <a:solidFill>
                  <a:schemeClr val="tx1"/>
                </a:solidFill>
              </a:rPr>
              <a:pPr marL="209550"/>
              <a:t>29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138" y="4802188"/>
            <a:ext cx="12303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192.168.2.0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38" y="1871663"/>
            <a:ext cx="6459537" cy="1217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Network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sz="4000" spc="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Translation</a:t>
            </a:r>
            <a:endParaRPr sz="4000">
              <a:latin typeface="Tahoma"/>
              <a:cs typeface="Tahoma"/>
            </a:endParaRPr>
          </a:p>
          <a:p>
            <a:pPr marL="3810" algn="ctr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(NAT)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32A7E58-63A0-4208-8E92-5586DB2BFE85}" type="slidenum">
              <a:rPr lang="th-TH">
                <a:solidFill>
                  <a:schemeClr val="tx1"/>
                </a:solidFill>
              </a:rPr>
              <a:pPr marL="207963"/>
              <a:t>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DHCP</a:t>
            </a:r>
            <a:r>
              <a:rPr spc="-100" dirty="0"/>
              <a:t> </a:t>
            </a:r>
            <a:r>
              <a:rPr dirty="0"/>
              <a:t>Relay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1258888" y="2709863"/>
            <a:ext cx="6553200" cy="2806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547813" y="1917700"/>
            <a:ext cx="6553200" cy="719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1474788" y="5588000"/>
            <a:ext cx="6553200" cy="746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8138" y="3001963"/>
            <a:ext cx="4495800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192.168.1.0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25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70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E4304CE-8055-48E7-BBE8-35ACB93DD372}" type="slidenum">
              <a:rPr lang="th-TH">
                <a:solidFill>
                  <a:schemeClr val="tx1"/>
                </a:solidFill>
              </a:rPr>
              <a:pPr marL="209550"/>
              <a:t>30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138" y="4851400"/>
            <a:ext cx="12303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192.168.2.0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Summary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82EA4EB-0CDC-434C-8380-A48A92ADB356}" type="slidenum">
              <a:rPr lang="th-TH">
                <a:solidFill>
                  <a:schemeClr val="tx1"/>
                </a:solidFill>
              </a:rPr>
              <a:pPr marL="209550"/>
              <a:t>31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226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IP Fundamental</a:t>
            </a:r>
            <a:r>
              <a:rPr spc="5" dirty="0"/>
              <a:t> </a:t>
            </a:r>
            <a:r>
              <a:rPr spc="-5" dirty="0"/>
              <a:t>Operation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spc="-5" dirty="0"/>
              <a:t>Internet</a:t>
            </a:r>
            <a:r>
              <a:rPr spc="-55" dirty="0"/>
              <a:t> </a:t>
            </a:r>
            <a:r>
              <a:rPr spc="-5" dirty="0"/>
              <a:t>Protocol</a:t>
            </a:r>
          </a:p>
          <a:p>
            <a:pPr marL="1122680" indent="-342900" eaLnBrk="1" fontAlgn="auto" hangingPunct="1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Addressing</a:t>
            </a:r>
          </a:p>
          <a:p>
            <a:pPr marL="1122680" indent="-342900" eaLnBrk="1" fontAlgn="auto" hangingPunct="1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22680" algn="l"/>
                <a:tab pos="1123315" algn="l"/>
              </a:tabLst>
              <a:defRPr/>
            </a:pPr>
            <a:r>
              <a:rPr dirty="0"/>
              <a:t>Supporting</a:t>
            </a:r>
            <a:r>
              <a:rPr spc="-75" dirty="0"/>
              <a:t> </a:t>
            </a:r>
            <a:r>
              <a:rPr spc="-5" dirty="0"/>
              <a:t>Protocol</a:t>
            </a: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ICMP: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ping +</a:t>
            </a:r>
            <a:r>
              <a:rPr sz="28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traceroute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23365" lvl="1" indent="-286385" eaLnBrk="1" fontAlgn="auto" hangingPunct="1">
              <a:spcBef>
                <a:spcPts val="285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1524000" algn="l"/>
                <a:tab pos="1524635" algn="l"/>
              </a:tabLst>
              <a:defRPr/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BOOTP/DHCP </a:t>
            </a:r>
            <a:r>
              <a:rPr sz="2800" b="1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Application</a:t>
            </a:r>
            <a:r>
              <a:rPr sz="2800" b="1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027113"/>
            <a:ext cx="71612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Network Address Translation</a:t>
            </a:r>
            <a:r>
              <a:rPr sz="3600" spc="10" dirty="0"/>
              <a:t> </a:t>
            </a:r>
            <a:r>
              <a:rPr sz="3600" dirty="0"/>
              <a:t>(NAT)</a:t>
            </a:r>
            <a:endParaRPr sz="3600"/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1FAB972-43BB-409A-90E0-EFDB64CBAE69}" type="slidenum">
              <a:rPr lang="th-TH">
                <a:solidFill>
                  <a:schemeClr val="tx1"/>
                </a:solidFill>
              </a:rPr>
              <a:pPr marL="207963"/>
              <a:t>4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232650" cy="3244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Private 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Good practice to use private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Map local addresses to (real) public IP  address(es)</a:t>
            </a:r>
          </a:p>
          <a:p>
            <a:pPr marL="355600" indent="-342900">
              <a:spcBef>
                <a:spcPts val="4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Security (not expose internal details)</a:t>
            </a:r>
          </a:p>
          <a:p>
            <a:pPr marL="355600" indent="-342900">
              <a:spcBef>
                <a:spcPts val="11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Alleviate IP depletion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Private </a:t>
            </a:r>
            <a:r>
              <a:rPr dirty="0"/>
              <a:t>IP</a:t>
            </a:r>
            <a:r>
              <a:rPr spc="-70" dirty="0"/>
              <a:t> </a:t>
            </a:r>
            <a:r>
              <a:rPr dirty="0"/>
              <a:t>address</a:t>
            </a:r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5A2B52C-EF7F-45A2-AFF8-F5D44C1630D9}" type="slidenum">
              <a:rPr lang="th-TH">
                <a:solidFill>
                  <a:schemeClr val="tx1"/>
                </a:solidFill>
              </a:rPr>
              <a:pPr marL="207963"/>
              <a:t>5</a:t>
            </a:fld>
            <a:endParaRPr lang="th-TH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925" y="2262188"/>
          <a:ext cx="8137525" cy="2547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2"/>
                <a:gridCol w="4752975"/>
                <a:gridCol w="2376551"/>
              </a:tblGrid>
              <a:tr h="649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Class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RFC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1918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CIDR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prefix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</a:tr>
              <a:tr h="67475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862455" algn="l"/>
                        </a:tabLst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10.0.0.0	–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10.255.255.255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10.0.0.0/8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B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813560" algn="l"/>
                        </a:tabLst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172.16.0.0	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172.31.255.255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172.16.0.0/12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57632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192.168.0.0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4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192.168.255.255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192.168.0.0/16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Stub</a:t>
            </a:r>
            <a:r>
              <a:rPr spc="-6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5" y="2014538"/>
            <a:ext cx="77644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Operates </a:t>
            </a:r>
            <a:r>
              <a:rPr sz="3200" dirty="0">
                <a:latin typeface="Tahoma"/>
                <a:cs typeface="Tahoma"/>
              </a:rPr>
              <a:t>at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border of a </a:t>
            </a:r>
            <a:r>
              <a:rPr sz="3200" spc="-5" dirty="0">
                <a:latin typeface="Tahoma"/>
                <a:cs typeface="Tahoma"/>
              </a:rPr>
              <a:t>stub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611188" y="2924175"/>
            <a:ext cx="7920037" cy="304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11372D3-E826-4FC3-99DA-FDC09FCD6FD5}" type="slidenum">
              <a:rPr lang="th-TH">
                <a:solidFill>
                  <a:schemeClr val="tx1"/>
                </a:solidFill>
              </a:rPr>
              <a:pPr marL="207963"/>
              <a:t>6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1836738" y="4799013"/>
            <a:ext cx="2016125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1836738" y="4799013"/>
            <a:ext cx="2017712" cy="792162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2016251" y="792480"/>
              </a:cxn>
              <a:cxn ang="0">
                <a:pos x="2016251" y="0"/>
              </a:cxn>
              <a:cxn ang="0">
                <a:pos x="0" y="0"/>
              </a:cxn>
              <a:cxn ang="0">
                <a:pos x="0" y="792480"/>
              </a:cxn>
            </a:cxnLst>
            <a:rect l="0" t="0" r="r" b="b"/>
            <a:pathLst>
              <a:path w="2016760" h="792479">
                <a:moveTo>
                  <a:pt x="0" y="792480"/>
                </a:moveTo>
                <a:lnTo>
                  <a:pt x="2016251" y="792480"/>
                </a:lnTo>
                <a:lnTo>
                  <a:pt x="2016251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5148263" y="5446713"/>
            <a:ext cx="2016125" cy="792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148263" y="5446713"/>
            <a:ext cx="2017712" cy="792162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2016252" y="792480"/>
              </a:cxn>
              <a:cxn ang="0">
                <a:pos x="2016252" y="0"/>
              </a:cxn>
              <a:cxn ang="0">
                <a:pos x="0" y="0"/>
              </a:cxn>
              <a:cxn ang="0">
                <a:pos x="0" y="792480"/>
              </a:cxn>
            </a:cxnLst>
            <a:rect l="0" t="0" r="r" b="b"/>
            <a:pathLst>
              <a:path w="2016759" h="792479">
                <a:moveTo>
                  <a:pt x="0" y="792480"/>
                </a:moveTo>
                <a:lnTo>
                  <a:pt x="2016252" y="792480"/>
                </a:lnTo>
                <a:lnTo>
                  <a:pt x="2016252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97738" y="5570538"/>
            <a:ext cx="1298575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>
                <a:latin typeface="Tahoma" pitchFamily="34" charset="0"/>
                <a:cs typeface="Tahoma" pitchFamily="34" charset="0"/>
              </a:rPr>
              <a:t>WLAN</a:t>
            </a:r>
          </a:p>
          <a:p>
            <a:pPr algn="ctr"/>
            <a:r>
              <a:rPr lang="th-TH" sz="1800">
                <a:latin typeface="Tahoma" pitchFamily="34" charset="0"/>
                <a:cs typeface="Tahoma" pitchFamily="34" charset="0"/>
              </a:rPr>
              <a:t>ADSL Router</a:t>
            </a: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685800" y="4151313"/>
            <a:ext cx="2735263" cy="1727200"/>
          </a:xfrm>
          <a:custGeom>
            <a:avLst/>
            <a:gdLst/>
            <a:ahLst/>
            <a:cxnLst>
              <a:cxn ang="0">
                <a:pos x="2339467" y="442849"/>
              </a:cxn>
              <a:cxn ang="0">
                <a:pos x="2735579" y="622046"/>
              </a:cxn>
              <a:cxn ang="0">
                <a:pos x="2735579" y="711708"/>
              </a:cxn>
              <a:cxn ang="0">
                <a:pos x="2586990" y="711708"/>
              </a:cxn>
              <a:cxn ang="0">
                <a:pos x="2586990" y="1726692"/>
              </a:cxn>
              <a:cxn ang="0">
                <a:pos x="146303" y="1726692"/>
              </a:cxn>
              <a:cxn ang="0">
                <a:pos x="146303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368552" y="0"/>
              </a:cxn>
              <a:cxn ang="0">
                <a:pos x="1938020" y="258825"/>
              </a:cxn>
              <a:cxn ang="0">
                <a:pos x="1938020" y="15240"/>
              </a:cxn>
              <a:cxn ang="0">
                <a:pos x="2340864" y="15240"/>
              </a:cxn>
              <a:cxn ang="0">
                <a:pos x="2340864" y="442849"/>
              </a:cxn>
            </a:cxnLst>
            <a:rect l="0" t="0" r="r" b="b"/>
            <a:pathLst>
              <a:path w="2735579" h="1727200">
                <a:moveTo>
                  <a:pt x="2339467" y="442849"/>
                </a:moveTo>
                <a:lnTo>
                  <a:pt x="2735579" y="622046"/>
                </a:lnTo>
                <a:lnTo>
                  <a:pt x="2735579" y="711708"/>
                </a:lnTo>
                <a:lnTo>
                  <a:pt x="2586990" y="711708"/>
                </a:lnTo>
                <a:lnTo>
                  <a:pt x="2586990" y="1726692"/>
                </a:lnTo>
                <a:lnTo>
                  <a:pt x="146303" y="1726692"/>
                </a:lnTo>
                <a:lnTo>
                  <a:pt x="146303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368552" y="0"/>
                </a:lnTo>
                <a:lnTo>
                  <a:pt x="1938020" y="258825"/>
                </a:lnTo>
                <a:lnTo>
                  <a:pt x="1938020" y="15240"/>
                </a:lnTo>
                <a:lnTo>
                  <a:pt x="2340864" y="15240"/>
                </a:lnTo>
                <a:lnTo>
                  <a:pt x="2340864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685800" y="2133600"/>
            <a:ext cx="2232025" cy="1727200"/>
          </a:xfrm>
          <a:custGeom>
            <a:avLst/>
            <a:gdLst/>
            <a:ahLst/>
            <a:cxnLst>
              <a:cxn ang="0">
                <a:pos x="1909318" y="442849"/>
              </a:cxn>
              <a:cxn ang="0">
                <a:pos x="2232660" y="622046"/>
              </a:cxn>
              <a:cxn ang="0">
                <a:pos x="2232660" y="711708"/>
              </a:cxn>
              <a:cxn ang="0">
                <a:pos x="2111375" y="711708"/>
              </a:cxn>
              <a:cxn ang="0">
                <a:pos x="2111375" y="1726692"/>
              </a:cxn>
              <a:cxn ang="0">
                <a:pos x="119405" y="1726692"/>
              </a:cxn>
              <a:cxn ang="0">
                <a:pos x="119405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116964" y="0"/>
              </a:cxn>
              <a:cxn ang="0">
                <a:pos x="1581785" y="258825"/>
              </a:cxn>
              <a:cxn ang="0">
                <a:pos x="1581785" y="15239"/>
              </a:cxn>
              <a:cxn ang="0">
                <a:pos x="1910588" y="15239"/>
              </a:cxn>
              <a:cxn ang="0">
                <a:pos x="1910588" y="442849"/>
              </a:cxn>
            </a:cxnLst>
            <a:rect l="0" t="0" r="r" b="b"/>
            <a:pathLst>
              <a:path w="2232660" h="1727200">
                <a:moveTo>
                  <a:pt x="1909318" y="442849"/>
                </a:moveTo>
                <a:lnTo>
                  <a:pt x="2232660" y="622046"/>
                </a:lnTo>
                <a:lnTo>
                  <a:pt x="2232660" y="711708"/>
                </a:lnTo>
                <a:lnTo>
                  <a:pt x="2111375" y="711708"/>
                </a:lnTo>
                <a:lnTo>
                  <a:pt x="2111375" y="1726692"/>
                </a:lnTo>
                <a:lnTo>
                  <a:pt x="119405" y="1726692"/>
                </a:lnTo>
                <a:lnTo>
                  <a:pt x="119405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116964" y="0"/>
                </a:lnTo>
                <a:lnTo>
                  <a:pt x="1581785" y="258825"/>
                </a:lnTo>
                <a:lnTo>
                  <a:pt x="1581785" y="15239"/>
                </a:lnTo>
                <a:lnTo>
                  <a:pt x="1910588" y="15239"/>
                </a:lnTo>
                <a:lnTo>
                  <a:pt x="1910588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0313" y="287338"/>
            <a:ext cx="56292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Stub Network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0313" y="957263"/>
            <a:ext cx="4248150" cy="668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ADSL</a:t>
            </a:r>
            <a:r>
              <a:rPr sz="4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Connection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900113" y="5253038"/>
            <a:ext cx="360362" cy="120650"/>
          </a:xfrm>
          <a:custGeom>
            <a:avLst/>
            <a:gdLst/>
            <a:ahLst/>
            <a:cxnLst>
              <a:cxn ang="0">
                <a:pos x="0" y="120396"/>
              </a:cxn>
              <a:cxn ang="0">
                <a:pos x="359664" y="120396"/>
              </a:cxn>
              <a:cxn ang="0">
                <a:pos x="359664" y="0"/>
              </a:cxn>
              <a:cxn ang="0">
                <a:pos x="0" y="0"/>
              </a:cxn>
              <a:cxn ang="0">
                <a:pos x="0" y="120396"/>
              </a:cxn>
            </a:cxnLst>
            <a:rect l="0" t="0" r="r" b="b"/>
            <a:pathLst>
              <a:path w="360044" h="120650">
                <a:moveTo>
                  <a:pt x="0" y="120396"/>
                </a:moveTo>
                <a:lnTo>
                  <a:pt x="359664" y="120396"/>
                </a:lnTo>
                <a:lnTo>
                  <a:pt x="35966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909638" y="5265738"/>
            <a:ext cx="258762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257556" y="92963"/>
              </a:cxn>
              <a:cxn ang="0">
                <a:pos x="25755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257809" h="93345">
                <a:moveTo>
                  <a:pt x="0" y="92963"/>
                </a:moveTo>
                <a:lnTo>
                  <a:pt x="257556" y="92963"/>
                </a:lnTo>
                <a:lnTo>
                  <a:pt x="25755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898525" y="5251450"/>
            <a:ext cx="360363" cy="120650"/>
          </a:xfrm>
          <a:custGeom>
            <a:avLst/>
            <a:gdLst/>
            <a:ahLst/>
            <a:cxnLst>
              <a:cxn ang="0">
                <a:pos x="359664" y="0"/>
              </a:cxn>
              <a:cxn ang="0">
                <a:pos x="348665" y="13589"/>
              </a:cxn>
              <a:cxn ang="0">
                <a:pos x="348665" y="107061"/>
              </a:cxn>
              <a:cxn ang="0">
                <a:pos x="11163" y="107061"/>
              </a:cxn>
              <a:cxn ang="0">
                <a:pos x="0" y="120396"/>
              </a:cxn>
              <a:cxn ang="0">
                <a:pos x="359664" y="120396"/>
              </a:cxn>
              <a:cxn ang="0">
                <a:pos x="359664" y="0"/>
              </a:cxn>
            </a:cxnLst>
            <a:rect l="0" t="0" r="r" b="b"/>
            <a:pathLst>
              <a:path w="360044" h="120650">
                <a:moveTo>
                  <a:pt x="359664" y="0"/>
                </a:moveTo>
                <a:lnTo>
                  <a:pt x="348665" y="13589"/>
                </a:lnTo>
                <a:lnTo>
                  <a:pt x="348665" y="107061"/>
                </a:lnTo>
                <a:lnTo>
                  <a:pt x="11163" y="107061"/>
                </a:lnTo>
                <a:lnTo>
                  <a:pt x="0" y="120396"/>
                </a:lnTo>
                <a:lnTo>
                  <a:pt x="359664" y="120396"/>
                </a:lnTo>
                <a:lnTo>
                  <a:pt x="35966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898525" y="5251450"/>
            <a:ext cx="360363" cy="120650"/>
          </a:xfrm>
          <a:custGeom>
            <a:avLst/>
            <a:gdLst/>
            <a:ahLst/>
            <a:cxnLst>
              <a:cxn ang="0">
                <a:pos x="359664" y="0"/>
              </a:cxn>
              <a:cxn ang="0">
                <a:pos x="0" y="0"/>
              </a:cxn>
              <a:cxn ang="0">
                <a:pos x="0" y="120396"/>
              </a:cxn>
              <a:cxn ang="0">
                <a:pos x="11163" y="107061"/>
              </a:cxn>
              <a:cxn ang="0">
                <a:pos x="11163" y="13589"/>
              </a:cxn>
              <a:cxn ang="0">
                <a:pos x="348665" y="13589"/>
              </a:cxn>
              <a:cxn ang="0">
                <a:pos x="359664" y="0"/>
              </a:cxn>
            </a:cxnLst>
            <a:rect l="0" t="0" r="r" b="b"/>
            <a:pathLst>
              <a:path w="360044" h="120650">
                <a:moveTo>
                  <a:pt x="359664" y="0"/>
                </a:moveTo>
                <a:lnTo>
                  <a:pt x="0" y="0"/>
                </a:lnTo>
                <a:lnTo>
                  <a:pt x="0" y="120396"/>
                </a:lnTo>
                <a:lnTo>
                  <a:pt x="11163" y="107061"/>
                </a:lnTo>
                <a:lnTo>
                  <a:pt x="11163" y="13589"/>
                </a:lnTo>
                <a:lnTo>
                  <a:pt x="348665" y="13589"/>
                </a:lnTo>
                <a:lnTo>
                  <a:pt x="3596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146175" y="530860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40" y="0"/>
              </a:cxn>
            </a:cxnLst>
            <a:rect l="0" t="0" r="r" b="b"/>
            <a:pathLst>
              <a:path w="22225">
                <a:moveTo>
                  <a:pt x="0" y="0"/>
                </a:moveTo>
                <a:lnTo>
                  <a:pt x="21640" y="0"/>
                </a:lnTo>
              </a:path>
            </a:pathLst>
          </a:custGeom>
          <a:noFill/>
          <a:ln w="67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1123950" y="5299075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138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1146175" y="528796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40" y="0"/>
              </a:cxn>
            </a:cxnLst>
            <a:rect l="0" t="0" r="r" b="b"/>
            <a:pathLst>
              <a:path w="22225">
                <a:moveTo>
                  <a:pt x="0" y="0"/>
                </a:moveTo>
                <a:lnTo>
                  <a:pt x="21640" y="0"/>
                </a:lnTo>
              </a:path>
            </a:pathLst>
          </a:custGeom>
          <a:noFill/>
          <a:ln w="68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1009650" y="5227638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920750" y="528955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920750" y="528320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927100" y="4941888"/>
            <a:ext cx="315913" cy="265112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8" y="265175"/>
              </a:cxn>
              <a:cxn ang="0">
                <a:pos x="315468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4" h="265429">
                <a:moveTo>
                  <a:pt x="0" y="265175"/>
                </a:moveTo>
                <a:lnTo>
                  <a:pt x="315468" y="265175"/>
                </a:lnTo>
                <a:lnTo>
                  <a:pt x="31546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927100" y="5199063"/>
            <a:ext cx="241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792" y="0"/>
              </a:cxn>
            </a:cxnLst>
            <a:rect l="0" t="0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931863" y="4954588"/>
            <a:ext cx="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59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59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927100" y="4946650"/>
            <a:ext cx="314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236663" y="4954588"/>
            <a:ext cx="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51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51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927100" y="4940300"/>
            <a:ext cx="292100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7744"/>
              </a:cxn>
              <a:cxn ang="0">
                <a:pos x="11176" y="224536"/>
              </a:cxn>
              <a:cxn ang="0">
                <a:pos x="11176" y="12954"/>
              </a:cxn>
              <a:cxn ang="0">
                <a:pos x="281432" y="12954"/>
              </a:cxn>
              <a:cxn ang="0">
                <a:pos x="292608" y="0"/>
              </a:cxn>
            </a:cxnLst>
            <a:rect l="0" t="0" r="r" b="b"/>
            <a:pathLst>
              <a:path w="292734" h="238125">
                <a:moveTo>
                  <a:pt x="292608" y="0"/>
                </a:moveTo>
                <a:lnTo>
                  <a:pt x="0" y="0"/>
                </a:lnTo>
                <a:lnTo>
                  <a:pt x="0" y="237744"/>
                </a:lnTo>
                <a:lnTo>
                  <a:pt x="11176" y="224536"/>
                </a:lnTo>
                <a:lnTo>
                  <a:pt x="11176" y="12954"/>
                </a:lnTo>
                <a:lnTo>
                  <a:pt x="281432" y="12954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950913" y="49704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950913" y="49704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1114425" y="5468938"/>
            <a:ext cx="361950" cy="120650"/>
          </a:xfrm>
          <a:custGeom>
            <a:avLst/>
            <a:gdLst/>
            <a:ahLst/>
            <a:cxnLst>
              <a:cxn ang="0">
                <a:pos x="0" y="120395"/>
              </a:cxn>
              <a:cxn ang="0">
                <a:pos x="361188" y="120395"/>
              </a:cxn>
              <a:cxn ang="0">
                <a:pos x="361188" y="0"/>
              </a:cxn>
              <a:cxn ang="0">
                <a:pos x="0" y="0"/>
              </a:cxn>
              <a:cxn ang="0">
                <a:pos x="0" y="120395"/>
              </a:cxn>
            </a:cxnLst>
            <a:rect l="0" t="0" r="r" b="b"/>
            <a:pathLst>
              <a:path w="361315" h="120650">
                <a:moveTo>
                  <a:pt x="0" y="120395"/>
                </a:moveTo>
                <a:lnTo>
                  <a:pt x="361188" y="120395"/>
                </a:lnTo>
                <a:lnTo>
                  <a:pt x="36118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1125538" y="5481638"/>
            <a:ext cx="339725" cy="93662"/>
          </a:xfrm>
          <a:custGeom>
            <a:avLst/>
            <a:gdLst/>
            <a:ahLst/>
            <a:cxnLst>
              <a:cxn ang="0">
                <a:pos x="0" y="92964"/>
              </a:cxn>
              <a:cxn ang="0">
                <a:pos x="338328" y="92964"/>
              </a:cxn>
              <a:cxn ang="0">
                <a:pos x="338328" y="0"/>
              </a:cxn>
              <a:cxn ang="0">
                <a:pos x="0" y="0"/>
              </a:cxn>
              <a:cxn ang="0">
                <a:pos x="0" y="92964"/>
              </a:cxn>
            </a:cxnLst>
            <a:rect l="0" t="0" r="r" b="b"/>
            <a:pathLst>
              <a:path w="338455" h="93345">
                <a:moveTo>
                  <a:pt x="0" y="92964"/>
                </a:moveTo>
                <a:lnTo>
                  <a:pt x="338328" y="92964"/>
                </a:lnTo>
                <a:lnTo>
                  <a:pt x="338328" y="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1114425" y="5467350"/>
            <a:ext cx="360363" cy="120650"/>
          </a:xfrm>
          <a:custGeom>
            <a:avLst/>
            <a:gdLst/>
            <a:ahLst/>
            <a:cxnLst>
              <a:cxn ang="0">
                <a:pos x="361188" y="0"/>
              </a:cxn>
              <a:cxn ang="0">
                <a:pos x="350139" y="13588"/>
              </a:cxn>
              <a:cxn ang="0">
                <a:pos x="350139" y="107060"/>
              </a:cxn>
              <a:cxn ang="0">
                <a:pos x="11214" y="107060"/>
              </a:cxn>
              <a:cxn ang="0">
                <a:pos x="0" y="120396"/>
              </a:cxn>
              <a:cxn ang="0">
                <a:pos x="361188" y="120396"/>
              </a:cxn>
              <a:cxn ang="0">
                <a:pos x="361188" y="0"/>
              </a:cxn>
            </a:cxnLst>
            <a:rect l="0" t="0" r="r" b="b"/>
            <a:pathLst>
              <a:path w="361315" h="120650">
                <a:moveTo>
                  <a:pt x="361188" y="0"/>
                </a:moveTo>
                <a:lnTo>
                  <a:pt x="350139" y="13588"/>
                </a:lnTo>
                <a:lnTo>
                  <a:pt x="350139" y="107060"/>
                </a:lnTo>
                <a:lnTo>
                  <a:pt x="11214" y="107060"/>
                </a:lnTo>
                <a:lnTo>
                  <a:pt x="0" y="120396"/>
                </a:lnTo>
                <a:lnTo>
                  <a:pt x="361188" y="120396"/>
                </a:lnTo>
                <a:lnTo>
                  <a:pt x="3611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1114425" y="5467350"/>
            <a:ext cx="360363" cy="120650"/>
          </a:xfrm>
          <a:custGeom>
            <a:avLst/>
            <a:gdLst/>
            <a:ahLst/>
            <a:cxnLst>
              <a:cxn ang="0">
                <a:pos x="361188" y="0"/>
              </a:cxn>
              <a:cxn ang="0">
                <a:pos x="0" y="0"/>
              </a:cxn>
              <a:cxn ang="0">
                <a:pos x="0" y="120396"/>
              </a:cxn>
              <a:cxn ang="0">
                <a:pos x="11214" y="107060"/>
              </a:cxn>
              <a:cxn ang="0">
                <a:pos x="11214" y="13588"/>
              </a:cxn>
              <a:cxn ang="0">
                <a:pos x="350139" y="13588"/>
              </a:cxn>
              <a:cxn ang="0">
                <a:pos x="361188" y="0"/>
              </a:cxn>
            </a:cxnLst>
            <a:rect l="0" t="0" r="r" b="b"/>
            <a:pathLst>
              <a:path w="361315" h="120650">
                <a:moveTo>
                  <a:pt x="361188" y="0"/>
                </a:moveTo>
                <a:lnTo>
                  <a:pt x="0" y="0"/>
                </a:lnTo>
                <a:lnTo>
                  <a:pt x="0" y="120396"/>
                </a:lnTo>
                <a:lnTo>
                  <a:pt x="11214" y="107060"/>
                </a:lnTo>
                <a:lnTo>
                  <a:pt x="11214" y="13588"/>
                </a:lnTo>
                <a:lnTo>
                  <a:pt x="350139" y="13588"/>
                </a:lnTo>
                <a:lnTo>
                  <a:pt x="3611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1362075" y="552450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4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1339850" y="5514975"/>
            <a:ext cx="112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775" y="0"/>
              </a:cxn>
            </a:cxnLst>
            <a:rect l="0" t="0" r="r" b="b"/>
            <a:pathLst>
              <a:path w="113030">
                <a:moveTo>
                  <a:pt x="0" y="0"/>
                </a:moveTo>
                <a:lnTo>
                  <a:pt x="112775" y="0"/>
                </a:lnTo>
              </a:path>
            </a:pathLst>
          </a:custGeom>
          <a:noFill/>
          <a:ln w="130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1362075" y="550545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4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4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1227138" y="5441950"/>
            <a:ext cx="134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1136650" y="5505450"/>
            <a:ext cx="23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1136650" y="5500688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1143000" y="5156200"/>
            <a:ext cx="315913" cy="2667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315468" y="266700"/>
              </a:cxn>
              <a:cxn ang="0">
                <a:pos x="315468" y="0"/>
              </a:cxn>
              <a:cxn ang="0">
                <a:pos x="0" y="0"/>
              </a:cxn>
              <a:cxn ang="0">
                <a:pos x="0" y="266700"/>
              </a:cxn>
            </a:cxnLst>
            <a:rect l="0" t="0" r="r" b="b"/>
            <a:pathLst>
              <a:path w="315594" h="266700">
                <a:moveTo>
                  <a:pt x="0" y="266700"/>
                </a:moveTo>
                <a:lnTo>
                  <a:pt x="315468" y="266700"/>
                </a:lnTo>
                <a:lnTo>
                  <a:pt x="31546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1143000" y="5416550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1149350" y="5168900"/>
            <a:ext cx="0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2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29"/>
                </a:lnTo>
              </a:path>
            </a:pathLst>
          </a:custGeom>
          <a:noFill/>
          <a:ln w="1135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1143000" y="5162550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1452563" y="5168900"/>
            <a:ext cx="0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9776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39776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1143000" y="5156200"/>
            <a:ext cx="292100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9267"/>
              </a:cxn>
              <a:cxn ang="0">
                <a:pos x="11175" y="225932"/>
              </a:cxn>
              <a:cxn ang="0">
                <a:pos x="11175" y="13080"/>
              </a:cxn>
              <a:cxn ang="0">
                <a:pos x="281431" y="13080"/>
              </a:cxn>
              <a:cxn ang="0">
                <a:pos x="292608" y="0"/>
              </a:cxn>
            </a:cxnLst>
            <a:rect l="0" t="0" r="r" b="b"/>
            <a:pathLst>
              <a:path w="292734" h="239395">
                <a:moveTo>
                  <a:pt x="292608" y="0"/>
                </a:moveTo>
                <a:lnTo>
                  <a:pt x="0" y="0"/>
                </a:lnTo>
                <a:lnTo>
                  <a:pt x="0" y="239267"/>
                </a:lnTo>
                <a:lnTo>
                  <a:pt x="11175" y="225932"/>
                </a:lnTo>
                <a:lnTo>
                  <a:pt x="11175" y="13080"/>
                </a:lnTo>
                <a:lnTo>
                  <a:pt x="281431" y="13080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1166813" y="51863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1166813" y="5186363"/>
            <a:ext cx="273050" cy="207962"/>
          </a:xfrm>
          <a:custGeom>
            <a:avLst/>
            <a:gdLst/>
            <a:ahLst/>
            <a:cxnLst>
              <a:cxn ang="0">
                <a:pos x="0" y="208787"/>
              </a:cxn>
              <a:cxn ang="0">
                <a:pos x="272796" y="208787"/>
              </a:cxn>
              <a:cxn ang="0">
                <a:pos x="272796" y="0"/>
              </a:cxn>
              <a:cxn ang="0">
                <a:pos x="0" y="0"/>
              </a:cxn>
              <a:cxn ang="0">
                <a:pos x="0" y="208787"/>
              </a:cxn>
            </a:cxnLst>
            <a:rect l="0" t="0" r="r" b="b"/>
            <a:pathLst>
              <a:path w="273050" h="208914">
                <a:moveTo>
                  <a:pt x="0" y="208787"/>
                </a:moveTo>
                <a:lnTo>
                  <a:pt x="272796" y="208787"/>
                </a:lnTo>
                <a:lnTo>
                  <a:pt x="2727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1403350" y="5613400"/>
            <a:ext cx="358775" cy="119063"/>
          </a:xfrm>
          <a:custGeom>
            <a:avLst/>
            <a:gdLst/>
            <a:ahLst/>
            <a:cxnLst>
              <a:cxn ang="0">
                <a:pos x="0" y="118872"/>
              </a:cxn>
              <a:cxn ang="0">
                <a:pos x="359664" y="118872"/>
              </a:cxn>
              <a:cxn ang="0">
                <a:pos x="359664" y="0"/>
              </a:cxn>
              <a:cxn ang="0">
                <a:pos x="0" y="0"/>
              </a:cxn>
              <a:cxn ang="0">
                <a:pos x="0" y="118872"/>
              </a:cxn>
            </a:cxnLst>
            <a:rect l="0" t="0" r="r" b="b"/>
            <a:pathLst>
              <a:path w="360044" h="119379">
                <a:moveTo>
                  <a:pt x="0" y="118872"/>
                </a:moveTo>
                <a:lnTo>
                  <a:pt x="359664" y="118872"/>
                </a:lnTo>
                <a:lnTo>
                  <a:pt x="359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1412875" y="5626100"/>
            <a:ext cx="338138" cy="93663"/>
          </a:xfrm>
          <a:custGeom>
            <a:avLst/>
            <a:gdLst/>
            <a:ahLst/>
            <a:cxnLst>
              <a:cxn ang="0">
                <a:pos x="0" y="92964"/>
              </a:cxn>
              <a:cxn ang="0">
                <a:pos x="338328" y="92964"/>
              </a:cxn>
              <a:cxn ang="0">
                <a:pos x="338328" y="0"/>
              </a:cxn>
              <a:cxn ang="0">
                <a:pos x="0" y="0"/>
              </a:cxn>
              <a:cxn ang="0">
                <a:pos x="0" y="92964"/>
              </a:cxn>
            </a:cxnLst>
            <a:rect l="0" t="0" r="r" b="b"/>
            <a:pathLst>
              <a:path w="338455" h="93345">
                <a:moveTo>
                  <a:pt x="0" y="92964"/>
                </a:moveTo>
                <a:lnTo>
                  <a:pt x="338328" y="92964"/>
                </a:lnTo>
                <a:lnTo>
                  <a:pt x="338328" y="0"/>
                </a:lnTo>
                <a:lnTo>
                  <a:pt x="0" y="0"/>
                </a:lnTo>
                <a:lnTo>
                  <a:pt x="0" y="9296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1401763" y="5613400"/>
            <a:ext cx="360362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348614" y="13385"/>
              </a:cxn>
              <a:cxn ang="0">
                <a:pos x="348614" y="105689"/>
              </a:cxn>
              <a:cxn ang="0">
                <a:pos x="11175" y="105689"/>
              </a:cxn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</a:cxnLst>
            <a:rect l="0" t="0" r="r" b="b"/>
            <a:pathLst>
              <a:path w="360044" h="119379">
                <a:moveTo>
                  <a:pt x="359663" y="0"/>
                </a:moveTo>
                <a:lnTo>
                  <a:pt x="348614" y="13385"/>
                </a:lnTo>
                <a:lnTo>
                  <a:pt x="348614" y="105689"/>
                </a:lnTo>
                <a:lnTo>
                  <a:pt x="11175" y="105689"/>
                </a:lnTo>
                <a:lnTo>
                  <a:pt x="0" y="118872"/>
                </a:lnTo>
                <a:lnTo>
                  <a:pt x="359663" y="118872"/>
                </a:lnTo>
                <a:lnTo>
                  <a:pt x="35966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1401763" y="5613400"/>
            <a:ext cx="360362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  <a:cxn ang="0">
                <a:pos x="11175" y="105689"/>
              </a:cxn>
              <a:cxn ang="0">
                <a:pos x="11175" y="13385"/>
              </a:cxn>
              <a:cxn ang="0">
                <a:pos x="348614" y="13385"/>
              </a:cxn>
              <a:cxn ang="0">
                <a:pos x="359663" y="0"/>
              </a:cxn>
            </a:cxnLst>
            <a:rect l="0" t="0" r="r" b="b"/>
            <a:pathLst>
              <a:path w="360044" h="119379">
                <a:moveTo>
                  <a:pt x="359663" y="0"/>
                </a:moveTo>
                <a:lnTo>
                  <a:pt x="0" y="0"/>
                </a:lnTo>
                <a:lnTo>
                  <a:pt x="0" y="118872"/>
                </a:lnTo>
                <a:lnTo>
                  <a:pt x="11175" y="105689"/>
                </a:lnTo>
                <a:lnTo>
                  <a:pt x="11175" y="13385"/>
                </a:lnTo>
                <a:lnTo>
                  <a:pt x="348614" y="13385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1649413" y="5668963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" y="0"/>
              </a:cxn>
            </a:cxnLst>
            <a:rect l="0" t="0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1625600" y="5659438"/>
            <a:ext cx="114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300" y="0"/>
              </a:cxn>
            </a:cxnLst>
            <a:rect l="0" t="0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1649413" y="5649913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" y="0"/>
              </a:cxn>
            </a:cxnLst>
            <a:rect l="0" t="0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1514475" y="5586413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1425575" y="564832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1425575" y="564356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68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668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1430338" y="5300663"/>
            <a:ext cx="315912" cy="266700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8" y="265175"/>
              </a:cxn>
              <a:cxn ang="0">
                <a:pos x="315468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4" h="265429">
                <a:moveTo>
                  <a:pt x="0" y="265175"/>
                </a:moveTo>
                <a:lnTo>
                  <a:pt x="315468" y="265175"/>
                </a:lnTo>
                <a:lnTo>
                  <a:pt x="31546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1428750" y="5559425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/>
          </p:cNvSpPr>
          <p:nvPr/>
        </p:nvSpPr>
        <p:spPr bwMode="auto">
          <a:xfrm>
            <a:off x="1435100" y="53133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60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1428750" y="5307013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4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1739900" y="53133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51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51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1428750" y="5300663"/>
            <a:ext cx="295275" cy="238125"/>
          </a:xfrm>
          <a:custGeom>
            <a:avLst/>
            <a:gdLst/>
            <a:ahLst/>
            <a:cxnLst>
              <a:cxn ang="0">
                <a:pos x="294131" y="0"/>
              </a:cxn>
              <a:cxn ang="0">
                <a:pos x="0" y="0"/>
              </a:cxn>
              <a:cxn ang="0">
                <a:pos x="0" y="237743"/>
              </a:cxn>
              <a:cxn ang="0">
                <a:pos x="11175" y="224535"/>
              </a:cxn>
              <a:cxn ang="0">
                <a:pos x="11175" y="12953"/>
              </a:cxn>
              <a:cxn ang="0">
                <a:pos x="282829" y="12953"/>
              </a:cxn>
              <a:cxn ang="0">
                <a:pos x="294131" y="0"/>
              </a:cxn>
            </a:cxnLst>
            <a:rect l="0" t="0" r="r" b="b"/>
            <a:pathLst>
              <a:path w="294639" h="238125">
                <a:moveTo>
                  <a:pt x="294131" y="0"/>
                </a:moveTo>
                <a:lnTo>
                  <a:pt x="0" y="0"/>
                </a:lnTo>
                <a:lnTo>
                  <a:pt x="0" y="237743"/>
                </a:lnTo>
                <a:lnTo>
                  <a:pt x="11175" y="224535"/>
                </a:lnTo>
                <a:lnTo>
                  <a:pt x="11175" y="12953"/>
                </a:lnTo>
                <a:lnTo>
                  <a:pt x="282829" y="12953"/>
                </a:lnTo>
                <a:lnTo>
                  <a:pt x="29413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1455738" y="53308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5" y="207264"/>
              </a:cxn>
              <a:cxn ang="0">
                <a:pos x="272795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5" y="207264"/>
                </a:lnTo>
                <a:lnTo>
                  <a:pt x="272795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1455738" y="53308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5" y="207264"/>
              </a:cxn>
              <a:cxn ang="0">
                <a:pos x="272795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5" y="207264"/>
                </a:lnTo>
                <a:lnTo>
                  <a:pt x="272795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1258888" y="5084763"/>
            <a:ext cx="1009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888" y="0"/>
              </a:cxn>
            </a:cxnLst>
            <a:rect l="0" t="0" r="r" b="b"/>
            <a:pathLst>
              <a:path w="1009014">
                <a:moveTo>
                  <a:pt x="0" y="0"/>
                </a:moveTo>
                <a:lnTo>
                  <a:pt x="10088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1762125" y="5372100"/>
            <a:ext cx="506413" cy="3175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505968" y="0"/>
              </a:cxn>
            </a:cxnLst>
            <a:rect l="0" t="0" r="r" b="b"/>
            <a:pathLst>
              <a:path w="506094" h="1904">
                <a:moveTo>
                  <a:pt x="0" y="1524"/>
                </a:moveTo>
                <a:lnTo>
                  <a:pt x="50596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 noChangeArrowheads="1"/>
          </p:cNvSpPr>
          <p:nvPr/>
        </p:nvSpPr>
        <p:spPr bwMode="auto">
          <a:xfrm>
            <a:off x="2195513" y="2997200"/>
            <a:ext cx="865187" cy="5032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2195513" y="2997200"/>
            <a:ext cx="865187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864107" y="502920"/>
              </a:cxn>
              <a:cxn ang="0">
                <a:pos x="864107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864235" h="502920">
                <a:moveTo>
                  <a:pt x="0" y="502920"/>
                </a:moveTo>
                <a:lnTo>
                  <a:pt x="864107" y="502920"/>
                </a:lnTo>
                <a:lnTo>
                  <a:pt x="864107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2287588" y="3005138"/>
            <a:ext cx="681037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2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M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901700" y="3295650"/>
            <a:ext cx="431800" cy="134938"/>
          </a:xfrm>
          <a:custGeom>
            <a:avLst/>
            <a:gdLst/>
            <a:ahLst/>
            <a:cxnLst>
              <a:cxn ang="0">
                <a:pos x="0" y="134112"/>
              </a:cxn>
              <a:cxn ang="0">
                <a:pos x="431291" y="134112"/>
              </a:cxn>
              <a:cxn ang="0">
                <a:pos x="431291" y="0"/>
              </a:cxn>
              <a:cxn ang="0">
                <a:pos x="0" y="0"/>
              </a:cxn>
              <a:cxn ang="0">
                <a:pos x="0" y="134112"/>
              </a:cxn>
            </a:cxnLst>
            <a:rect l="0" t="0" r="r" b="b"/>
            <a:pathLst>
              <a:path w="431800" h="134620">
                <a:moveTo>
                  <a:pt x="0" y="134112"/>
                </a:moveTo>
                <a:lnTo>
                  <a:pt x="431291" y="134112"/>
                </a:lnTo>
                <a:lnTo>
                  <a:pt x="43129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914400" y="3309938"/>
            <a:ext cx="403225" cy="104775"/>
          </a:xfrm>
          <a:custGeom>
            <a:avLst/>
            <a:gdLst/>
            <a:ahLst/>
            <a:cxnLst>
              <a:cxn ang="0">
                <a:pos x="0" y="103632"/>
              </a:cxn>
              <a:cxn ang="0">
                <a:pos x="403859" y="103632"/>
              </a:cxn>
              <a:cxn ang="0">
                <a:pos x="403859" y="0"/>
              </a:cxn>
              <a:cxn ang="0">
                <a:pos x="0" y="0"/>
              </a:cxn>
              <a:cxn ang="0">
                <a:pos x="0" y="103632"/>
              </a:cxn>
            </a:cxnLst>
            <a:rect l="0" t="0" r="r" b="b"/>
            <a:pathLst>
              <a:path w="403859" h="104139">
                <a:moveTo>
                  <a:pt x="0" y="103632"/>
                </a:moveTo>
                <a:lnTo>
                  <a:pt x="403859" y="103632"/>
                </a:lnTo>
                <a:lnTo>
                  <a:pt x="403859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900113" y="3295650"/>
            <a:ext cx="431800" cy="133350"/>
          </a:xfrm>
          <a:custGeom>
            <a:avLst/>
            <a:gdLst/>
            <a:ahLst/>
            <a:cxnLst>
              <a:cxn ang="0">
                <a:pos x="431291" y="0"/>
              </a:cxn>
              <a:cxn ang="0">
                <a:pos x="418084" y="15112"/>
              </a:cxn>
              <a:cxn ang="0">
                <a:pos x="418084" y="119252"/>
              </a:cxn>
              <a:cxn ang="0">
                <a:pos x="13385" y="119252"/>
              </a:cxn>
              <a:cxn ang="0">
                <a:pos x="0" y="134112"/>
              </a:cxn>
              <a:cxn ang="0">
                <a:pos x="431291" y="134112"/>
              </a:cxn>
              <a:cxn ang="0">
                <a:pos x="431291" y="0"/>
              </a:cxn>
            </a:cxnLst>
            <a:rect l="0" t="0" r="r" b="b"/>
            <a:pathLst>
              <a:path w="431800" h="134620">
                <a:moveTo>
                  <a:pt x="431291" y="0"/>
                </a:moveTo>
                <a:lnTo>
                  <a:pt x="418084" y="15112"/>
                </a:lnTo>
                <a:lnTo>
                  <a:pt x="418084" y="119252"/>
                </a:lnTo>
                <a:lnTo>
                  <a:pt x="13385" y="119252"/>
                </a:lnTo>
                <a:lnTo>
                  <a:pt x="0" y="134112"/>
                </a:lnTo>
                <a:lnTo>
                  <a:pt x="431291" y="134112"/>
                </a:lnTo>
                <a:lnTo>
                  <a:pt x="43129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900113" y="3295650"/>
            <a:ext cx="431800" cy="133350"/>
          </a:xfrm>
          <a:custGeom>
            <a:avLst/>
            <a:gdLst/>
            <a:ahLst/>
            <a:cxnLst>
              <a:cxn ang="0">
                <a:pos x="431291" y="0"/>
              </a:cxn>
              <a:cxn ang="0">
                <a:pos x="0" y="0"/>
              </a:cxn>
              <a:cxn ang="0">
                <a:pos x="0" y="134112"/>
              </a:cxn>
              <a:cxn ang="0">
                <a:pos x="13385" y="119252"/>
              </a:cxn>
              <a:cxn ang="0">
                <a:pos x="13385" y="15112"/>
              </a:cxn>
              <a:cxn ang="0">
                <a:pos x="418084" y="15112"/>
              </a:cxn>
              <a:cxn ang="0">
                <a:pos x="431291" y="0"/>
              </a:cxn>
            </a:cxnLst>
            <a:rect l="0" t="0" r="r" b="b"/>
            <a:pathLst>
              <a:path w="431800" h="134620">
                <a:moveTo>
                  <a:pt x="431291" y="0"/>
                </a:moveTo>
                <a:lnTo>
                  <a:pt x="0" y="0"/>
                </a:lnTo>
                <a:lnTo>
                  <a:pt x="0" y="134112"/>
                </a:lnTo>
                <a:lnTo>
                  <a:pt x="13385" y="119252"/>
                </a:lnTo>
                <a:lnTo>
                  <a:pt x="13385" y="15112"/>
                </a:lnTo>
                <a:lnTo>
                  <a:pt x="418084" y="15112"/>
                </a:lnTo>
                <a:lnTo>
                  <a:pt x="43129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1196975" y="3359150"/>
            <a:ext cx="82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330" y="0"/>
              </a:cxn>
            </a:cxnLst>
            <a:rect l="0" t="0" r="r" b="b"/>
            <a:pathLst>
              <a:path w="81915">
                <a:moveTo>
                  <a:pt x="0" y="0"/>
                </a:moveTo>
                <a:lnTo>
                  <a:pt x="81330" y="0"/>
                </a:lnTo>
              </a:path>
            </a:pathLst>
          </a:custGeom>
          <a:noFill/>
          <a:ln w="71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1169988" y="3348038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146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1196975" y="3336925"/>
            <a:ext cx="82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330" y="0"/>
              </a:cxn>
            </a:cxnLst>
            <a:rect l="0" t="0" r="r" b="b"/>
            <a:pathLst>
              <a:path w="81915">
                <a:moveTo>
                  <a:pt x="0" y="0"/>
                </a:moveTo>
                <a:lnTo>
                  <a:pt x="81330" y="0"/>
                </a:lnTo>
              </a:path>
            </a:pathLst>
          </a:custGeom>
          <a:noFill/>
          <a:ln w="72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1035050" y="3265488"/>
            <a:ext cx="161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544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noFill/>
          <a:ln w="30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927100" y="333533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431" y="0"/>
              </a:cxn>
            </a:cxnLst>
            <a:rect l="0" t="0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noFill/>
          <a:ln w="2133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927100" y="33305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5" y="0"/>
              </a:cxn>
            </a:cxnLst>
            <a:rect l="0" t="0" r="r" b="b"/>
            <a:pathLst>
              <a:path w="13969">
                <a:moveTo>
                  <a:pt x="0" y="0"/>
                </a:moveTo>
                <a:lnTo>
                  <a:pt x="13715" y="0"/>
                </a:lnTo>
              </a:path>
            </a:pathLst>
          </a:custGeom>
          <a:noFill/>
          <a:ln w="1066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/>
          </p:cNvSpPr>
          <p:nvPr/>
        </p:nvSpPr>
        <p:spPr bwMode="auto">
          <a:xfrm>
            <a:off x="935038" y="2944813"/>
            <a:ext cx="377825" cy="300037"/>
          </a:xfrm>
          <a:custGeom>
            <a:avLst/>
            <a:gdLst/>
            <a:ahLst/>
            <a:cxnLst>
              <a:cxn ang="0">
                <a:pos x="0" y="298703"/>
              </a:cxn>
              <a:cxn ang="0">
                <a:pos x="377952" y="298703"/>
              </a:cxn>
              <a:cxn ang="0">
                <a:pos x="377952" y="0"/>
              </a:cxn>
              <a:cxn ang="0">
                <a:pos x="0" y="0"/>
              </a:cxn>
              <a:cxn ang="0">
                <a:pos x="0" y="298703"/>
              </a:cxn>
            </a:cxnLst>
            <a:rect l="0" t="0" r="r" b="b"/>
            <a:pathLst>
              <a:path w="378459" h="299085">
                <a:moveTo>
                  <a:pt x="0" y="298703"/>
                </a:moveTo>
                <a:lnTo>
                  <a:pt x="377952" y="298703"/>
                </a:lnTo>
                <a:lnTo>
                  <a:pt x="377952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933450" y="3235325"/>
            <a:ext cx="379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951" y="0"/>
              </a:cxn>
            </a:cxnLst>
            <a:rect l="0" t="0" r="r" b="b"/>
            <a:pathLst>
              <a:path w="378459">
                <a:moveTo>
                  <a:pt x="0" y="0"/>
                </a:moveTo>
                <a:lnTo>
                  <a:pt x="377951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/>
          </p:cNvSpPr>
          <p:nvPr/>
        </p:nvSpPr>
        <p:spPr bwMode="auto">
          <a:xfrm>
            <a:off x="941388" y="2959100"/>
            <a:ext cx="0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9239"/>
              </a:cxn>
            </a:cxnLst>
            <a:rect l="0" t="0" r="r" b="b"/>
            <a:pathLst>
              <a:path h="269239">
                <a:moveTo>
                  <a:pt x="0" y="0"/>
                </a:moveTo>
                <a:lnTo>
                  <a:pt x="0" y="269239"/>
                </a:lnTo>
              </a:path>
            </a:pathLst>
          </a:custGeom>
          <a:noFill/>
          <a:ln w="1361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933450" y="2951163"/>
            <a:ext cx="379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951" y="0"/>
              </a:cxn>
            </a:cxnLst>
            <a:rect l="0" t="0" r="r" b="b"/>
            <a:pathLst>
              <a:path w="378459">
                <a:moveTo>
                  <a:pt x="0" y="0"/>
                </a:moveTo>
                <a:lnTo>
                  <a:pt x="377951" y="0"/>
                </a:lnTo>
              </a:path>
            </a:pathLst>
          </a:custGeom>
          <a:noFill/>
          <a:ln w="15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1304925" y="2959100"/>
            <a:ext cx="0" cy="26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8478"/>
              </a:cxn>
            </a:cxnLst>
            <a:rect l="0" t="0" r="r" b="b"/>
            <a:pathLst>
              <a:path h="268605">
                <a:moveTo>
                  <a:pt x="0" y="0"/>
                </a:moveTo>
                <a:lnTo>
                  <a:pt x="0" y="268478"/>
                </a:lnTo>
              </a:path>
            </a:pathLst>
          </a:custGeom>
          <a:noFill/>
          <a:ln w="1358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933450" y="2944813"/>
            <a:ext cx="350838" cy="268287"/>
          </a:xfrm>
          <a:custGeom>
            <a:avLst/>
            <a:gdLst/>
            <a:ahLst/>
            <a:cxnLst>
              <a:cxn ang="0">
                <a:pos x="350519" y="0"/>
              </a:cxn>
              <a:cxn ang="0">
                <a:pos x="0" y="0"/>
              </a:cxn>
              <a:cxn ang="0">
                <a:pos x="0" y="268224"/>
              </a:cxn>
              <a:cxn ang="0">
                <a:pos x="13398" y="253365"/>
              </a:cxn>
              <a:cxn ang="0">
                <a:pos x="13398" y="14605"/>
              </a:cxn>
              <a:cxn ang="0">
                <a:pos x="337184" y="14605"/>
              </a:cxn>
              <a:cxn ang="0">
                <a:pos x="350519" y="0"/>
              </a:cxn>
            </a:cxnLst>
            <a:rect l="0" t="0" r="r" b="b"/>
            <a:pathLst>
              <a:path w="350519" h="268605">
                <a:moveTo>
                  <a:pt x="350519" y="0"/>
                </a:moveTo>
                <a:lnTo>
                  <a:pt x="0" y="0"/>
                </a:lnTo>
                <a:lnTo>
                  <a:pt x="0" y="268224"/>
                </a:lnTo>
                <a:lnTo>
                  <a:pt x="13398" y="253365"/>
                </a:lnTo>
                <a:lnTo>
                  <a:pt x="13398" y="14605"/>
                </a:lnTo>
                <a:lnTo>
                  <a:pt x="337184" y="14605"/>
                </a:lnTo>
                <a:lnTo>
                  <a:pt x="3505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963613" y="2978150"/>
            <a:ext cx="327025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327659" y="234696"/>
              </a:cxn>
              <a:cxn ang="0">
                <a:pos x="327659" y="0"/>
              </a:cxn>
              <a:cxn ang="0">
                <a:pos x="0" y="0"/>
              </a:cxn>
              <a:cxn ang="0">
                <a:pos x="0" y="234696"/>
              </a:cxn>
            </a:cxnLst>
            <a:rect l="0" t="0" r="r" b="b"/>
            <a:pathLst>
              <a:path w="327659" h="234950">
                <a:moveTo>
                  <a:pt x="0" y="234696"/>
                </a:moveTo>
                <a:lnTo>
                  <a:pt x="327659" y="234696"/>
                </a:lnTo>
                <a:lnTo>
                  <a:pt x="32765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/>
          </p:cNvSpPr>
          <p:nvPr/>
        </p:nvSpPr>
        <p:spPr bwMode="auto">
          <a:xfrm>
            <a:off x="963613" y="2978150"/>
            <a:ext cx="327025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327659" y="234696"/>
              </a:cxn>
              <a:cxn ang="0">
                <a:pos x="327659" y="0"/>
              </a:cxn>
              <a:cxn ang="0">
                <a:pos x="0" y="0"/>
              </a:cxn>
              <a:cxn ang="0">
                <a:pos x="0" y="234696"/>
              </a:cxn>
            </a:cxnLst>
            <a:rect l="0" t="0" r="r" b="b"/>
            <a:pathLst>
              <a:path w="327659" h="234950">
                <a:moveTo>
                  <a:pt x="0" y="234696"/>
                </a:moveTo>
                <a:lnTo>
                  <a:pt x="327659" y="234696"/>
                </a:lnTo>
                <a:lnTo>
                  <a:pt x="32765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9" name="object 88"/>
          <p:cNvSpPr>
            <a:spLocks/>
          </p:cNvSpPr>
          <p:nvPr/>
        </p:nvSpPr>
        <p:spPr bwMode="auto">
          <a:xfrm>
            <a:off x="1333500" y="3141663"/>
            <a:ext cx="8636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0"/>
              </a:cxn>
            </a:cxnLst>
            <a:rect l="0" t="0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6965950" y="2708275"/>
            <a:ext cx="1855788" cy="1152525"/>
          </a:xfrm>
          <a:custGeom>
            <a:avLst/>
            <a:gdLst/>
            <a:ahLst/>
            <a:cxnLst>
              <a:cxn ang="0">
                <a:pos x="298323" y="917320"/>
              </a:cxn>
              <a:cxn ang="0">
                <a:pos x="372491" y="1020444"/>
              </a:cxn>
              <a:cxn ang="0">
                <a:pos x="465836" y="1097914"/>
              </a:cxn>
              <a:cxn ang="0">
                <a:pos x="566674" y="1140587"/>
              </a:cxn>
              <a:cxn ang="0">
                <a:pos x="677291" y="1152144"/>
              </a:cxn>
              <a:cxn ang="0">
                <a:pos x="784605" y="1129919"/>
              </a:cxn>
              <a:cxn ang="0">
                <a:pos x="882269" y="1067562"/>
              </a:cxn>
              <a:cxn ang="0">
                <a:pos x="970279" y="1067562"/>
              </a:cxn>
              <a:cxn ang="0">
                <a:pos x="1069086" y="1129919"/>
              </a:cxn>
              <a:cxn ang="0">
                <a:pos x="1178560" y="1152144"/>
              </a:cxn>
              <a:cxn ang="0">
                <a:pos x="1280541" y="1140587"/>
              </a:cxn>
              <a:cxn ang="0">
                <a:pos x="1387855" y="1097914"/>
              </a:cxn>
              <a:cxn ang="0">
                <a:pos x="1476882" y="1020444"/>
              </a:cxn>
              <a:cxn ang="0">
                <a:pos x="1552067" y="917320"/>
              </a:cxn>
              <a:cxn ang="0">
                <a:pos x="1619630" y="864742"/>
              </a:cxn>
              <a:cxn ang="0">
                <a:pos x="1699132" y="853186"/>
              </a:cxn>
              <a:cxn ang="0">
                <a:pos x="1771015" y="805179"/>
              </a:cxn>
              <a:cxn ang="0">
                <a:pos x="1823593" y="725931"/>
              </a:cxn>
              <a:cxn ang="0">
                <a:pos x="1851532" y="629030"/>
              </a:cxn>
              <a:cxn ang="0">
                <a:pos x="1851532" y="522224"/>
              </a:cxn>
              <a:cxn ang="0">
                <a:pos x="1823593" y="425323"/>
              </a:cxn>
              <a:cxn ang="0">
                <a:pos x="1771015" y="347852"/>
              </a:cxn>
              <a:cxn ang="0">
                <a:pos x="1699132" y="298068"/>
              </a:cxn>
              <a:cxn ang="0">
                <a:pos x="1619630" y="286512"/>
              </a:cxn>
              <a:cxn ang="0">
                <a:pos x="1552067" y="235712"/>
              </a:cxn>
              <a:cxn ang="0">
                <a:pos x="1476882" y="129031"/>
              </a:cxn>
              <a:cxn ang="0">
                <a:pos x="1387855" y="50673"/>
              </a:cxn>
              <a:cxn ang="0">
                <a:pos x="1280541" y="8889"/>
              </a:cxn>
              <a:cxn ang="0">
                <a:pos x="1178560" y="0"/>
              </a:cxn>
              <a:cxn ang="0">
                <a:pos x="1069086" y="24002"/>
              </a:cxn>
              <a:cxn ang="0">
                <a:pos x="970279" y="82676"/>
              </a:cxn>
              <a:cxn ang="0">
                <a:pos x="882269" y="82676"/>
              </a:cxn>
              <a:cxn ang="0">
                <a:pos x="784605" y="24002"/>
              </a:cxn>
              <a:cxn ang="0">
                <a:pos x="677291" y="0"/>
              </a:cxn>
              <a:cxn ang="0">
                <a:pos x="566674" y="8889"/>
              </a:cxn>
              <a:cxn ang="0">
                <a:pos x="465836" y="50673"/>
              </a:cxn>
              <a:cxn ang="0">
                <a:pos x="372491" y="129031"/>
              </a:cxn>
              <a:cxn ang="0">
                <a:pos x="298323" y="235712"/>
              </a:cxn>
              <a:cxn ang="0">
                <a:pos x="231775" y="286512"/>
              </a:cxn>
              <a:cxn ang="0">
                <a:pos x="153543" y="298068"/>
              </a:cxn>
              <a:cxn ang="0">
                <a:pos x="81534" y="347852"/>
              </a:cxn>
              <a:cxn ang="0">
                <a:pos x="28955" y="425323"/>
              </a:cxn>
              <a:cxn ang="0">
                <a:pos x="1016" y="522224"/>
              </a:cxn>
              <a:cxn ang="0">
                <a:pos x="1016" y="629030"/>
              </a:cxn>
              <a:cxn ang="0">
                <a:pos x="28955" y="725931"/>
              </a:cxn>
              <a:cxn ang="0">
                <a:pos x="81534" y="805179"/>
              </a:cxn>
              <a:cxn ang="0">
                <a:pos x="153543" y="853186"/>
              </a:cxn>
              <a:cxn ang="0">
                <a:pos x="231775" y="864742"/>
              </a:cxn>
            </a:cxnLst>
            <a:rect l="0" t="0" r="r" b="b"/>
            <a:pathLst>
              <a:path w="1854834" h="1152525">
                <a:moveTo>
                  <a:pt x="270510" y="856741"/>
                </a:moveTo>
                <a:lnTo>
                  <a:pt x="298323" y="917320"/>
                </a:lnTo>
                <a:lnTo>
                  <a:pt x="333755" y="971550"/>
                </a:lnTo>
                <a:lnTo>
                  <a:pt x="372491" y="1020444"/>
                </a:lnTo>
                <a:lnTo>
                  <a:pt x="417575" y="1063116"/>
                </a:lnTo>
                <a:lnTo>
                  <a:pt x="465836" y="1097914"/>
                </a:lnTo>
                <a:lnTo>
                  <a:pt x="516254" y="1122807"/>
                </a:lnTo>
                <a:lnTo>
                  <a:pt x="566674" y="1140587"/>
                </a:lnTo>
                <a:lnTo>
                  <a:pt x="623570" y="1152144"/>
                </a:lnTo>
                <a:lnTo>
                  <a:pt x="677291" y="1152144"/>
                </a:lnTo>
                <a:lnTo>
                  <a:pt x="728726" y="1145032"/>
                </a:lnTo>
                <a:lnTo>
                  <a:pt x="784605" y="1129919"/>
                </a:lnTo>
                <a:lnTo>
                  <a:pt x="835025" y="1102359"/>
                </a:lnTo>
                <a:lnTo>
                  <a:pt x="882269" y="1067562"/>
                </a:lnTo>
                <a:lnTo>
                  <a:pt x="928370" y="1025778"/>
                </a:lnTo>
                <a:lnTo>
                  <a:pt x="970279" y="1067562"/>
                </a:lnTo>
                <a:lnTo>
                  <a:pt x="1020699" y="1102359"/>
                </a:lnTo>
                <a:lnTo>
                  <a:pt x="1069086" y="1129919"/>
                </a:lnTo>
                <a:lnTo>
                  <a:pt x="1121664" y="1145032"/>
                </a:lnTo>
                <a:lnTo>
                  <a:pt x="1178560" y="1152144"/>
                </a:lnTo>
                <a:lnTo>
                  <a:pt x="1229995" y="1152144"/>
                </a:lnTo>
                <a:lnTo>
                  <a:pt x="1280541" y="1140587"/>
                </a:lnTo>
                <a:lnTo>
                  <a:pt x="1335277" y="1122807"/>
                </a:lnTo>
                <a:lnTo>
                  <a:pt x="1387855" y="1097914"/>
                </a:lnTo>
                <a:lnTo>
                  <a:pt x="1433956" y="1063116"/>
                </a:lnTo>
                <a:lnTo>
                  <a:pt x="1476882" y="1020444"/>
                </a:lnTo>
                <a:lnTo>
                  <a:pt x="1517650" y="971550"/>
                </a:lnTo>
                <a:lnTo>
                  <a:pt x="1552067" y="917320"/>
                </a:lnTo>
                <a:lnTo>
                  <a:pt x="1583181" y="856741"/>
                </a:lnTo>
                <a:lnTo>
                  <a:pt x="1619630" y="864742"/>
                </a:lnTo>
                <a:lnTo>
                  <a:pt x="1660398" y="860298"/>
                </a:lnTo>
                <a:lnTo>
                  <a:pt x="1699132" y="853186"/>
                </a:lnTo>
                <a:lnTo>
                  <a:pt x="1737741" y="833627"/>
                </a:lnTo>
                <a:lnTo>
                  <a:pt x="1771015" y="805179"/>
                </a:lnTo>
                <a:lnTo>
                  <a:pt x="1798954" y="769619"/>
                </a:lnTo>
                <a:lnTo>
                  <a:pt x="1823593" y="725931"/>
                </a:lnTo>
                <a:lnTo>
                  <a:pt x="1837563" y="678814"/>
                </a:lnTo>
                <a:lnTo>
                  <a:pt x="1851532" y="629030"/>
                </a:lnTo>
                <a:lnTo>
                  <a:pt x="1854707" y="576579"/>
                </a:lnTo>
                <a:lnTo>
                  <a:pt x="1851532" y="522224"/>
                </a:lnTo>
                <a:lnTo>
                  <a:pt x="1837563" y="471550"/>
                </a:lnTo>
                <a:lnTo>
                  <a:pt x="1823593" y="425323"/>
                </a:lnTo>
                <a:lnTo>
                  <a:pt x="1798954" y="384301"/>
                </a:lnTo>
                <a:lnTo>
                  <a:pt x="1771015" y="347852"/>
                </a:lnTo>
                <a:lnTo>
                  <a:pt x="1737741" y="320293"/>
                </a:lnTo>
                <a:lnTo>
                  <a:pt x="1699132" y="298068"/>
                </a:lnTo>
                <a:lnTo>
                  <a:pt x="1660398" y="289178"/>
                </a:lnTo>
                <a:lnTo>
                  <a:pt x="1619630" y="286512"/>
                </a:lnTo>
                <a:lnTo>
                  <a:pt x="1583181" y="297179"/>
                </a:lnTo>
                <a:lnTo>
                  <a:pt x="1552067" y="235712"/>
                </a:lnTo>
                <a:lnTo>
                  <a:pt x="1517650" y="177926"/>
                </a:lnTo>
                <a:lnTo>
                  <a:pt x="1476882" y="129031"/>
                </a:lnTo>
                <a:lnTo>
                  <a:pt x="1433956" y="89915"/>
                </a:lnTo>
                <a:lnTo>
                  <a:pt x="1387855" y="50673"/>
                </a:lnTo>
                <a:lnTo>
                  <a:pt x="1335277" y="28448"/>
                </a:lnTo>
                <a:lnTo>
                  <a:pt x="1280541" y="8889"/>
                </a:lnTo>
                <a:lnTo>
                  <a:pt x="1229995" y="0"/>
                </a:lnTo>
                <a:lnTo>
                  <a:pt x="1178560" y="0"/>
                </a:lnTo>
                <a:lnTo>
                  <a:pt x="1121664" y="6223"/>
                </a:lnTo>
                <a:lnTo>
                  <a:pt x="1069086" y="24002"/>
                </a:lnTo>
                <a:lnTo>
                  <a:pt x="1020699" y="50673"/>
                </a:lnTo>
                <a:lnTo>
                  <a:pt x="970279" y="82676"/>
                </a:lnTo>
                <a:lnTo>
                  <a:pt x="928370" y="124587"/>
                </a:lnTo>
                <a:lnTo>
                  <a:pt x="882269" y="82676"/>
                </a:lnTo>
                <a:lnTo>
                  <a:pt x="835025" y="50673"/>
                </a:lnTo>
                <a:lnTo>
                  <a:pt x="784605" y="24002"/>
                </a:lnTo>
                <a:lnTo>
                  <a:pt x="728726" y="6223"/>
                </a:lnTo>
                <a:lnTo>
                  <a:pt x="677291" y="0"/>
                </a:lnTo>
                <a:lnTo>
                  <a:pt x="623570" y="0"/>
                </a:lnTo>
                <a:lnTo>
                  <a:pt x="566674" y="8889"/>
                </a:lnTo>
                <a:lnTo>
                  <a:pt x="516254" y="28448"/>
                </a:lnTo>
                <a:lnTo>
                  <a:pt x="465836" y="50673"/>
                </a:lnTo>
                <a:lnTo>
                  <a:pt x="417575" y="89915"/>
                </a:lnTo>
                <a:lnTo>
                  <a:pt x="372491" y="129031"/>
                </a:lnTo>
                <a:lnTo>
                  <a:pt x="333755" y="177926"/>
                </a:lnTo>
                <a:lnTo>
                  <a:pt x="298323" y="235712"/>
                </a:lnTo>
                <a:lnTo>
                  <a:pt x="270510" y="297179"/>
                </a:lnTo>
                <a:lnTo>
                  <a:pt x="231775" y="286512"/>
                </a:lnTo>
                <a:lnTo>
                  <a:pt x="192150" y="289178"/>
                </a:lnTo>
                <a:lnTo>
                  <a:pt x="153543" y="298068"/>
                </a:lnTo>
                <a:lnTo>
                  <a:pt x="115950" y="320293"/>
                </a:lnTo>
                <a:lnTo>
                  <a:pt x="81534" y="347852"/>
                </a:lnTo>
                <a:lnTo>
                  <a:pt x="55752" y="384301"/>
                </a:lnTo>
                <a:lnTo>
                  <a:pt x="28955" y="425323"/>
                </a:lnTo>
                <a:lnTo>
                  <a:pt x="10795" y="471550"/>
                </a:lnTo>
                <a:lnTo>
                  <a:pt x="1016" y="522224"/>
                </a:lnTo>
                <a:lnTo>
                  <a:pt x="0" y="576579"/>
                </a:lnTo>
                <a:lnTo>
                  <a:pt x="1016" y="629030"/>
                </a:lnTo>
                <a:lnTo>
                  <a:pt x="10795" y="678814"/>
                </a:lnTo>
                <a:lnTo>
                  <a:pt x="28955" y="725931"/>
                </a:lnTo>
                <a:lnTo>
                  <a:pt x="55752" y="769619"/>
                </a:lnTo>
                <a:lnTo>
                  <a:pt x="81534" y="805179"/>
                </a:lnTo>
                <a:lnTo>
                  <a:pt x="115950" y="833627"/>
                </a:lnTo>
                <a:lnTo>
                  <a:pt x="153543" y="853186"/>
                </a:lnTo>
                <a:lnTo>
                  <a:pt x="192150" y="860298"/>
                </a:lnTo>
                <a:lnTo>
                  <a:pt x="231775" y="864742"/>
                </a:lnTo>
                <a:lnTo>
                  <a:pt x="270510" y="85674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7602538" y="3127375"/>
            <a:ext cx="841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2" name="object 91"/>
          <p:cNvSpPr>
            <a:spLocks/>
          </p:cNvSpPr>
          <p:nvPr/>
        </p:nvSpPr>
        <p:spPr bwMode="auto">
          <a:xfrm>
            <a:off x="6750050" y="306705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359663"/>
              </a:cxn>
              <a:cxn ang="0">
                <a:pos x="647700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359663"/>
                </a:lnTo>
                <a:lnTo>
                  <a:pt x="6477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3" name="object 92"/>
          <p:cNvSpPr>
            <a:spLocks/>
          </p:cNvSpPr>
          <p:nvPr/>
        </p:nvSpPr>
        <p:spPr bwMode="auto">
          <a:xfrm>
            <a:off x="6750050" y="306705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359663"/>
              </a:cxn>
              <a:cxn ang="0">
                <a:pos x="647700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359663"/>
                </a:lnTo>
                <a:lnTo>
                  <a:pt x="6477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6858000" y="3109913"/>
            <a:ext cx="4318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5" name="object 94"/>
          <p:cNvSpPr>
            <a:spLocks/>
          </p:cNvSpPr>
          <p:nvPr/>
        </p:nvSpPr>
        <p:spPr bwMode="auto">
          <a:xfrm>
            <a:off x="3059113" y="3213100"/>
            <a:ext cx="36750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4364" y="0"/>
              </a:cxn>
            </a:cxnLst>
            <a:rect l="0" t="0" r="r" b="b"/>
            <a:pathLst>
              <a:path w="3674745">
                <a:moveTo>
                  <a:pt x="0" y="0"/>
                </a:moveTo>
                <a:lnTo>
                  <a:pt x="367436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4219575" y="2825750"/>
            <a:ext cx="15398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5" dirty="0">
                <a:latin typeface="Tahoma"/>
                <a:cs typeface="Tahoma"/>
              </a:rPr>
              <a:t>Telephone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7" name="object 96"/>
          <p:cNvSpPr>
            <a:spLocks/>
          </p:cNvSpPr>
          <p:nvPr/>
        </p:nvSpPr>
        <p:spPr bwMode="auto">
          <a:xfrm>
            <a:off x="3708400" y="3357563"/>
            <a:ext cx="3025775" cy="1873250"/>
          </a:xfrm>
          <a:custGeom>
            <a:avLst/>
            <a:gdLst/>
            <a:ahLst/>
            <a:cxnLst>
              <a:cxn ang="0">
                <a:pos x="0" y="1871471"/>
              </a:cxn>
              <a:cxn ang="0">
                <a:pos x="3025140" y="0"/>
              </a:cxn>
            </a:cxnLst>
            <a:rect l="0" t="0" r="r" b="b"/>
            <a:pathLst>
              <a:path w="3025140" h="1871979">
                <a:moveTo>
                  <a:pt x="0" y="1871471"/>
                </a:moveTo>
                <a:lnTo>
                  <a:pt x="302514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8" name="object 97"/>
          <p:cNvSpPr>
            <a:spLocks noChangeArrowheads="1"/>
          </p:cNvSpPr>
          <p:nvPr/>
        </p:nvSpPr>
        <p:spPr bwMode="auto">
          <a:xfrm>
            <a:off x="1457325" y="5010150"/>
            <a:ext cx="1101725" cy="438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9" name="object 98"/>
          <p:cNvSpPr>
            <a:spLocks noChangeArrowheads="1"/>
          </p:cNvSpPr>
          <p:nvPr/>
        </p:nvSpPr>
        <p:spPr bwMode="auto">
          <a:xfrm>
            <a:off x="2843213" y="5011738"/>
            <a:ext cx="865187" cy="5032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0" name="object 99"/>
          <p:cNvSpPr>
            <a:spLocks/>
          </p:cNvSpPr>
          <p:nvPr/>
        </p:nvSpPr>
        <p:spPr bwMode="auto">
          <a:xfrm>
            <a:off x="2843213" y="5011738"/>
            <a:ext cx="865187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864107" y="502919"/>
              </a:cxn>
              <a:cxn ang="0">
                <a:pos x="864107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864235" h="502920">
                <a:moveTo>
                  <a:pt x="0" y="502919"/>
                </a:moveTo>
                <a:lnTo>
                  <a:pt x="864107" y="502919"/>
                </a:lnTo>
                <a:lnTo>
                  <a:pt x="86410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2276475" y="4483100"/>
            <a:ext cx="1339850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ADSL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730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670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odem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412" name="object 101"/>
          <p:cNvSpPr>
            <a:spLocks/>
          </p:cNvSpPr>
          <p:nvPr/>
        </p:nvSpPr>
        <p:spPr bwMode="auto">
          <a:xfrm>
            <a:off x="2555875" y="522922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035" y="0"/>
              </a:cxn>
            </a:cxnLst>
            <a:rect l="0" t="0" r="r" b="b"/>
            <a:pathLst>
              <a:path w="288289">
                <a:moveTo>
                  <a:pt x="0" y="0"/>
                </a:moveTo>
                <a:lnTo>
                  <a:pt x="28803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3" name="object 102"/>
          <p:cNvSpPr>
            <a:spLocks noChangeArrowheads="1"/>
          </p:cNvSpPr>
          <p:nvPr/>
        </p:nvSpPr>
        <p:spPr bwMode="auto">
          <a:xfrm>
            <a:off x="4291013" y="5092700"/>
            <a:ext cx="796925" cy="7286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4" name="object 103"/>
          <p:cNvSpPr>
            <a:spLocks/>
          </p:cNvSpPr>
          <p:nvPr/>
        </p:nvSpPr>
        <p:spPr bwMode="auto">
          <a:xfrm>
            <a:off x="4070350" y="4799013"/>
            <a:ext cx="2735263" cy="1727200"/>
          </a:xfrm>
          <a:custGeom>
            <a:avLst/>
            <a:gdLst/>
            <a:ahLst/>
            <a:cxnLst>
              <a:cxn ang="0">
                <a:pos x="2339467" y="442849"/>
              </a:cxn>
              <a:cxn ang="0">
                <a:pos x="2735580" y="622046"/>
              </a:cxn>
              <a:cxn ang="0">
                <a:pos x="2735580" y="711708"/>
              </a:cxn>
              <a:cxn ang="0">
                <a:pos x="2586990" y="711708"/>
              </a:cxn>
              <a:cxn ang="0">
                <a:pos x="2586990" y="1726692"/>
              </a:cxn>
              <a:cxn ang="0">
                <a:pos x="146304" y="1726692"/>
              </a:cxn>
              <a:cxn ang="0">
                <a:pos x="146304" y="711708"/>
              </a:cxn>
              <a:cxn ang="0">
                <a:pos x="0" y="711708"/>
              </a:cxn>
              <a:cxn ang="0">
                <a:pos x="0" y="622046"/>
              </a:cxn>
              <a:cxn ang="0">
                <a:pos x="1368552" y="0"/>
              </a:cxn>
              <a:cxn ang="0">
                <a:pos x="1938020" y="258825"/>
              </a:cxn>
              <a:cxn ang="0">
                <a:pos x="1938020" y="15240"/>
              </a:cxn>
              <a:cxn ang="0">
                <a:pos x="2340864" y="15240"/>
              </a:cxn>
              <a:cxn ang="0">
                <a:pos x="2340864" y="442849"/>
              </a:cxn>
            </a:cxnLst>
            <a:rect l="0" t="0" r="r" b="b"/>
            <a:pathLst>
              <a:path w="2735579" h="1727200">
                <a:moveTo>
                  <a:pt x="2339467" y="442849"/>
                </a:moveTo>
                <a:lnTo>
                  <a:pt x="2735580" y="622046"/>
                </a:lnTo>
                <a:lnTo>
                  <a:pt x="2735580" y="711708"/>
                </a:lnTo>
                <a:lnTo>
                  <a:pt x="2586990" y="711708"/>
                </a:lnTo>
                <a:lnTo>
                  <a:pt x="2586990" y="1726692"/>
                </a:lnTo>
                <a:lnTo>
                  <a:pt x="146304" y="1726692"/>
                </a:lnTo>
                <a:lnTo>
                  <a:pt x="146304" y="711708"/>
                </a:lnTo>
                <a:lnTo>
                  <a:pt x="0" y="711708"/>
                </a:lnTo>
                <a:lnTo>
                  <a:pt x="0" y="622046"/>
                </a:lnTo>
                <a:lnTo>
                  <a:pt x="1368552" y="0"/>
                </a:lnTo>
                <a:lnTo>
                  <a:pt x="1938020" y="258825"/>
                </a:lnTo>
                <a:lnTo>
                  <a:pt x="1938020" y="15240"/>
                </a:lnTo>
                <a:lnTo>
                  <a:pt x="2340864" y="15240"/>
                </a:lnTo>
                <a:lnTo>
                  <a:pt x="2340864" y="442849"/>
                </a:lnTo>
              </a:path>
            </a:pathLst>
          </a:custGeom>
          <a:noFill/>
          <a:ln w="1371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5" name="object 104"/>
          <p:cNvSpPr>
            <a:spLocks noChangeArrowheads="1"/>
          </p:cNvSpPr>
          <p:nvPr/>
        </p:nvSpPr>
        <p:spPr bwMode="auto">
          <a:xfrm>
            <a:off x="4878388" y="5657850"/>
            <a:ext cx="1065212" cy="4381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6" name="object 105"/>
          <p:cNvSpPr>
            <a:spLocks noChangeArrowheads="1"/>
          </p:cNvSpPr>
          <p:nvPr/>
        </p:nvSpPr>
        <p:spPr bwMode="auto">
          <a:xfrm>
            <a:off x="6227763" y="5659438"/>
            <a:ext cx="865187" cy="5032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7" name="object 106"/>
          <p:cNvSpPr>
            <a:spLocks/>
          </p:cNvSpPr>
          <p:nvPr/>
        </p:nvSpPr>
        <p:spPr bwMode="auto">
          <a:xfrm>
            <a:off x="6227763" y="5659438"/>
            <a:ext cx="865187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865632" y="502919"/>
              </a:cxn>
              <a:cxn ang="0">
                <a:pos x="865632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866140" h="502920">
                <a:moveTo>
                  <a:pt x="0" y="502919"/>
                </a:moveTo>
                <a:lnTo>
                  <a:pt x="865632" y="502919"/>
                </a:lnTo>
                <a:lnTo>
                  <a:pt x="86563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7" name="object 107"/>
          <p:cNvSpPr txBox="1"/>
          <p:nvPr/>
        </p:nvSpPr>
        <p:spPr>
          <a:xfrm>
            <a:off x="6319838" y="5667375"/>
            <a:ext cx="681037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ADSL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odem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419" name="object 108"/>
          <p:cNvSpPr>
            <a:spLocks/>
          </p:cNvSpPr>
          <p:nvPr/>
        </p:nvSpPr>
        <p:spPr bwMode="auto">
          <a:xfrm>
            <a:off x="5942013" y="5876925"/>
            <a:ext cx="285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0" name="object 109"/>
          <p:cNvSpPr>
            <a:spLocks noChangeArrowheads="1"/>
          </p:cNvSpPr>
          <p:nvPr/>
        </p:nvSpPr>
        <p:spPr bwMode="auto">
          <a:xfrm>
            <a:off x="5508625" y="5373688"/>
            <a:ext cx="288925" cy="3603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21" name="object 110"/>
          <p:cNvSpPr>
            <a:spLocks/>
          </p:cNvSpPr>
          <p:nvPr/>
        </p:nvSpPr>
        <p:spPr bwMode="auto">
          <a:xfrm>
            <a:off x="5508625" y="5373688"/>
            <a:ext cx="288925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144017" y="0"/>
              </a:cxn>
              <a:cxn ang="0">
                <a:pos x="288036" y="361188"/>
              </a:cxn>
              <a:cxn ang="0">
                <a:pos x="0" y="361188"/>
              </a:cxn>
            </a:cxnLst>
            <a:rect l="0" t="0" r="r" b="b"/>
            <a:pathLst>
              <a:path w="288289" h="361314">
                <a:moveTo>
                  <a:pt x="0" y="361188"/>
                </a:moveTo>
                <a:lnTo>
                  <a:pt x="144017" y="0"/>
                </a:lnTo>
                <a:lnTo>
                  <a:pt x="288036" y="361188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2" name="object 111"/>
          <p:cNvSpPr>
            <a:spLocks/>
          </p:cNvSpPr>
          <p:nvPr/>
        </p:nvSpPr>
        <p:spPr bwMode="auto">
          <a:xfrm>
            <a:off x="5353050" y="5043488"/>
            <a:ext cx="276225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15" y="139445"/>
              </a:cxn>
              <a:cxn ang="0">
                <a:pos x="18542" y="172719"/>
              </a:cxn>
              <a:cxn ang="0">
                <a:pos x="275082" y="267461"/>
              </a:cxn>
              <a:cxn ang="0">
                <a:pos x="133223" y="179958"/>
              </a:cxn>
              <a:cxn ang="0">
                <a:pos x="201168" y="157733"/>
              </a:cxn>
              <a:cxn ang="0">
                <a:pos x="0" y="0"/>
              </a:cxn>
            </a:cxnLst>
            <a:rect l="0" t="0" r="r" b="b"/>
            <a:pathLst>
              <a:path w="275589" h="267970">
                <a:moveTo>
                  <a:pt x="0" y="0"/>
                </a:moveTo>
                <a:lnTo>
                  <a:pt x="120015" y="139445"/>
                </a:lnTo>
                <a:lnTo>
                  <a:pt x="18542" y="172719"/>
                </a:lnTo>
                <a:lnTo>
                  <a:pt x="275082" y="267461"/>
                </a:lnTo>
                <a:lnTo>
                  <a:pt x="133223" y="179958"/>
                </a:lnTo>
                <a:lnTo>
                  <a:pt x="201168" y="15773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3" name="object 112"/>
          <p:cNvSpPr>
            <a:spLocks/>
          </p:cNvSpPr>
          <p:nvPr/>
        </p:nvSpPr>
        <p:spPr bwMode="auto">
          <a:xfrm>
            <a:off x="5353050" y="5043488"/>
            <a:ext cx="276225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168" y="157733"/>
              </a:cxn>
              <a:cxn ang="0">
                <a:pos x="133223" y="179958"/>
              </a:cxn>
              <a:cxn ang="0">
                <a:pos x="275082" y="267461"/>
              </a:cxn>
              <a:cxn ang="0">
                <a:pos x="18542" y="172719"/>
              </a:cxn>
              <a:cxn ang="0">
                <a:pos x="120015" y="139445"/>
              </a:cxn>
              <a:cxn ang="0">
                <a:pos x="0" y="0"/>
              </a:cxn>
            </a:cxnLst>
            <a:rect l="0" t="0" r="r" b="b"/>
            <a:pathLst>
              <a:path w="275589" h="267970">
                <a:moveTo>
                  <a:pt x="0" y="0"/>
                </a:moveTo>
                <a:lnTo>
                  <a:pt x="201168" y="157733"/>
                </a:lnTo>
                <a:lnTo>
                  <a:pt x="133223" y="179958"/>
                </a:lnTo>
                <a:lnTo>
                  <a:pt x="275082" y="267461"/>
                </a:lnTo>
                <a:lnTo>
                  <a:pt x="18542" y="172719"/>
                </a:lnTo>
                <a:lnTo>
                  <a:pt x="120015" y="13944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4" name="object 113"/>
          <p:cNvSpPr>
            <a:spLocks/>
          </p:cNvSpPr>
          <p:nvPr/>
        </p:nvSpPr>
        <p:spPr bwMode="auto">
          <a:xfrm>
            <a:off x="5691188" y="5084763"/>
            <a:ext cx="292100" cy="217487"/>
          </a:xfrm>
          <a:custGeom>
            <a:avLst/>
            <a:gdLst/>
            <a:ahLst/>
            <a:cxnLst>
              <a:cxn ang="0">
                <a:pos x="176529" y="59055"/>
              </a:cxn>
              <a:cxn ang="0">
                <a:pos x="0" y="216662"/>
              </a:cxn>
              <a:cxn ang="0">
                <a:pos x="149478" y="121666"/>
              </a:cxn>
              <a:cxn ang="0">
                <a:pos x="217447" y="121666"/>
              </a:cxn>
              <a:cxn ang="0">
                <a:pos x="224203" y="110617"/>
              </a:cxn>
              <a:cxn ang="0">
                <a:pos x="190500" y="110617"/>
              </a:cxn>
              <a:cxn ang="0">
                <a:pos x="176529" y="59055"/>
              </a:cxn>
              <a:cxn ang="0">
                <a:pos x="217447" y="121666"/>
              </a:cxn>
              <a:cxn ang="0">
                <a:pos x="149478" y="121666"/>
              </a:cxn>
              <a:cxn ang="0">
                <a:pos x="170306" y="198755"/>
              </a:cxn>
              <a:cxn ang="0">
                <a:pos x="217447" y="121666"/>
              </a:cxn>
              <a:cxn ang="0">
                <a:pos x="291845" y="0"/>
              </a:cxn>
              <a:cxn ang="0">
                <a:pos x="190500" y="110617"/>
              </a:cxn>
              <a:cxn ang="0">
                <a:pos x="224203" y="110617"/>
              </a:cxn>
              <a:cxn ang="0">
                <a:pos x="291845" y="0"/>
              </a:cxn>
            </a:cxnLst>
            <a:rect l="0" t="0" r="r" b="b"/>
            <a:pathLst>
              <a:path w="292100" h="217170">
                <a:moveTo>
                  <a:pt x="176529" y="59055"/>
                </a:moveTo>
                <a:lnTo>
                  <a:pt x="0" y="216662"/>
                </a:lnTo>
                <a:lnTo>
                  <a:pt x="149478" y="121666"/>
                </a:lnTo>
                <a:lnTo>
                  <a:pt x="217447" y="121666"/>
                </a:lnTo>
                <a:lnTo>
                  <a:pt x="224203" y="110617"/>
                </a:lnTo>
                <a:lnTo>
                  <a:pt x="190500" y="110617"/>
                </a:lnTo>
                <a:lnTo>
                  <a:pt x="176529" y="59055"/>
                </a:lnTo>
                <a:close/>
              </a:path>
              <a:path w="292100" h="217170">
                <a:moveTo>
                  <a:pt x="217447" y="121666"/>
                </a:moveTo>
                <a:lnTo>
                  <a:pt x="149478" y="121666"/>
                </a:lnTo>
                <a:lnTo>
                  <a:pt x="170306" y="198755"/>
                </a:lnTo>
                <a:lnTo>
                  <a:pt x="217447" y="121666"/>
                </a:lnTo>
                <a:close/>
              </a:path>
              <a:path w="292100" h="217170">
                <a:moveTo>
                  <a:pt x="291845" y="0"/>
                </a:moveTo>
                <a:lnTo>
                  <a:pt x="190500" y="110617"/>
                </a:lnTo>
                <a:lnTo>
                  <a:pt x="224203" y="110617"/>
                </a:lnTo>
                <a:lnTo>
                  <a:pt x="29184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5" name="object 114"/>
          <p:cNvSpPr>
            <a:spLocks/>
          </p:cNvSpPr>
          <p:nvPr/>
        </p:nvSpPr>
        <p:spPr bwMode="auto">
          <a:xfrm>
            <a:off x="5691188" y="5084763"/>
            <a:ext cx="292100" cy="217487"/>
          </a:xfrm>
          <a:custGeom>
            <a:avLst/>
            <a:gdLst/>
            <a:ahLst/>
            <a:cxnLst>
              <a:cxn ang="0">
                <a:pos x="0" y="216662"/>
              </a:cxn>
              <a:cxn ang="0">
                <a:pos x="176529" y="59055"/>
              </a:cxn>
              <a:cxn ang="0">
                <a:pos x="190500" y="110617"/>
              </a:cxn>
              <a:cxn ang="0">
                <a:pos x="291845" y="0"/>
              </a:cxn>
              <a:cxn ang="0">
                <a:pos x="170306" y="198755"/>
              </a:cxn>
              <a:cxn ang="0">
                <a:pos x="149478" y="121666"/>
              </a:cxn>
              <a:cxn ang="0">
                <a:pos x="0" y="216662"/>
              </a:cxn>
            </a:cxnLst>
            <a:rect l="0" t="0" r="r" b="b"/>
            <a:pathLst>
              <a:path w="292100" h="217170">
                <a:moveTo>
                  <a:pt x="0" y="216662"/>
                </a:moveTo>
                <a:lnTo>
                  <a:pt x="176529" y="59055"/>
                </a:lnTo>
                <a:lnTo>
                  <a:pt x="190500" y="110617"/>
                </a:lnTo>
                <a:lnTo>
                  <a:pt x="291845" y="0"/>
                </a:lnTo>
                <a:lnTo>
                  <a:pt x="170306" y="198755"/>
                </a:lnTo>
                <a:lnTo>
                  <a:pt x="149478" y="121666"/>
                </a:lnTo>
                <a:lnTo>
                  <a:pt x="0" y="21666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6" name="object 115"/>
          <p:cNvSpPr>
            <a:spLocks/>
          </p:cNvSpPr>
          <p:nvPr/>
        </p:nvSpPr>
        <p:spPr bwMode="auto">
          <a:xfrm>
            <a:off x="5189538" y="5135563"/>
            <a:ext cx="125412" cy="258762"/>
          </a:xfrm>
          <a:custGeom>
            <a:avLst/>
            <a:gdLst/>
            <a:ahLst/>
            <a:cxnLst>
              <a:cxn ang="0">
                <a:pos x="124587" y="0"/>
              </a:cxn>
              <a:cxn ang="0">
                <a:pos x="82206" y="22490"/>
              </a:cxn>
              <a:cxn ang="0">
                <a:pos x="44338" y="46482"/>
              </a:cxn>
              <a:cxn ang="0">
                <a:pos x="15448" y="73044"/>
              </a:cxn>
              <a:cxn ang="0">
                <a:pos x="0" y="103251"/>
              </a:cxn>
              <a:cxn ang="0">
                <a:pos x="4288" y="141862"/>
              </a:cxn>
              <a:cxn ang="0">
                <a:pos x="23828" y="186785"/>
              </a:cxn>
              <a:cxn ang="0">
                <a:pos x="47202" y="228516"/>
              </a:cxn>
              <a:cxn ang="0">
                <a:pos x="62991" y="257556"/>
              </a:cxn>
            </a:cxnLst>
            <a:rect l="0" t="0" r="r" b="b"/>
            <a:pathLst>
              <a:path w="125095" h="257810">
                <a:moveTo>
                  <a:pt x="124587" y="0"/>
                </a:moveTo>
                <a:lnTo>
                  <a:pt x="82206" y="22490"/>
                </a:lnTo>
                <a:lnTo>
                  <a:pt x="44338" y="46482"/>
                </a:lnTo>
                <a:lnTo>
                  <a:pt x="15448" y="73044"/>
                </a:lnTo>
                <a:lnTo>
                  <a:pt x="0" y="103251"/>
                </a:lnTo>
                <a:lnTo>
                  <a:pt x="4288" y="141862"/>
                </a:lnTo>
                <a:lnTo>
                  <a:pt x="23828" y="186785"/>
                </a:lnTo>
                <a:lnTo>
                  <a:pt x="47202" y="228516"/>
                </a:lnTo>
                <a:lnTo>
                  <a:pt x="62991" y="25755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7" name="object 116"/>
          <p:cNvSpPr>
            <a:spLocks/>
          </p:cNvSpPr>
          <p:nvPr/>
        </p:nvSpPr>
        <p:spPr bwMode="auto">
          <a:xfrm>
            <a:off x="5022850" y="5084763"/>
            <a:ext cx="239713" cy="360362"/>
          </a:xfrm>
          <a:custGeom>
            <a:avLst/>
            <a:gdLst/>
            <a:ahLst/>
            <a:cxnLst>
              <a:cxn ang="0">
                <a:pos x="239141" y="0"/>
              </a:cxn>
              <a:cxn ang="0">
                <a:pos x="184385" y="20902"/>
              </a:cxn>
              <a:cxn ang="0">
                <a:pos x="132183" y="42502"/>
              </a:cxn>
              <a:cxn ang="0">
                <a:pos x="85089" y="65246"/>
              </a:cxn>
              <a:cxn ang="0">
                <a:pos x="45658" y="89577"/>
              </a:cxn>
              <a:cxn ang="0">
                <a:pos x="16444" y="115940"/>
              </a:cxn>
              <a:cxn ang="0">
                <a:pos x="0" y="144780"/>
              </a:cxn>
              <a:cxn ang="0">
                <a:pos x="3478" y="186988"/>
              </a:cxn>
              <a:cxn ang="0">
                <a:pos x="28531" y="236536"/>
              </a:cxn>
              <a:cxn ang="0">
                <a:pos x="63934" y="286621"/>
              </a:cxn>
              <a:cxn ang="0">
                <a:pos x="98466" y="330439"/>
              </a:cxn>
              <a:cxn ang="0">
                <a:pos x="120904" y="361188"/>
              </a:cxn>
            </a:cxnLst>
            <a:rect l="0" t="0" r="r" b="b"/>
            <a:pathLst>
              <a:path w="239395" h="361314">
                <a:moveTo>
                  <a:pt x="239141" y="0"/>
                </a:moveTo>
                <a:lnTo>
                  <a:pt x="184385" y="20902"/>
                </a:lnTo>
                <a:lnTo>
                  <a:pt x="132183" y="42502"/>
                </a:lnTo>
                <a:lnTo>
                  <a:pt x="85089" y="65246"/>
                </a:lnTo>
                <a:lnTo>
                  <a:pt x="45658" y="89577"/>
                </a:lnTo>
                <a:lnTo>
                  <a:pt x="16444" y="115940"/>
                </a:lnTo>
                <a:lnTo>
                  <a:pt x="0" y="144780"/>
                </a:lnTo>
                <a:lnTo>
                  <a:pt x="3478" y="186988"/>
                </a:lnTo>
                <a:lnTo>
                  <a:pt x="28531" y="236536"/>
                </a:lnTo>
                <a:lnTo>
                  <a:pt x="63934" y="286621"/>
                </a:lnTo>
                <a:lnTo>
                  <a:pt x="98466" y="330439"/>
                </a:lnTo>
                <a:lnTo>
                  <a:pt x="120904" y="36118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8" name="object 117"/>
          <p:cNvSpPr>
            <a:spLocks/>
          </p:cNvSpPr>
          <p:nvPr/>
        </p:nvSpPr>
        <p:spPr bwMode="auto">
          <a:xfrm>
            <a:off x="5322888" y="5187950"/>
            <a:ext cx="114300" cy="204788"/>
          </a:xfrm>
          <a:custGeom>
            <a:avLst/>
            <a:gdLst/>
            <a:ahLst/>
            <a:cxnLst>
              <a:cxn ang="0">
                <a:pos x="114681" y="0"/>
              </a:cxn>
              <a:cxn ang="0">
                <a:pos x="75670" y="18004"/>
              </a:cxn>
              <a:cxn ang="0">
                <a:pos x="40814" y="37163"/>
              </a:cxn>
              <a:cxn ang="0">
                <a:pos x="14222" y="58346"/>
              </a:cxn>
              <a:cxn ang="0">
                <a:pos x="0" y="82422"/>
              </a:cxn>
              <a:cxn ang="0">
                <a:pos x="3942" y="113335"/>
              </a:cxn>
              <a:cxn ang="0">
                <a:pos x="21923" y="149224"/>
              </a:cxn>
              <a:cxn ang="0">
                <a:pos x="43451" y="182542"/>
              </a:cxn>
              <a:cxn ang="0">
                <a:pos x="58038" y="205739"/>
              </a:cxn>
            </a:cxnLst>
            <a:rect l="0" t="0" r="r" b="b"/>
            <a:pathLst>
              <a:path w="114935" h="205739">
                <a:moveTo>
                  <a:pt x="114681" y="0"/>
                </a:moveTo>
                <a:lnTo>
                  <a:pt x="75670" y="18004"/>
                </a:lnTo>
                <a:lnTo>
                  <a:pt x="40814" y="37163"/>
                </a:lnTo>
                <a:lnTo>
                  <a:pt x="14222" y="58346"/>
                </a:lnTo>
                <a:lnTo>
                  <a:pt x="0" y="82422"/>
                </a:lnTo>
                <a:lnTo>
                  <a:pt x="3942" y="113335"/>
                </a:lnTo>
                <a:lnTo>
                  <a:pt x="21923" y="149224"/>
                </a:lnTo>
                <a:lnTo>
                  <a:pt x="43451" y="182542"/>
                </a:lnTo>
                <a:lnTo>
                  <a:pt x="58038" y="20573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9" name="object 118"/>
          <p:cNvSpPr>
            <a:spLocks/>
          </p:cNvSpPr>
          <p:nvPr/>
        </p:nvSpPr>
        <p:spPr bwMode="auto">
          <a:xfrm>
            <a:off x="6948488" y="3429000"/>
            <a:ext cx="0" cy="2233613"/>
          </a:xfrm>
          <a:custGeom>
            <a:avLst/>
            <a:gdLst/>
            <a:ahLst/>
            <a:cxnLst>
              <a:cxn ang="0">
                <a:pos x="0" y="2232660"/>
              </a:cxn>
              <a:cxn ang="0">
                <a:pos x="0" y="0"/>
              </a:cxn>
            </a:cxnLst>
            <a:rect l="0" t="0" r="r" b="b"/>
            <a:pathLst>
              <a:path h="2232660">
                <a:moveTo>
                  <a:pt x="0" y="223266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0" name="object 119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</a:cxnLst>
            <a:rect l="0" t="0" r="r" b="b"/>
            <a:pathLst>
              <a:path w="360045" h="119379">
                <a:moveTo>
                  <a:pt x="0" y="118872"/>
                </a:moveTo>
                <a:lnTo>
                  <a:pt x="359663" y="118872"/>
                </a:lnTo>
                <a:lnTo>
                  <a:pt x="359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1" name="object 120"/>
          <p:cNvSpPr>
            <a:spLocks/>
          </p:cNvSpPr>
          <p:nvPr/>
        </p:nvSpPr>
        <p:spPr bwMode="auto">
          <a:xfrm>
            <a:off x="4583113" y="6273800"/>
            <a:ext cx="338137" cy="93663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338327" y="92963"/>
              </a:cxn>
              <a:cxn ang="0">
                <a:pos x="338327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338454" h="93345">
                <a:moveTo>
                  <a:pt x="0" y="92963"/>
                </a:moveTo>
                <a:lnTo>
                  <a:pt x="338327" y="92963"/>
                </a:lnTo>
                <a:lnTo>
                  <a:pt x="338327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2" name="object 121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348614" y="13385"/>
              </a:cxn>
              <a:cxn ang="0">
                <a:pos x="348614" y="105689"/>
              </a:cxn>
              <a:cxn ang="0">
                <a:pos x="11175" y="105689"/>
              </a:cxn>
              <a:cxn ang="0">
                <a:pos x="0" y="118872"/>
              </a:cxn>
              <a:cxn ang="0">
                <a:pos x="359663" y="118872"/>
              </a:cxn>
              <a:cxn ang="0">
                <a:pos x="359663" y="0"/>
              </a:cxn>
            </a:cxnLst>
            <a:rect l="0" t="0" r="r" b="b"/>
            <a:pathLst>
              <a:path w="360045" h="119379">
                <a:moveTo>
                  <a:pt x="359663" y="0"/>
                </a:moveTo>
                <a:lnTo>
                  <a:pt x="348614" y="13385"/>
                </a:lnTo>
                <a:lnTo>
                  <a:pt x="348614" y="105689"/>
                </a:lnTo>
                <a:lnTo>
                  <a:pt x="11175" y="105689"/>
                </a:lnTo>
                <a:lnTo>
                  <a:pt x="0" y="118872"/>
                </a:lnTo>
                <a:lnTo>
                  <a:pt x="359663" y="118872"/>
                </a:lnTo>
                <a:lnTo>
                  <a:pt x="35966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3" name="object 122"/>
          <p:cNvSpPr>
            <a:spLocks/>
          </p:cNvSpPr>
          <p:nvPr/>
        </p:nvSpPr>
        <p:spPr bwMode="auto">
          <a:xfrm>
            <a:off x="4572000" y="6261100"/>
            <a:ext cx="360363" cy="119063"/>
          </a:xfrm>
          <a:custGeom>
            <a:avLst/>
            <a:gdLst/>
            <a:ahLst/>
            <a:cxnLst>
              <a:cxn ang="0">
                <a:pos x="359663" y="0"/>
              </a:cxn>
              <a:cxn ang="0">
                <a:pos x="0" y="0"/>
              </a:cxn>
              <a:cxn ang="0">
                <a:pos x="0" y="118872"/>
              </a:cxn>
              <a:cxn ang="0">
                <a:pos x="11175" y="105689"/>
              </a:cxn>
              <a:cxn ang="0">
                <a:pos x="11175" y="13385"/>
              </a:cxn>
              <a:cxn ang="0">
                <a:pos x="348614" y="13385"/>
              </a:cxn>
              <a:cxn ang="0">
                <a:pos x="359663" y="0"/>
              </a:cxn>
            </a:cxnLst>
            <a:rect l="0" t="0" r="r" b="b"/>
            <a:pathLst>
              <a:path w="360045" h="119379">
                <a:moveTo>
                  <a:pt x="359663" y="0"/>
                </a:moveTo>
                <a:lnTo>
                  <a:pt x="0" y="0"/>
                </a:lnTo>
                <a:lnTo>
                  <a:pt x="0" y="118872"/>
                </a:lnTo>
                <a:lnTo>
                  <a:pt x="11175" y="105689"/>
                </a:lnTo>
                <a:lnTo>
                  <a:pt x="11175" y="13385"/>
                </a:lnTo>
                <a:lnTo>
                  <a:pt x="348614" y="13385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4" name="object 123"/>
          <p:cNvSpPr>
            <a:spLocks/>
          </p:cNvSpPr>
          <p:nvPr/>
        </p:nvSpPr>
        <p:spPr bwMode="auto">
          <a:xfrm>
            <a:off x="4819650" y="6316663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5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5" name="object 124"/>
          <p:cNvSpPr>
            <a:spLocks/>
          </p:cNvSpPr>
          <p:nvPr/>
        </p:nvSpPr>
        <p:spPr bwMode="auto">
          <a:xfrm>
            <a:off x="4797425" y="6307138"/>
            <a:ext cx="112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775" y="0"/>
              </a:cxn>
            </a:cxnLst>
            <a:rect l="0" t="0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6" name="object 125"/>
          <p:cNvSpPr>
            <a:spLocks/>
          </p:cNvSpPr>
          <p:nvPr/>
        </p:nvSpPr>
        <p:spPr bwMode="auto">
          <a:xfrm>
            <a:off x="4819650" y="6297613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63" y="0"/>
              </a:cxn>
            </a:cxnLst>
            <a:rect l="0" t="0" r="r" b="b"/>
            <a:pathLst>
              <a:path w="67945">
                <a:moveTo>
                  <a:pt x="0" y="0"/>
                </a:moveTo>
                <a:lnTo>
                  <a:pt x="67563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7" name="object 126"/>
          <p:cNvSpPr>
            <a:spLocks/>
          </p:cNvSpPr>
          <p:nvPr/>
        </p:nvSpPr>
        <p:spPr bwMode="auto">
          <a:xfrm>
            <a:off x="4684713" y="6234113"/>
            <a:ext cx="136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636" y="0"/>
              </a:cxn>
            </a:cxnLst>
            <a:rect l="0" t="0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8" name="object 127"/>
          <p:cNvSpPr>
            <a:spLocks/>
          </p:cNvSpPr>
          <p:nvPr/>
        </p:nvSpPr>
        <p:spPr bwMode="auto">
          <a:xfrm>
            <a:off x="4594225" y="6296025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" y="0"/>
              </a:cxn>
            </a:cxnLst>
            <a:rect l="0" t="0" r="r" b="b"/>
            <a:pathLst>
              <a:path w="21589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9" name="object 128"/>
          <p:cNvSpPr>
            <a:spLocks/>
          </p:cNvSpPr>
          <p:nvPr/>
        </p:nvSpPr>
        <p:spPr bwMode="auto">
          <a:xfrm>
            <a:off x="4594225" y="6291263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67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0" name="object 129"/>
          <p:cNvSpPr>
            <a:spLocks/>
          </p:cNvSpPr>
          <p:nvPr/>
        </p:nvSpPr>
        <p:spPr bwMode="auto">
          <a:xfrm>
            <a:off x="4602163" y="5948363"/>
            <a:ext cx="315912" cy="266700"/>
          </a:xfrm>
          <a:custGeom>
            <a:avLst/>
            <a:gdLst/>
            <a:ahLst/>
            <a:cxnLst>
              <a:cxn ang="0">
                <a:pos x="0" y="265175"/>
              </a:cxn>
              <a:cxn ang="0">
                <a:pos x="315467" y="265175"/>
              </a:cxn>
              <a:cxn ang="0">
                <a:pos x="315467" y="0"/>
              </a:cxn>
              <a:cxn ang="0">
                <a:pos x="0" y="0"/>
              </a:cxn>
              <a:cxn ang="0">
                <a:pos x="0" y="265175"/>
              </a:cxn>
            </a:cxnLst>
            <a:rect l="0" t="0" r="r" b="b"/>
            <a:pathLst>
              <a:path w="315595" h="265429">
                <a:moveTo>
                  <a:pt x="0" y="265175"/>
                </a:moveTo>
                <a:lnTo>
                  <a:pt x="315467" y="265175"/>
                </a:lnTo>
                <a:lnTo>
                  <a:pt x="315467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1" name="object 130"/>
          <p:cNvSpPr>
            <a:spLocks/>
          </p:cNvSpPr>
          <p:nvPr/>
        </p:nvSpPr>
        <p:spPr bwMode="auto">
          <a:xfrm>
            <a:off x="4600575" y="6207125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5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2" name="object 131"/>
          <p:cNvSpPr>
            <a:spLocks/>
          </p:cNvSpPr>
          <p:nvPr/>
        </p:nvSpPr>
        <p:spPr bwMode="auto">
          <a:xfrm>
            <a:off x="4606925" y="59610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760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noFill/>
          <a:ln w="1130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3" name="object 132"/>
          <p:cNvSpPr>
            <a:spLocks/>
          </p:cNvSpPr>
          <p:nvPr/>
        </p:nvSpPr>
        <p:spPr bwMode="auto">
          <a:xfrm>
            <a:off x="4600575" y="5954713"/>
            <a:ext cx="315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468" y="0"/>
              </a:cxn>
            </a:cxnLst>
            <a:rect l="0" t="0" r="r" b="b"/>
            <a:pathLst>
              <a:path w="315595">
                <a:moveTo>
                  <a:pt x="0" y="0"/>
                </a:moveTo>
                <a:lnTo>
                  <a:pt x="315468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4" name="object 133"/>
          <p:cNvSpPr>
            <a:spLocks/>
          </p:cNvSpPr>
          <p:nvPr/>
        </p:nvSpPr>
        <p:spPr bwMode="auto">
          <a:xfrm>
            <a:off x="4910138" y="5961063"/>
            <a:ext cx="0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277"/>
              </a:cxn>
            </a:cxnLst>
            <a:rect l="0" t="0" r="r" b="b"/>
            <a:pathLst>
              <a:path h="238760">
                <a:moveTo>
                  <a:pt x="0" y="0"/>
                </a:moveTo>
                <a:lnTo>
                  <a:pt x="0" y="238277"/>
                </a:lnTo>
              </a:path>
            </a:pathLst>
          </a:custGeom>
          <a:noFill/>
          <a:ln w="113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5" name="object 134"/>
          <p:cNvSpPr>
            <a:spLocks/>
          </p:cNvSpPr>
          <p:nvPr/>
        </p:nvSpPr>
        <p:spPr bwMode="auto">
          <a:xfrm>
            <a:off x="4600575" y="5948363"/>
            <a:ext cx="293688" cy="238125"/>
          </a:xfrm>
          <a:custGeom>
            <a:avLst/>
            <a:gdLst/>
            <a:ahLst/>
            <a:cxnLst>
              <a:cxn ang="0">
                <a:pos x="292608" y="0"/>
              </a:cxn>
              <a:cxn ang="0">
                <a:pos x="0" y="0"/>
              </a:cxn>
              <a:cxn ang="0">
                <a:pos x="0" y="237743"/>
              </a:cxn>
              <a:cxn ang="0">
                <a:pos x="11176" y="224535"/>
              </a:cxn>
              <a:cxn ang="0">
                <a:pos x="11176" y="13004"/>
              </a:cxn>
              <a:cxn ang="0">
                <a:pos x="281432" y="13004"/>
              </a:cxn>
              <a:cxn ang="0">
                <a:pos x="292608" y="0"/>
              </a:cxn>
            </a:cxnLst>
            <a:rect l="0" t="0" r="r" b="b"/>
            <a:pathLst>
              <a:path w="292735" h="238125">
                <a:moveTo>
                  <a:pt x="292608" y="0"/>
                </a:moveTo>
                <a:lnTo>
                  <a:pt x="0" y="0"/>
                </a:lnTo>
                <a:lnTo>
                  <a:pt x="0" y="237743"/>
                </a:lnTo>
                <a:lnTo>
                  <a:pt x="11176" y="224535"/>
                </a:lnTo>
                <a:lnTo>
                  <a:pt x="11176" y="13004"/>
                </a:lnTo>
                <a:lnTo>
                  <a:pt x="281432" y="13004"/>
                </a:lnTo>
                <a:lnTo>
                  <a:pt x="29260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6" name="object 135"/>
          <p:cNvSpPr>
            <a:spLocks/>
          </p:cNvSpPr>
          <p:nvPr/>
        </p:nvSpPr>
        <p:spPr bwMode="auto">
          <a:xfrm>
            <a:off x="4625975" y="59785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6" y="207264"/>
              </a:cxn>
              <a:cxn ang="0">
                <a:pos x="272796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6" y="207264"/>
                </a:lnTo>
                <a:lnTo>
                  <a:pt x="272796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7" name="object 136"/>
          <p:cNvSpPr>
            <a:spLocks/>
          </p:cNvSpPr>
          <p:nvPr/>
        </p:nvSpPr>
        <p:spPr bwMode="auto">
          <a:xfrm>
            <a:off x="4625975" y="5978525"/>
            <a:ext cx="273050" cy="207963"/>
          </a:xfrm>
          <a:custGeom>
            <a:avLst/>
            <a:gdLst/>
            <a:ahLst/>
            <a:cxnLst>
              <a:cxn ang="0">
                <a:pos x="0" y="207264"/>
              </a:cxn>
              <a:cxn ang="0">
                <a:pos x="272796" y="207264"/>
              </a:cxn>
              <a:cxn ang="0">
                <a:pos x="272796" y="0"/>
              </a:cxn>
              <a:cxn ang="0">
                <a:pos x="0" y="0"/>
              </a:cxn>
              <a:cxn ang="0">
                <a:pos x="0" y="207264"/>
              </a:cxn>
            </a:cxnLst>
            <a:rect l="0" t="0" r="r" b="b"/>
            <a:pathLst>
              <a:path w="273050" h="207645">
                <a:moveTo>
                  <a:pt x="0" y="207264"/>
                </a:moveTo>
                <a:lnTo>
                  <a:pt x="272796" y="207264"/>
                </a:lnTo>
                <a:lnTo>
                  <a:pt x="272796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8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CD346A0-3148-413C-9E00-B65DF68156DE}" type="slidenum">
              <a:rPr lang="th-TH">
                <a:solidFill>
                  <a:schemeClr val="tx1"/>
                </a:solidFill>
              </a:rPr>
              <a:pPr marL="207963"/>
              <a:t>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892175"/>
            <a:ext cx="1060450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NAT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1042988" y="2133600"/>
            <a:ext cx="7488237" cy="3802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75" y="5994400"/>
            <a:ext cx="36417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5" dirty="0">
                <a:solidFill>
                  <a:srgbClr val="00AB7D"/>
                </a:solidFill>
                <a:latin typeface="Tahoma"/>
                <a:cs typeface="Tahoma"/>
              </a:rPr>
              <a:t>“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One</a:t>
            </a:r>
            <a:r>
              <a:rPr sz="1800" b="1" i="1" spc="-5" dirty="0">
                <a:solidFill>
                  <a:srgbClr val="00AB7D"/>
                </a:solidFill>
                <a:latin typeface="Tahoma"/>
                <a:cs typeface="Tahoma"/>
              </a:rPr>
              <a:t>” 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or </a:t>
            </a:r>
            <a:r>
              <a:rPr sz="1800" b="1" i="1" dirty="0">
                <a:solidFill>
                  <a:srgbClr val="00AB7D"/>
                </a:solidFill>
                <a:latin typeface="Tahoma"/>
                <a:cs typeface="Tahoma"/>
              </a:rPr>
              <a:t>“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Pool</a:t>
            </a:r>
            <a:r>
              <a:rPr sz="1800" b="1" i="1" dirty="0">
                <a:solidFill>
                  <a:srgbClr val="00AB7D"/>
                </a:solidFill>
                <a:latin typeface="Tahoma"/>
                <a:cs typeface="Tahoma"/>
              </a:rPr>
              <a:t>” </a:t>
            </a:r>
            <a:r>
              <a:rPr sz="1800" b="1" dirty="0">
                <a:solidFill>
                  <a:srgbClr val="00AB7D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IP</a:t>
            </a:r>
            <a:r>
              <a:rPr sz="1800" b="1" spc="-90" dirty="0">
                <a:solidFill>
                  <a:srgbClr val="00AB7D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AB7D"/>
                </a:solidFill>
                <a:latin typeface="Tahoma"/>
                <a:cs typeface="Tahoma"/>
              </a:rPr>
              <a:t>addresses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5292725" y="4365625"/>
            <a:ext cx="360363" cy="1657350"/>
          </a:xfrm>
          <a:custGeom>
            <a:avLst/>
            <a:gdLst/>
            <a:ahLst/>
            <a:cxnLst>
              <a:cxn ang="0">
                <a:pos x="270890" y="180594"/>
              </a:cxn>
              <a:cxn ang="0">
                <a:pos x="90297" y="180594"/>
              </a:cxn>
              <a:cxn ang="0">
                <a:pos x="90297" y="1656588"/>
              </a:cxn>
              <a:cxn ang="0">
                <a:pos x="270890" y="1656588"/>
              </a:cxn>
              <a:cxn ang="0">
                <a:pos x="270890" y="180594"/>
              </a:cxn>
              <a:cxn ang="0">
                <a:pos x="180594" y="0"/>
              </a:cxn>
              <a:cxn ang="0">
                <a:pos x="0" y="180594"/>
              </a:cxn>
              <a:cxn ang="0">
                <a:pos x="361188" y="180594"/>
              </a:cxn>
              <a:cxn ang="0">
                <a:pos x="180594" y="0"/>
              </a:cxn>
            </a:cxnLst>
            <a:rect l="0" t="0" r="r" b="b"/>
            <a:pathLst>
              <a:path w="361314" h="1656714">
                <a:moveTo>
                  <a:pt x="270890" y="180594"/>
                </a:moveTo>
                <a:lnTo>
                  <a:pt x="90297" y="180594"/>
                </a:lnTo>
                <a:lnTo>
                  <a:pt x="90297" y="1656588"/>
                </a:lnTo>
                <a:lnTo>
                  <a:pt x="270890" y="1656588"/>
                </a:lnTo>
                <a:lnTo>
                  <a:pt x="270890" y="180594"/>
                </a:lnTo>
                <a:close/>
              </a:path>
              <a:path w="361314" h="1656714">
                <a:moveTo>
                  <a:pt x="180594" y="0"/>
                </a:moveTo>
                <a:lnTo>
                  <a:pt x="0" y="180594"/>
                </a:lnTo>
                <a:lnTo>
                  <a:pt x="361188" y="180594"/>
                </a:lnTo>
                <a:lnTo>
                  <a:pt x="18059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5292725" y="4365625"/>
            <a:ext cx="360363" cy="1657350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90297" y="180594"/>
              </a:cxn>
              <a:cxn ang="0">
                <a:pos x="90297" y="1656588"/>
              </a:cxn>
              <a:cxn ang="0">
                <a:pos x="270890" y="1656588"/>
              </a:cxn>
              <a:cxn ang="0">
                <a:pos x="270890" y="180594"/>
              </a:cxn>
              <a:cxn ang="0">
                <a:pos x="361188" y="180594"/>
              </a:cxn>
              <a:cxn ang="0">
                <a:pos x="180594" y="0"/>
              </a:cxn>
              <a:cxn ang="0">
                <a:pos x="0" y="180594"/>
              </a:cxn>
            </a:cxnLst>
            <a:rect l="0" t="0" r="r" b="b"/>
            <a:pathLst>
              <a:path w="361314" h="1656714">
                <a:moveTo>
                  <a:pt x="0" y="180594"/>
                </a:moveTo>
                <a:lnTo>
                  <a:pt x="90297" y="180594"/>
                </a:lnTo>
                <a:lnTo>
                  <a:pt x="90297" y="1656588"/>
                </a:lnTo>
                <a:lnTo>
                  <a:pt x="270890" y="1656588"/>
                </a:lnTo>
                <a:lnTo>
                  <a:pt x="270890" y="180594"/>
                </a:lnTo>
                <a:lnTo>
                  <a:pt x="361188" y="180594"/>
                </a:lnTo>
                <a:lnTo>
                  <a:pt x="180594" y="0"/>
                </a:lnTo>
                <a:lnTo>
                  <a:pt x="0" y="180594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C33B830-E0D1-4461-87B9-95D3E7B017F9}" type="slidenum">
              <a:rPr lang="th-TH">
                <a:solidFill>
                  <a:schemeClr val="tx1"/>
                </a:solidFill>
              </a:rPr>
              <a:pPr marL="207963"/>
              <a:t>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2111375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</a:p>
        </p:txBody>
      </p:sp>
      <p:sp>
        <p:nvSpPr>
          <p:cNvPr id="15362" name="object 3"/>
          <p:cNvSpPr>
            <a:spLocks/>
          </p:cNvSpPr>
          <p:nvPr/>
        </p:nvSpPr>
        <p:spPr bwMode="auto">
          <a:xfrm>
            <a:off x="771525" y="2573338"/>
            <a:ext cx="4006850" cy="2076450"/>
          </a:xfrm>
          <a:custGeom>
            <a:avLst/>
            <a:gdLst/>
            <a:ahLst/>
            <a:cxnLst>
              <a:cxn ang="0">
                <a:pos x="0" y="2076417"/>
              </a:cxn>
              <a:cxn ang="0">
                <a:pos x="4006116" y="2076417"/>
              </a:cxn>
              <a:cxn ang="0">
                <a:pos x="4006116" y="0"/>
              </a:cxn>
              <a:cxn ang="0">
                <a:pos x="0" y="0"/>
              </a:cxn>
              <a:cxn ang="0">
                <a:pos x="0" y="2076417"/>
              </a:cxn>
            </a:cxnLst>
            <a:rect l="0" t="0" r="r" b="b"/>
            <a:pathLst>
              <a:path w="4006215" h="2076450">
                <a:moveTo>
                  <a:pt x="0" y="2076417"/>
                </a:moveTo>
                <a:lnTo>
                  <a:pt x="4006116" y="2076417"/>
                </a:lnTo>
                <a:lnTo>
                  <a:pt x="4006116" y="0"/>
                </a:lnTo>
                <a:lnTo>
                  <a:pt x="0" y="0"/>
                </a:lnTo>
                <a:lnTo>
                  <a:pt x="0" y="2076417"/>
                </a:lnTo>
                <a:close/>
              </a:path>
            </a:pathLst>
          </a:custGeom>
          <a:solidFill>
            <a:srgbClr val="DFE0E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6469063" y="3184525"/>
            <a:ext cx="2217737" cy="895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6469063" y="3184525"/>
            <a:ext cx="2217737" cy="896938"/>
          </a:xfrm>
          <a:custGeom>
            <a:avLst/>
            <a:gdLst/>
            <a:ahLst/>
            <a:cxnLst>
              <a:cxn ang="0">
                <a:pos x="1124664" y="20219"/>
              </a:cxn>
              <a:cxn ang="0">
                <a:pos x="1213413" y="26860"/>
              </a:cxn>
              <a:cxn ang="0">
                <a:pos x="1375164" y="57202"/>
              </a:cxn>
              <a:cxn ang="0">
                <a:pos x="1511189" y="38711"/>
              </a:cxn>
              <a:cxn ang="0">
                <a:pos x="1649677" y="49438"/>
              </a:cxn>
              <a:cxn ang="0">
                <a:pos x="1799718" y="62659"/>
              </a:cxn>
              <a:cxn ang="0">
                <a:pos x="1951963" y="78449"/>
              </a:cxn>
              <a:cxn ang="0">
                <a:pos x="2096864" y="127477"/>
              </a:cxn>
              <a:cxn ang="0">
                <a:pos x="2097158" y="144245"/>
              </a:cxn>
              <a:cxn ang="0">
                <a:pos x="2137051" y="178669"/>
              </a:cxn>
              <a:cxn ang="0">
                <a:pos x="2198792" y="238288"/>
              </a:cxn>
              <a:cxn ang="0">
                <a:pos x="2211537" y="371638"/>
              </a:cxn>
              <a:cxn ang="0">
                <a:pos x="2209340" y="498752"/>
              </a:cxn>
              <a:cxn ang="0">
                <a:pos x="2200009" y="662516"/>
              </a:cxn>
              <a:cxn ang="0">
                <a:pos x="2180825" y="792033"/>
              </a:cxn>
              <a:cxn ang="0">
                <a:pos x="2049490" y="863518"/>
              </a:cxn>
              <a:cxn ang="0">
                <a:pos x="1912441" y="888758"/>
              </a:cxn>
              <a:cxn ang="0">
                <a:pos x="1768047" y="885953"/>
              </a:cxn>
              <a:cxn ang="0">
                <a:pos x="1622096" y="871931"/>
              </a:cxn>
              <a:cxn ang="0">
                <a:pos x="1480377" y="863518"/>
              </a:cxn>
              <a:cxn ang="0">
                <a:pos x="1338405" y="860459"/>
              </a:cxn>
              <a:cxn ang="0">
                <a:pos x="1196762" y="861610"/>
              </a:cxn>
              <a:cxn ang="0">
                <a:pos x="1090677" y="879990"/>
              </a:cxn>
              <a:cxn ang="0">
                <a:pos x="987514" y="895446"/>
              </a:cxn>
              <a:cxn ang="0">
                <a:pos x="849448" y="884134"/>
              </a:cxn>
              <a:cxn ang="0">
                <a:pos x="686609" y="879753"/>
              </a:cxn>
              <a:cxn ang="0">
                <a:pos x="528307" y="862752"/>
              </a:cxn>
              <a:cxn ang="0">
                <a:pos x="399005" y="843250"/>
              </a:cxn>
              <a:cxn ang="0">
                <a:pos x="281604" y="844767"/>
              </a:cxn>
              <a:cxn ang="0">
                <a:pos x="150563" y="845061"/>
              </a:cxn>
              <a:cxn ang="0">
                <a:pos x="81245" y="722907"/>
              </a:cxn>
              <a:cxn ang="0">
                <a:pos x="38879" y="623014"/>
              </a:cxn>
              <a:cxn ang="0">
                <a:pos x="63641" y="519280"/>
              </a:cxn>
              <a:cxn ang="0">
                <a:pos x="61816" y="380927"/>
              </a:cxn>
              <a:cxn ang="0">
                <a:pos x="83989" y="311446"/>
              </a:cxn>
              <a:cxn ang="0">
                <a:pos x="33245" y="226882"/>
              </a:cxn>
              <a:cxn ang="0">
                <a:pos x="30672" y="113461"/>
              </a:cxn>
              <a:cxn ang="0">
                <a:pos x="107044" y="77931"/>
              </a:cxn>
              <a:cxn ang="0">
                <a:pos x="148864" y="51349"/>
              </a:cxn>
              <a:cxn ang="0">
                <a:pos x="208263" y="30457"/>
              </a:cxn>
              <a:cxn ang="0">
                <a:pos x="244202" y="9047"/>
              </a:cxn>
              <a:cxn ang="0">
                <a:pos x="302836" y="596"/>
              </a:cxn>
              <a:cxn ang="0">
                <a:pos x="373268" y="42785"/>
              </a:cxn>
              <a:cxn ang="0">
                <a:pos x="495302" y="52922"/>
              </a:cxn>
              <a:cxn ang="0">
                <a:pos x="594605" y="86925"/>
              </a:cxn>
              <a:cxn ang="0">
                <a:pos x="676965" y="106250"/>
              </a:cxn>
              <a:cxn ang="0">
                <a:pos x="740258" y="75868"/>
              </a:cxn>
              <a:cxn ang="0">
                <a:pos x="891245" y="30305"/>
              </a:cxn>
              <a:cxn ang="0">
                <a:pos x="1053642" y="21745"/>
              </a:cxn>
            </a:cxnLst>
            <a:rect l="0" t="0" r="r" b="b"/>
            <a:pathLst>
              <a:path w="2218690" h="895985">
                <a:moveTo>
                  <a:pt x="1090712" y="20219"/>
                </a:moveTo>
                <a:lnTo>
                  <a:pt x="1107678" y="20219"/>
                </a:lnTo>
                <a:lnTo>
                  <a:pt x="1124664" y="20219"/>
                </a:lnTo>
                <a:lnTo>
                  <a:pt x="1141663" y="20219"/>
                </a:lnTo>
                <a:lnTo>
                  <a:pt x="1158668" y="20219"/>
                </a:lnTo>
                <a:lnTo>
                  <a:pt x="1213413" y="26860"/>
                </a:lnTo>
                <a:lnTo>
                  <a:pt x="1266968" y="37927"/>
                </a:lnTo>
                <a:lnTo>
                  <a:pt x="1320497" y="49387"/>
                </a:lnTo>
                <a:lnTo>
                  <a:pt x="1375164" y="57202"/>
                </a:lnTo>
                <a:lnTo>
                  <a:pt x="1420026" y="54974"/>
                </a:lnTo>
                <a:lnTo>
                  <a:pt x="1466196" y="46477"/>
                </a:lnTo>
                <a:lnTo>
                  <a:pt x="1511189" y="38711"/>
                </a:lnTo>
                <a:lnTo>
                  <a:pt x="1552519" y="38676"/>
                </a:lnTo>
                <a:lnTo>
                  <a:pt x="1600587" y="44827"/>
                </a:lnTo>
                <a:lnTo>
                  <a:pt x="1649677" y="49438"/>
                </a:lnTo>
                <a:lnTo>
                  <a:pt x="1699454" y="53372"/>
                </a:lnTo>
                <a:lnTo>
                  <a:pt x="1749580" y="57491"/>
                </a:lnTo>
                <a:lnTo>
                  <a:pt x="1799718" y="62659"/>
                </a:lnTo>
                <a:lnTo>
                  <a:pt x="1849529" y="69739"/>
                </a:lnTo>
                <a:lnTo>
                  <a:pt x="1899164" y="75316"/>
                </a:lnTo>
                <a:lnTo>
                  <a:pt x="1951963" y="78449"/>
                </a:lnTo>
                <a:lnTo>
                  <a:pt x="2004678" y="84567"/>
                </a:lnTo>
                <a:lnTo>
                  <a:pt x="2054061" y="99100"/>
                </a:lnTo>
                <a:lnTo>
                  <a:pt x="2096864" y="127477"/>
                </a:lnTo>
                <a:lnTo>
                  <a:pt x="2097232" y="130994"/>
                </a:lnTo>
                <a:lnTo>
                  <a:pt x="2096619" y="137228"/>
                </a:lnTo>
                <a:lnTo>
                  <a:pt x="2097158" y="144245"/>
                </a:lnTo>
                <a:lnTo>
                  <a:pt x="2100980" y="150113"/>
                </a:lnTo>
                <a:lnTo>
                  <a:pt x="2118630" y="165448"/>
                </a:lnTo>
                <a:lnTo>
                  <a:pt x="2137051" y="178669"/>
                </a:lnTo>
                <a:lnTo>
                  <a:pt x="2155472" y="191523"/>
                </a:lnTo>
                <a:lnTo>
                  <a:pt x="2173122" y="205762"/>
                </a:lnTo>
                <a:lnTo>
                  <a:pt x="2198792" y="238288"/>
                </a:lnTo>
                <a:lnTo>
                  <a:pt x="2213883" y="279158"/>
                </a:lnTo>
                <a:lnTo>
                  <a:pt x="2218197" y="324800"/>
                </a:lnTo>
                <a:lnTo>
                  <a:pt x="2211537" y="371638"/>
                </a:lnTo>
                <a:lnTo>
                  <a:pt x="2193704" y="416099"/>
                </a:lnTo>
                <a:lnTo>
                  <a:pt x="2204836" y="451671"/>
                </a:lnTo>
                <a:lnTo>
                  <a:pt x="2209340" y="498752"/>
                </a:lnTo>
                <a:lnTo>
                  <a:pt x="2208908" y="552688"/>
                </a:lnTo>
                <a:lnTo>
                  <a:pt x="2205233" y="608827"/>
                </a:lnTo>
                <a:lnTo>
                  <a:pt x="2200009" y="662516"/>
                </a:lnTo>
                <a:lnTo>
                  <a:pt x="2194927" y="709102"/>
                </a:lnTo>
                <a:lnTo>
                  <a:pt x="2191681" y="743932"/>
                </a:lnTo>
                <a:lnTo>
                  <a:pt x="2180825" y="792033"/>
                </a:lnTo>
                <a:lnTo>
                  <a:pt x="2129189" y="839296"/>
                </a:lnTo>
                <a:lnTo>
                  <a:pt x="2091960" y="851121"/>
                </a:lnTo>
                <a:lnTo>
                  <a:pt x="2049490" y="863518"/>
                </a:lnTo>
                <a:lnTo>
                  <a:pt x="2004980" y="876086"/>
                </a:lnTo>
                <a:lnTo>
                  <a:pt x="1959226" y="884291"/>
                </a:lnTo>
                <a:lnTo>
                  <a:pt x="1912441" y="888758"/>
                </a:lnTo>
                <a:lnTo>
                  <a:pt x="1864840" y="890108"/>
                </a:lnTo>
                <a:lnTo>
                  <a:pt x="1816637" y="888965"/>
                </a:lnTo>
                <a:lnTo>
                  <a:pt x="1768047" y="885953"/>
                </a:lnTo>
                <a:lnTo>
                  <a:pt x="1719284" y="881695"/>
                </a:lnTo>
                <a:lnTo>
                  <a:pt x="1670562" y="876813"/>
                </a:lnTo>
                <a:lnTo>
                  <a:pt x="1622096" y="871931"/>
                </a:lnTo>
                <a:lnTo>
                  <a:pt x="1574100" y="867673"/>
                </a:lnTo>
                <a:lnTo>
                  <a:pt x="1526789" y="864660"/>
                </a:lnTo>
                <a:lnTo>
                  <a:pt x="1480377" y="863518"/>
                </a:lnTo>
                <a:lnTo>
                  <a:pt x="1433307" y="862987"/>
                </a:lnTo>
                <a:lnTo>
                  <a:pt x="1385925" y="861776"/>
                </a:lnTo>
                <a:lnTo>
                  <a:pt x="1338405" y="860459"/>
                </a:lnTo>
                <a:lnTo>
                  <a:pt x="1290921" y="859610"/>
                </a:lnTo>
                <a:lnTo>
                  <a:pt x="1243648" y="859802"/>
                </a:lnTo>
                <a:lnTo>
                  <a:pt x="1196762" y="861610"/>
                </a:lnTo>
                <a:lnTo>
                  <a:pt x="1150435" y="865607"/>
                </a:lnTo>
                <a:lnTo>
                  <a:pt x="1120164" y="871258"/>
                </a:lnTo>
                <a:lnTo>
                  <a:pt x="1090677" y="879990"/>
                </a:lnTo>
                <a:lnTo>
                  <a:pt x="1061191" y="888722"/>
                </a:lnTo>
                <a:lnTo>
                  <a:pt x="1030919" y="894372"/>
                </a:lnTo>
                <a:lnTo>
                  <a:pt x="987514" y="895446"/>
                </a:lnTo>
                <a:lnTo>
                  <a:pt x="941753" y="891630"/>
                </a:lnTo>
                <a:lnTo>
                  <a:pt x="895208" y="886625"/>
                </a:lnTo>
                <a:lnTo>
                  <a:pt x="849448" y="884134"/>
                </a:lnTo>
                <a:lnTo>
                  <a:pt x="793810" y="883719"/>
                </a:lnTo>
                <a:lnTo>
                  <a:pt x="739701" y="882330"/>
                </a:lnTo>
                <a:lnTo>
                  <a:pt x="686609" y="879753"/>
                </a:lnTo>
                <a:lnTo>
                  <a:pt x="634021" y="875774"/>
                </a:lnTo>
                <a:lnTo>
                  <a:pt x="581425" y="870179"/>
                </a:lnTo>
                <a:lnTo>
                  <a:pt x="528307" y="862752"/>
                </a:lnTo>
                <a:lnTo>
                  <a:pt x="474156" y="853280"/>
                </a:lnTo>
                <a:lnTo>
                  <a:pt x="436780" y="847592"/>
                </a:lnTo>
                <a:lnTo>
                  <a:pt x="399005" y="843250"/>
                </a:lnTo>
                <a:lnTo>
                  <a:pt x="361217" y="840841"/>
                </a:lnTo>
                <a:lnTo>
                  <a:pt x="323802" y="840952"/>
                </a:lnTo>
                <a:lnTo>
                  <a:pt x="281604" y="844767"/>
                </a:lnTo>
                <a:lnTo>
                  <a:pt x="234043" y="851469"/>
                </a:lnTo>
                <a:lnTo>
                  <a:pt x="188051" y="853939"/>
                </a:lnTo>
                <a:lnTo>
                  <a:pt x="150563" y="845061"/>
                </a:lnTo>
                <a:lnTo>
                  <a:pt x="118457" y="812570"/>
                </a:lnTo>
                <a:lnTo>
                  <a:pt x="97738" y="769476"/>
                </a:lnTo>
                <a:lnTo>
                  <a:pt x="81245" y="722907"/>
                </a:lnTo>
                <a:lnTo>
                  <a:pt x="61816" y="679995"/>
                </a:lnTo>
                <a:lnTo>
                  <a:pt x="42904" y="644254"/>
                </a:lnTo>
                <a:lnTo>
                  <a:pt x="38879" y="623014"/>
                </a:lnTo>
                <a:lnTo>
                  <a:pt x="45293" y="601396"/>
                </a:lnTo>
                <a:lnTo>
                  <a:pt x="57699" y="564519"/>
                </a:lnTo>
                <a:lnTo>
                  <a:pt x="63641" y="519280"/>
                </a:lnTo>
                <a:lnTo>
                  <a:pt x="61380" y="471939"/>
                </a:lnTo>
                <a:lnTo>
                  <a:pt x="58307" y="424990"/>
                </a:lnTo>
                <a:lnTo>
                  <a:pt x="61816" y="380927"/>
                </a:lnTo>
                <a:lnTo>
                  <a:pt x="70035" y="353936"/>
                </a:lnTo>
                <a:lnTo>
                  <a:pt x="78962" y="333096"/>
                </a:lnTo>
                <a:lnTo>
                  <a:pt x="83989" y="311446"/>
                </a:lnTo>
                <a:lnTo>
                  <a:pt x="80514" y="282026"/>
                </a:lnTo>
                <a:lnTo>
                  <a:pt x="61203" y="251745"/>
                </a:lnTo>
                <a:lnTo>
                  <a:pt x="33245" y="226882"/>
                </a:lnTo>
                <a:lnTo>
                  <a:pt x="8793" y="199696"/>
                </a:lnTo>
                <a:lnTo>
                  <a:pt x="0" y="162441"/>
                </a:lnTo>
                <a:lnTo>
                  <a:pt x="30672" y="113461"/>
                </a:lnTo>
                <a:lnTo>
                  <a:pt x="84630" y="92375"/>
                </a:lnTo>
                <a:lnTo>
                  <a:pt x="95746" y="85528"/>
                </a:lnTo>
                <a:lnTo>
                  <a:pt x="107044" y="77931"/>
                </a:lnTo>
                <a:lnTo>
                  <a:pt x="117950" y="70347"/>
                </a:lnTo>
                <a:lnTo>
                  <a:pt x="127888" y="63540"/>
                </a:lnTo>
                <a:lnTo>
                  <a:pt x="148864" y="51349"/>
                </a:lnTo>
                <a:lnTo>
                  <a:pt x="165773" y="43839"/>
                </a:lnTo>
                <a:lnTo>
                  <a:pt x="183832" y="37909"/>
                </a:lnTo>
                <a:lnTo>
                  <a:pt x="208263" y="30457"/>
                </a:lnTo>
                <a:lnTo>
                  <a:pt x="219475" y="25123"/>
                </a:lnTo>
                <a:lnTo>
                  <a:pt x="231452" y="17085"/>
                </a:lnTo>
                <a:lnTo>
                  <a:pt x="244202" y="9047"/>
                </a:lnTo>
                <a:lnTo>
                  <a:pt x="257729" y="3713"/>
                </a:lnTo>
                <a:lnTo>
                  <a:pt x="279386" y="0"/>
                </a:lnTo>
                <a:lnTo>
                  <a:pt x="302836" y="596"/>
                </a:lnTo>
                <a:lnTo>
                  <a:pt x="346477" y="9911"/>
                </a:lnTo>
                <a:lnTo>
                  <a:pt x="365580" y="35641"/>
                </a:lnTo>
                <a:lnTo>
                  <a:pt x="373268" y="42785"/>
                </a:lnTo>
                <a:lnTo>
                  <a:pt x="408775" y="50552"/>
                </a:lnTo>
                <a:lnTo>
                  <a:pt x="451829" y="52318"/>
                </a:lnTo>
                <a:lnTo>
                  <a:pt x="495302" y="52922"/>
                </a:lnTo>
                <a:lnTo>
                  <a:pt x="532065" y="57202"/>
                </a:lnTo>
                <a:lnTo>
                  <a:pt x="562075" y="69674"/>
                </a:lnTo>
                <a:lnTo>
                  <a:pt x="594605" y="86925"/>
                </a:lnTo>
                <a:lnTo>
                  <a:pt x="626754" y="102217"/>
                </a:lnTo>
                <a:lnTo>
                  <a:pt x="655627" y="108812"/>
                </a:lnTo>
                <a:lnTo>
                  <a:pt x="676965" y="106250"/>
                </a:lnTo>
                <a:lnTo>
                  <a:pt x="697916" y="97720"/>
                </a:lnTo>
                <a:lnTo>
                  <a:pt x="718881" y="86500"/>
                </a:lnTo>
                <a:lnTo>
                  <a:pt x="740258" y="75868"/>
                </a:lnTo>
                <a:lnTo>
                  <a:pt x="787509" y="56789"/>
                </a:lnTo>
                <a:lnTo>
                  <a:pt x="838415" y="41027"/>
                </a:lnTo>
                <a:lnTo>
                  <a:pt x="891245" y="30305"/>
                </a:lnTo>
                <a:lnTo>
                  <a:pt x="944265" y="26348"/>
                </a:lnTo>
                <a:lnTo>
                  <a:pt x="1016756" y="23284"/>
                </a:lnTo>
                <a:lnTo>
                  <a:pt x="1053642" y="21745"/>
                </a:lnTo>
                <a:lnTo>
                  <a:pt x="1090712" y="20219"/>
                </a:lnTo>
                <a:close/>
              </a:path>
            </a:pathLst>
          </a:custGeom>
          <a:noFill/>
          <a:ln w="61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85038" y="3497263"/>
            <a:ext cx="641350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-5" dirty="0">
                <a:latin typeface="Times New Roman"/>
                <a:cs typeface="Times New Roman"/>
              </a:rPr>
              <a:t>Interne</a:t>
            </a:r>
            <a:r>
              <a:rPr sz="155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3235325" y="3665538"/>
            <a:ext cx="3267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5844" y="0"/>
              </a:cxn>
            </a:cxnLst>
            <a:rect l="0" t="0" r="r" b="b"/>
            <a:pathLst>
              <a:path w="3266440">
                <a:moveTo>
                  <a:pt x="0" y="0"/>
                </a:moveTo>
                <a:lnTo>
                  <a:pt x="3265844" y="0"/>
                </a:lnTo>
              </a:path>
            </a:pathLst>
          </a:custGeom>
          <a:noFill/>
          <a:ln w="185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625600" y="4613275"/>
            <a:ext cx="2219325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dirty="0">
                <a:latin typeface="Times New Roman"/>
                <a:cs typeface="Times New Roman"/>
              </a:rPr>
              <a:t>Site using private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addresses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725" y="2706688"/>
            <a:ext cx="768350" cy="776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7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450" y="4216400"/>
            <a:ext cx="8477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172.18.3.20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1863725" y="3910013"/>
            <a:ext cx="50800" cy="49212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34"/>
              </a:cxn>
              <a:cxn ang="0">
                <a:pos x="7753" y="6947"/>
              </a:cxn>
              <a:cxn ang="0">
                <a:pos x="2133" y="14750"/>
              </a:cxn>
              <a:cxn ang="0">
                <a:pos x="0" y="24655"/>
              </a:cxn>
              <a:cxn ang="0">
                <a:pos x="2133" y="33770"/>
              </a:cxn>
              <a:cxn ang="0">
                <a:pos x="7753" y="41736"/>
              </a:cxn>
              <a:cxn ang="0">
                <a:pos x="15688" y="47378"/>
              </a:cxn>
              <a:cxn ang="0">
                <a:pos x="24768" y="49519"/>
              </a:cxn>
              <a:cxn ang="0">
                <a:pos x="34723" y="47378"/>
              </a:cxn>
              <a:cxn ang="0">
                <a:pos x="42611" y="41736"/>
              </a:cxn>
              <a:cxn ang="0">
                <a:pos x="47805" y="33770"/>
              </a:cxn>
              <a:cxn ang="0">
                <a:pos x="49676" y="24655"/>
              </a:cxn>
              <a:cxn ang="0">
                <a:pos x="47805" y="14750"/>
              </a:cxn>
              <a:cxn ang="0">
                <a:pos x="42611" y="6947"/>
              </a:cxn>
              <a:cxn ang="0">
                <a:pos x="34723" y="1834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34"/>
                </a:lnTo>
                <a:lnTo>
                  <a:pt x="7753" y="6947"/>
                </a:lnTo>
                <a:lnTo>
                  <a:pt x="2133" y="14750"/>
                </a:lnTo>
                <a:lnTo>
                  <a:pt x="0" y="24655"/>
                </a:lnTo>
                <a:lnTo>
                  <a:pt x="2133" y="33770"/>
                </a:lnTo>
                <a:lnTo>
                  <a:pt x="7753" y="41736"/>
                </a:lnTo>
                <a:lnTo>
                  <a:pt x="15688" y="47378"/>
                </a:lnTo>
                <a:lnTo>
                  <a:pt x="24768" y="49519"/>
                </a:lnTo>
                <a:lnTo>
                  <a:pt x="34723" y="47378"/>
                </a:lnTo>
                <a:lnTo>
                  <a:pt x="42611" y="41736"/>
                </a:lnTo>
                <a:lnTo>
                  <a:pt x="47805" y="33770"/>
                </a:lnTo>
                <a:lnTo>
                  <a:pt x="49676" y="24655"/>
                </a:lnTo>
                <a:lnTo>
                  <a:pt x="47805" y="14750"/>
                </a:lnTo>
                <a:lnTo>
                  <a:pt x="42611" y="6947"/>
                </a:lnTo>
                <a:lnTo>
                  <a:pt x="34723" y="1834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1863725" y="3811588"/>
            <a:ext cx="50800" cy="49212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28"/>
              </a:cxn>
              <a:cxn ang="0">
                <a:pos x="7753" y="6947"/>
              </a:cxn>
              <a:cxn ang="0">
                <a:pos x="2133" y="14808"/>
              </a:cxn>
              <a:cxn ang="0">
                <a:pos x="0" y="24864"/>
              </a:cxn>
              <a:cxn ang="0">
                <a:pos x="2133" y="33917"/>
              </a:cxn>
              <a:cxn ang="0">
                <a:pos x="7753" y="41814"/>
              </a:cxn>
              <a:cxn ang="0">
                <a:pos x="15688" y="47400"/>
              </a:cxn>
              <a:cxn ang="0">
                <a:pos x="24768" y="49519"/>
              </a:cxn>
              <a:cxn ang="0">
                <a:pos x="34723" y="47400"/>
              </a:cxn>
              <a:cxn ang="0">
                <a:pos x="42611" y="41814"/>
              </a:cxn>
              <a:cxn ang="0">
                <a:pos x="47805" y="33917"/>
              </a:cxn>
              <a:cxn ang="0">
                <a:pos x="49676" y="24864"/>
              </a:cxn>
              <a:cxn ang="0">
                <a:pos x="47805" y="14808"/>
              </a:cxn>
              <a:cxn ang="0">
                <a:pos x="42611" y="6947"/>
              </a:cxn>
              <a:cxn ang="0">
                <a:pos x="34723" y="1828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28"/>
                </a:lnTo>
                <a:lnTo>
                  <a:pt x="7753" y="6947"/>
                </a:lnTo>
                <a:lnTo>
                  <a:pt x="2133" y="14808"/>
                </a:lnTo>
                <a:lnTo>
                  <a:pt x="0" y="24864"/>
                </a:lnTo>
                <a:lnTo>
                  <a:pt x="2133" y="33917"/>
                </a:lnTo>
                <a:lnTo>
                  <a:pt x="7753" y="41814"/>
                </a:lnTo>
                <a:lnTo>
                  <a:pt x="15688" y="47400"/>
                </a:lnTo>
                <a:lnTo>
                  <a:pt x="24768" y="49519"/>
                </a:lnTo>
                <a:lnTo>
                  <a:pt x="34723" y="47400"/>
                </a:lnTo>
                <a:lnTo>
                  <a:pt x="42611" y="41814"/>
                </a:lnTo>
                <a:lnTo>
                  <a:pt x="47805" y="33917"/>
                </a:lnTo>
                <a:lnTo>
                  <a:pt x="49676" y="24864"/>
                </a:lnTo>
                <a:lnTo>
                  <a:pt x="47805" y="14808"/>
                </a:lnTo>
                <a:lnTo>
                  <a:pt x="42611" y="6947"/>
                </a:lnTo>
                <a:lnTo>
                  <a:pt x="34723" y="1828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1863725" y="3711575"/>
            <a:ext cx="50800" cy="50800"/>
          </a:xfrm>
          <a:custGeom>
            <a:avLst/>
            <a:gdLst/>
            <a:ahLst/>
            <a:cxnLst>
              <a:cxn ang="0">
                <a:pos x="24768" y="0"/>
              </a:cxn>
              <a:cxn ang="0">
                <a:pos x="15688" y="1834"/>
              </a:cxn>
              <a:cxn ang="0">
                <a:pos x="7753" y="6947"/>
              </a:cxn>
              <a:cxn ang="0">
                <a:pos x="2133" y="14750"/>
              </a:cxn>
              <a:cxn ang="0">
                <a:pos x="0" y="24655"/>
              </a:cxn>
              <a:cxn ang="0">
                <a:pos x="2133" y="33770"/>
              </a:cxn>
              <a:cxn ang="0">
                <a:pos x="7753" y="41736"/>
              </a:cxn>
              <a:cxn ang="0">
                <a:pos x="15688" y="47378"/>
              </a:cxn>
              <a:cxn ang="0">
                <a:pos x="24768" y="49519"/>
              </a:cxn>
              <a:cxn ang="0">
                <a:pos x="34723" y="47378"/>
              </a:cxn>
              <a:cxn ang="0">
                <a:pos x="42611" y="41736"/>
              </a:cxn>
              <a:cxn ang="0">
                <a:pos x="47805" y="33770"/>
              </a:cxn>
              <a:cxn ang="0">
                <a:pos x="49676" y="24655"/>
              </a:cxn>
              <a:cxn ang="0">
                <a:pos x="47805" y="14750"/>
              </a:cxn>
              <a:cxn ang="0">
                <a:pos x="42611" y="6947"/>
              </a:cxn>
              <a:cxn ang="0">
                <a:pos x="34723" y="1834"/>
              </a:cxn>
              <a:cxn ang="0">
                <a:pos x="24768" y="0"/>
              </a:cxn>
            </a:cxnLst>
            <a:rect l="0" t="0" r="r" b="b"/>
            <a:pathLst>
              <a:path w="50164" h="49529">
                <a:moveTo>
                  <a:pt x="24768" y="0"/>
                </a:moveTo>
                <a:lnTo>
                  <a:pt x="15688" y="1834"/>
                </a:lnTo>
                <a:lnTo>
                  <a:pt x="7753" y="6947"/>
                </a:lnTo>
                <a:lnTo>
                  <a:pt x="2133" y="14750"/>
                </a:lnTo>
                <a:lnTo>
                  <a:pt x="0" y="24655"/>
                </a:lnTo>
                <a:lnTo>
                  <a:pt x="2133" y="33770"/>
                </a:lnTo>
                <a:lnTo>
                  <a:pt x="7753" y="41736"/>
                </a:lnTo>
                <a:lnTo>
                  <a:pt x="15688" y="47378"/>
                </a:lnTo>
                <a:lnTo>
                  <a:pt x="24768" y="49519"/>
                </a:lnTo>
                <a:lnTo>
                  <a:pt x="34723" y="47378"/>
                </a:lnTo>
                <a:lnTo>
                  <a:pt x="42611" y="41736"/>
                </a:lnTo>
                <a:lnTo>
                  <a:pt x="47805" y="33770"/>
                </a:lnTo>
                <a:lnTo>
                  <a:pt x="49676" y="24655"/>
                </a:lnTo>
                <a:lnTo>
                  <a:pt x="47805" y="14750"/>
                </a:lnTo>
                <a:lnTo>
                  <a:pt x="42611" y="6947"/>
                </a:lnTo>
                <a:lnTo>
                  <a:pt x="34723" y="1834"/>
                </a:lnTo>
                <a:lnTo>
                  <a:pt x="2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559300" y="3665538"/>
            <a:ext cx="495300" cy="139700"/>
          </a:xfrm>
          <a:custGeom>
            <a:avLst/>
            <a:gdLst/>
            <a:ahLst/>
            <a:cxnLst>
              <a:cxn ang="0">
                <a:pos x="494738" y="0"/>
              </a:cxn>
              <a:cxn ang="0">
                <a:pos x="0" y="0"/>
              </a:cxn>
              <a:cxn ang="0">
                <a:pos x="0" y="45480"/>
              </a:cxn>
              <a:cxn ang="0">
                <a:pos x="33877" y="92944"/>
              </a:cxn>
              <a:cxn ang="0">
                <a:pos x="72630" y="112168"/>
              </a:cxn>
              <a:cxn ang="0">
                <a:pos x="122732" y="127097"/>
              </a:cxn>
              <a:cxn ang="0">
                <a:pos x="181789" y="136764"/>
              </a:cxn>
              <a:cxn ang="0">
                <a:pos x="247404" y="140201"/>
              </a:cxn>
              <a:cxn ang="0">
                <a:pos x="312940" y="136764"/>
              </a:cxn>
              <a:cxn ang="0">
                <a:pos x="371963" y="127097"/>
              </a:cxn>
              <a:cxn ang="0">
                <a:pos x="422064" y="112168"/>
              </a:cxn>
              <a:cxn ang="0">
                <a:pos x="460832" y="92944"/>
              </a:cxn>
              <a:cxn ang="0">
                <a:pos x="494738" y="45480"/>
              </a:cxn>
              <a:cxn ang="0">
                <a:pos x="494738" y="0"/>
              </a:cxn>
            </a:cxnLst>
            <a:rect l="0" t="0" r="r" b="b"/>
            <a:pathLst>
              <a:path w="495300" h="140335">
                <a:moveTo>
                  <a:pt x="494738" y="0"/>
                </a:moveTo>
                <a:lnTo>
                  <a:pt x="0" y="0"/>
                </a:lnTo>
                <a:lnTo>
                  <a:pt x="0" y="45480"/>
                </a:lnTo>
                <a:lnTo>
                  <a:pt x="33877" y="92944"/>
                </a:lnTo>
                <a:lnTo>
                  <a:pt x="72630" y="112168"/>
                </a:lnTo>
                <a:lnTo>
                  <a:pt x="122732" y="127097"/>
                </a:lnTo>
                <a:lnTo>
                  <a:pt x="181789" y="136764"/>
                </a:lnTo>
                <a:lnTo>
                  <a:pt x="247404" y="140201"/>
                </a:lnTo>
                <a:lnTo>
                  <a:pt x="312940" y="136764"/>
                </a:lnTo>
                <a:lnTo>
                  <a:pt x="371963" y="127097"/>
                </a:lnTo>
                <a:lnTo>
                  <a:pt x="422064" y="112168"/>
                </a:lnTo>
                <a:lnTo>
                  <a:pt x="460832" y="92944"/>
                </a:lnTo>
                <a:lnTo>
                  <a:pt x="494738" y="45480"/>
                </a:lnTo>
                <a:lnTo>
                  <a:pt x="4947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4559300" y="3665538"/>
            <a:ext cx="4953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93"/>
              </a:cxn>
              <a:cxn ang="0">
                <a:pos x="0" y="39795"/>
              </a:cxn>
              <a:cxn ang="0">
                <a:pos x="0" y="44769"/>
              </a:cxn>
              <a:cxn ang="0">
                <a:pos x="0" y="45480"/>
              </a:cxn>
              <a:cxn ang="0">
                <a:pos x="8868" y="70392"/>
              </a:cxn>
              <a:cxn ang="0">
                <a:pos x="72630" y="112168"/>
              </a:cxn>
              <a:cxn ang="0">
                <a:pos x="122732" y="127097"/>
              </a:cxn>
              <a:cxn ang="0">
                <a:pos x="181789" y="136764"/>
              </a:cxn>
              <a:cxn ang="0">
                <a:pos x="247404" y="140201"/>
              </a:cxn>
              <a:cxn ang="0">
                <a:pos x="312940" y="136764"/>
              </a:cxn>
              <a:cxn ang="0">
                <a:pos x="371963" y="127097"/>
              </a:cxn>
              <a:cxn ang="0">
                <a:pos x="422064" y="112168"/>
              </a:cxn>
              <a:cxn ang="0">
                <a:pos x="460832" y="92944"/>
              </a:cxn>
              <a:cxn ang="0">
                <a:pos x="494738" y="45480"/>
              </a:cxn>
              <a:cxn ang="0">
                <a:pos x="494738" y="19186"/>
              </a:cxn>
              <a:cxn ang="0">
                <a:pos x="494738" y="5685"/>
              </a:cxn>
              <a:cxn ang="0">
                <a:pos x="494738" y="710"/>
              </a:cxn>
              <a:cxn ang="0">
                <a:pos x="494738" y="0"/>
              </a:cxn>
            </a:cxnLst>
            <a:rect l="0" t="0" r="r" b="b"/>
            <a:pathLst>
              <a:path w="495300" h="140335">
                <a:moveTo>
                  <a:pt x="0" y="0"/>
                </a:moveTo>
                <a:lnTo>
                  <a:pt x="0" y="26293"/>
                </a:lnTo>
                <a:lnTo>
                  <a:pt x="0" y="39795"/>
                </a:lnTo>
                <a:lnTo>
                  <a:pt x="0" y="44769"/>
                </a:lnTo>
                <a:lnTo>
                  <a:pt x="0" y="45480"/>
                </a:lnTo>
                <a:lnTo>
                  <a:pt x="8868" y="70392"/>
                </a:lnTo>
                <a:lnTo>
                  <a:pt x="72630" y="112168"/>
                </a:lnTo>
                <a:lnTo>
                  <a:pt x="122732" y="127097"/>
                </a:lnTo>
                <a:lnTo>
                  <a:pt x="181789" y="136764"/>
                </a:lnTo>
                <a:lnTo>
                  <a:pt x="247404" y="140201"/>
                </a:lnTo>
                <a:lnTo>
                  <a:pt x="312940" y="136764"/>
                </a:lnTo>
                <a:lnTo>
                  <a:pt x="371963" y="127097"/>
                </a:lnTo>
                <a:lnTo>
                  <a:pt x="422064" y="112168"/>
                </a:lnTo>
                <a:lnTo>
                  <a:pt x="460832" y="92944"/>
                </a:lnTo>
                <a:lnTo>
                  <a:pt x="494738" y="45480"/>
                </a:lnTo>
                <a:lnTo>
                  <a:pt x="494738" y="19186"/>
                </a:lnTo>
                <a:lnTo>
                  <a:pt x="494738" y="5685"/>
                </a:lnTo>
                <a:lnTo>
                  <a:pt x="494738" y="710"/>
                </a:lnTo>
                <a:lnTo>
                  <a:pt x="494738" y="0"/>
                </a:lnTo>
              </a:path>
            </a:pathLst>
          </a:custGeom>
          <a:noFill/>
          <a:ln w="8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/>
          </p:cNvSpPr>
          <p:nvPr/>
        </p:nvSpPr>
        <p:spPr bwMode="auto">
          <a:xfrm>
            <a:off x="4559300" y="3571875"/>
            <a:ext cx="495300" cy="188913"/>
          </a:xfrm>
          <a:custGeom>
            <a:avLst/>
            <a:gdLst/>
            <a:ahLst/>
            <a:cxnLst>
              <a:cxn ang="0">
                <a:pos x="247404" y="0"/>
              </a:cxn>
              <a:cxn ang="0">
                <a:pos x="181789" y="3287"/>
              </a:cxn>
              <a:cxn ang="0">
                <a:pos x="122732" y="12580"/>
              </a:cxn>
              <a:cxn ang="0">
                <a:pos x="72630" y="27023"/>
              </a:cxn>
              <a:cxn ang="0">
                <a:pos x="33877" y="45761"/>
              </a:cxn>
              <a:cxn ang="0">
                <a:pos x="0" y="92701"/>
              </a:cxn>
              <a:cxn ang="0">
                <a:pos x="8868" y="118383"/>
              </a:cxn>
              <a:cxn ang="0">
                <a:pos x="72630" y="160338"/>
              </a:cxn>
              <a:cxn ang="0">
                <a:pos x="122732" y="175004"/>
              </a:cxn>
              <a:cxn ang="0">
                <a:pos x="181789" y="184393"/>
              </a:cxn>
              <a:cxn ang="0">
                <a:pos x="247404" y="187701"/>
              </a:cxn>
              <a:cxn ang="0">
                <a:pos x="312940" y="184393"/>
              </a:cxn>
              <a:cxn ang="0">
                <a:pos x="371963" y="175004"/>
              </a:cxn>
              <a:cxn ang="0">
                <a:pos x="422064" y="160338"/>
              </a:cxn>
              <a:cxn ang="0">
                <a:pos x="460832" y="141197"/>
              </a:cxn>
              <a:cxn ang="0">
                <a:pos x="494738" y="92701"/>
              </a:cxn>
              <a:cxn ang="0">
                <a:pos x="485860" y="67939"/>
              </a:cxn>
              <a:cxn ang="0">
                <a:pos x="422064" y="27023"/>
              </a:cxn>
              <a:cxn ang="0">
                <a:pos x="371963" y="12580"/>
              </a:cxn>
              <a:cxn ang="0">
                <a:pos x="312940" y="3287"/>
              </a:cxn>
              <a:cxn ang="0">
                <a:pos x="247404" y="0"/>
              </a:cxn>
            </a:cxnLst>
            <a:rect l="0" t="0" r="r" b="b"/>
            <a:pathLst>
              <a:path w="495300" h="187960">
                <a:moveTo>
                  <a:pt x="247404" y="0"/>
                </a:moveTo>
                <a:lnTo>
                  <a:pt x="181789" y="3287"/>
                </a:lnTo>
                <a:lnTo>
                  <a:pt x="122732" y="12580"/>
                </a:lnTo>
                <a:lnTo>
                  <a:pt x="72630" y="27023"/>
                </a:lnTo>
                <a:lnTo>
                  <a:pt x="33877" y="45761"/>
                </a:lnTo>
                <a:lnTo>
                  <a:pt x="0" y="92701"/>
                </a:lnTo>
                <a:lnTo>
                  <a:pt x="8868" y="118383"/>
                </a:lnTo>
                <a:lnTo>
                  <a:pt x="72630" y="160338"/>
                </a:lnTo>
                <a:lnTo>
                  <a:pt x="122732" y="175004"/>
                </a:lnTo>
                <a:lnTo>
                  <a:pt x="181789" y="184393"/>
                </a:lnTo>
                <a:lnTo>
                  <a:pt x="247404" y="187701"/>
                </a:lnTo>
                <a:lnTo>
                  <a:pt x="312940" y="184393"/>
                </a:lnTo>
                <a:lnTo>
                  <a:pt x="371963" y="175004"/>
                </a:lnTo>
                <a:lnTo>
                  <a:pt x="422064" y="160338"/>
                </a:lnTo>
                <a:lnTo>
                  <a:pt x="460832" y="141197"/>
                </a:lnTo>
                <a:lnTo>
                  <a:pt x="494738" y="92701"/>
                </a:lnTo>
                <a:lnTo>
                  <a:pt x="485860" y="67939"/>
                </a:lnTo>
                <a:lnTo>
                  <a:pt x="422064" y="27023"/>
                </a:lnTo>
                <a:lnTo>
                  <a:pt x="371963" y="12580"/>
                </a:lnTo>
                <a:lnTo>
                  <a:pt x="312940" y="3287"/>
                </a:lnTo>
                <a:lnTo>
                  <a:pt x="24740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4559300" y="3571875"/>
            <a:ext cx="495300" cy="188913"/>
          </a:xfrm>
          <a:custGeom>
            <a:avLst/>
            <a:gdLst/>
            <a:ahLst/>
            <a:cxnLst>
              <a:cxn ang="0">
                <a:pos x="494738" y="92701"/>
              </a:cxn>
              <a:cxn ang="0">
                <a:pos x="460832" y="141197"/>
              </a:cxn>
              <a:cxn ang="0">
                <a:pos x="422064" y="160338"/>
              </a:cxn>
              <a:cxn ang="0">
                <a:pos x="371963" y="175004"/>
              </a:cxn>
              <a:cxn ang="0">
                <a:pos x="312940" y="184393"/>
              </a:cxn>
              <a:cxn ang="0">
                <a:pos x="247404" y="187701"/>
              </a:cxn>
              <a:cxn ang="0">
                <a:pos x="181789" y="184393"/>
              </a:cxn>
              <a:cxn ang="0">
                <a:pos x="122732" y="175004"/>
              </a:cxn>
              <a:cxn ang="0">
                <a:pos x="72630" y="160338"/>
              </a:cxn>
              <a:cxn ang="0">
                <a:pos x="33877" y="141197"/>
              </a:cxn>
              <a:cxn ang="0">
                <a:pos x="0" y="92701"/>
              </a:cxn>
              <a:cxn ang="0">
                <a:pos x="8868" y="67939"/>
              </a:cxn>
              <a:cxn ang="0">
                <a:pos x="72630" y="27023"/>
              </a:cxn>
              <a:cxn ang="0">
                <a:pos x="122732" y="12580"/>
              </a:cxn>
              <a:cxn ang="0">
                <a:pos x="181789" y="3287"/>
              </a:cxn>
              <a:cxn ang="0">
                <a:pos x="247404" y="0"/>
              </a:cxn>
              <a:cxn ang="0">
                <a:pos x="312940" y="3287"/>
              </a:cxn>
              <a:cxn ang="0">
                <a:pos x="371963" y="12580"/>
              </a:cxn>
              <a:cxn ang="0">
                <a:pos x="422064" y="27023"/>
              </a:cxn>
              <a:cxn ang="0">
                <a:pos x="460832" y="45761"/>
              </a:cxn>
              <a:cxn ang="0">
                <a:pos x="494738" y="92701"/>
              </a:cxn>
            </a:cxnLst>
            <a:rect l="0" t="0" r="r" b="b"/>
            <a:pathLst>
              <a:path w="495300" h="187960">
                <a:moveTo>
                  <a:pt x="494738" y="92701"/>
                </a:moveTo>
                <a:lnTo>
                  <a:pt x="460832" y="141197"/>
                </a:lnTo>
                <a:lnTo>
                  <a:pt x="422064" y="160338"/>
                </a:lnTo>
                <a:lnTo>
                  <a:pt x="371963" y="175004"/>
                </a:lnTo>
                <a:lnTo>
                  <a:pt x="312940" y="184393"/>
                </a:lnTo>
                <a:lnTo>
                  <a:pt x="247404" y="187701"/>
                </a:lnTo>
                <a:lnTo>
                  <a:pt x="181789" y="184393"/>
                </a:lnTo>
                <a:lnTo>
                  <a:pt x="122732" y="175004"/>
                </a:lnTo>
                <a:lnTo>
                  <a:pt x="72630" y="160338"/>
                </a:lnTo>
                <a:lnTo>
                  <a:pt x="33877" y="141197"/>
                </a:lnTo>
                <a:lnTo>
                  <a:pt x="0" y="92701"/>
                </a:lnTo>
                <a:lnTo>
                  <a:pt x="8868" y="67939"/>
                </a:lnTo>
                <a:lnTo>
                  <a:pt x="72630" y="27023"/>
                </a:lnTo>
                <a:lnTo>
                  <a:pt x="122732" y="12580"/>
                </a:lnTo>
                <a:lnTo>
                  <a:pt x="181789" y="3287"/>
                </a:lnTo>
                <a:lnTo>
                  <a:pt x="247404" y="0"/>
                </a:lnTo>
                <a:lnTo>
                  <a:pt x="312940" y="3287"/>
                </a:lnTo>
                <a:lnTo>
                  <a:pt x="371963" y="12580"/>
                </a:lnTo>
                <a:lnTo>
                  <a:pt x="422064" y="27023"/>
                </a:lnTo>
                <a:lnTo>
                  <a:pt x="460832" y="45761"/>
                </a:lnTo>
                <a:lnTo>
                  <a:pt x="494738" y="92701"/>
                </a:lnTo>
                <a:close/>
              </a:path>
            </a:pathLst>
          </a:custGeom>
          <a:noFill/>
          <a:ln w="8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8"/>
          <p:cNvSpPr>
            <a:spLocks/>
          </p:cNvSpPr>
          <p:nvPr/>
        </p:nvSpPr>
        <p:spPr bwMode="auto">
          <a:xfrm>
            <a:off x="4683125" y="3624263"/>
            <a:ext cx="246063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310" y="84692"/>
              </a:cxn>
            </a:cxnLst>
            <a:rect l="0" t="0" r="r" b="b"/>
            <a:pathLst>
              <a:path w="245745" h="85089">
                <a:moveTo>
                  <a:pt x="0" y="0"/>
                </a:moveTo>
                <a:lnTo>
                  <a:pt x="245310" y="84692"/>
                </a:lnTo>
              </a:path>
            </a:pathLst>
          </a:custGeom>
          <a:noFill/>
          <a:ln w="1645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4683125" y="3624263"/>
            <a:ext cx="246063" cy="84137"/>
          </a:xfrm>
          <a:custGeom>
            <a:avLst/>
            <a:gdLst/>
            <a:ahLst/>
            <a:cxnLst>
              <a:cxn ang="0">
                <a:pos x="245310" y="0"/>
              </a:cxn>
              <a:cxn ang="0">
                <a:pos x="0" y="84692"/>
              </a:cxn>
            </a:cxnLst>
            <a:rect l="0" t="0" r="r" b="b"/>
            <a:pathLst>
              <a:path w="245745" h="85089">
                <a:moveTo>
                  <a:pt x="245310" y="0"/>
                </a:moveTo>
                <a:lnTo>
                  <a:pt x="0" y="84692"/>
                </a:lnTo>
              </a:path>
            </a:pathLst>
          </a:custGeom>
          <a:noFill/>
          <a:ln w="1645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 noChangeArrowheads="1"/>
          </p:cNvSpPr>
          <p:nvPr/>
        </p:nvSpPr>
        <p:spPr bwMode="auto">
          <a:xfrm>
            <a:off x="1716088" y="2646363"/>
            <a:ext cx="1525587" cy="1909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0888" y="2668588"/>
            <a:ext cx="13335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Source: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3282950" y="3106738"/>
            <a:ext cx="588963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589242" y="213843"/>
              </a:cxn>
              <a:cxn ang="0">
                <a:pos x="589242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589279" h="213995">
                <a:moveTo>
                  <a:pt x="0" y="213843"/>
                </a:moveTo>
                <a:lnTo>
                  <a:pt x="589242" y="213843"/>
                </a:lnTo>
                <a:lnTo>
                  <a:pt x="589242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3282950" y="3106738"/>
            <a:ext cx="588963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589242" y="213843"/>
              </a:cxn>
              <a:cxn ang="0">
                <a:pos x="589242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589279" h="213995">
                <a:moveTo>
                  <a:pt x="0" y="213843"/>
                </a:moveTo>
                <a:lnTo>
                  <a:pt x="589242" y="213843"/>
                </a:lnTo>
                <a:lnTo>
                  <a:pt x="589242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noFill/>
          <a:ln w="12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3871913" y="3106738"/>
            <a:ext cx="387350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387244" y="213843"/>
              </a:cxn>
              <a:cxn ang="0">
                <a:pos x="387244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387350" h="213995">
                <a:moveTo>
                  <a:pt x="0" y="213843"/>
                </a:moveTo>
                <a:lnTo>
                  <a:pt x="387244" y="213843"/>
                </a:lnTo>
                <a:lnTo>
                  <a:pt x="387244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solidFill>
            <a:srgbClr val="F186B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3871913" y="3106738"/>
            <a:ext cx="387350" cy="214312"/>
          </a:xfrm>
          <a:custGeom>
            <a:avLst/>
            <a:gdLst/>
            <a:ahLst/>
            <a:cxnLst>
              <a:cxn ang="0">
                <a:pos x="0" y="213843"/>
              </a:cxn>
              <a:cxn ang="0">
                <a:pos x="387244" y="213843"/>
              </a:cxn>
              <a:cxn ang="0">
                <a:pos x="387244" y="0"/>
              </a:cxn>
              <a:cxn ang="0">
                <a:pos x="0" y="0"/>
              </a:cxn>
              <a:cxn ang="0">
                <a:pos x="0" y="213843"/>
              </a:cxn>
            </a:cxnLst>
            <a:rect l="0" t="0" r="r" b="b"/>
            <a:pathLst>
              <a:path w="387350" h="213995">
                <a:moveTo>
                  <a:pt x="0" y="213843"/>
                </a:moveTo>
                <a:lnTo>
                  <a:pt x="387244" y="213843"/>
                </a:lnTo>
                <a:lnTo>
                  <a:pt x="387244" y="0"/>
                </a:lnTo>
                <a:lnTo>
                  <a:pt x="0" y="0"/>
                </a:lnTo>
                <a:lnTo>
                  <a:pt x="0" y="213843"/>
                </a:lnTo>
                <a:close/>
              </a:path>
            </a:pathLst>
          </a:custGeom>
          <a:noFill/>
          <a:ln w="124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4065588" y="2876550"/>
            <a:ext cx="0" cy="338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7221"/>
              </a:cxn>
            </a:cxnLst>
            <a:rect l="0" t="0" r="r" b="b"/>
            <a:pathLst>
              <a:path h="337819">
                <a:moveTo>
                  <a:pt x="0" y="0"/>
                </a:moveTo>
                <a:lnTo>
                  <a:pt x="0" y="337221"/>
                </a:lnTo>
              </a:path>
            </a:pathLst>
          </a:custGeom>
          <a:noFill/>
          <a:ln w="10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4259263" y="3127375"/>
            <a:ext cx="274637" cy="174625"/>
          </a:xfrm>
          <a:custGeom>
            <a:avLst/>
            <a:gdLst/>
            <a:ahLst/>
            <a:cxnLst>
              <a:cxn ang="0">
                <a:pos x="164945" y="0"/>
              </a:cxn>
              <a:cxn ang="0">
                <a:pos x="164945" y="47349"/>
              </a:cxn>
              <a:cxn ang="0">
                <a:pos x="0" y="47349"/>
              </a:cxn>
              <a:cxn ang="0">
                <a:pos x="0" y="125420"/>
              </a:cxn>
              <a:cxn ang="0">
                <a:pos x="164945" y="125420"/>
              </a:cxn>
              <a:cxn ang="0">
                <a:pos x="164945" y="172769"/>
              </a:cxn>
              <a:cxn ang="0">
                <a:pos x="274122" y="86381"/>
              </a:cxn>
              <a:cxn ang="0">
                <a:pos x="164945" y="0"/>
              </a:cxn>
            </a:cxnLst>
            <a:rect l="0" t="0" r="r" b="b"/>
            <a:pathLst>
              <a:path w="274320" h="173354">
                <a:moveTo>
                  <a:pt x="164945" y="0"/>
                </a:moveTo>
                <a:lnTo>
                  <a:pt x="164945" y="47349"/>
                </a:lnTo>
                <a:lnTo>
                  <a:pt x="0" y="47349"/>
                </a:lnTo>
                <a:lnTo>
                  <a:pt x="0" y="125420"/>
                </a:lnTo>
                <a:lnTo>
                  <a:pt x="164945" y="125420"/>
                </a:lnTo>
                <a:lnTo>
                  <a:pt x="164945" y="172769"/>
                </a:lnTo>
                <a:lnTo>
                  <a:pt x="274122" y="86381"/>
                </a:lnTo>
                <a:lnTo>
                  <a:pt x="164945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4259263" y="3127375"/>
            <a:ext cx="274637" cy="174625"/>
          </a:xfrm>
          <a:custGeom>
            <a:avLst/>
            <a:gdLst/>
            <a:ahLst/>
            <a:cxnLst>
              <a:cxn ang="0">
                <a:pos x="0" y="125420"/>
              </a:cxn>
              <a:cxn ang="0">
                <a:pos x="164945" y="125420"/>
              </a:cxn>
              <a:cxn ang="0">
                <a:pos x="164945" y="172769"/>
              </a:cxn>
              <a:cxn ang="0">
                <a:pos x="274122" y="86381"/>
              </a:cxn>
              <a:cxn ang="0">
                <a:pos x="164945" y="0"/>
              </a:cxn>
              <a:cxn ang="0">
                <a:pos x="164945" y="47349"/>
              </a:cxn>
              <a:cxn ang="0">
                <a:pos x="0" y="47349"/>
              </a:cxn>
              <a:cxn ang="0">
                <a:pos x="0" y="125420"/>
              </a:cxn>
            </a:cxnLst>
            <a:rect l="0" t="0" r="r" b="b"/>
            <a:pathLst>
              <a:path w="274320" h="173354">
                <a:moveTo>
                  <a:pt x="0" y="125420"/>
                </a:moveTo>
                <a:lnTo>
                  <a:pt x="164945" y="125420"/>
                </a:lnTo>
                <a:lnTo>
                  <a:pt x="164945" y="172769"/>
                </a:lnTo>
                <a:lnTo>
                  <a:pt x="274122" y="86381"/>
                </a:lnTo>
                <a:lnTo>
                  <a:pt x="164945" y="0"/>
                </a:lnTo>
                <a:lnTo>
                  <a:pt x="164945" y="47349"/>
                </a:lnTo>
                <a:lnTo>
                  <a:pt x="0" y="47349"/>
                </a:lnTo>
                <a:lnTo>
                  <a:pt x="0" y="125420"/>
                </a:lnTo>
                <a:close/>
              </a:path>
            </a:pathLst>
          </a:custGeom>
          <a:noFill/>
          <a:ln w="12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5035550" y="3087688"/>
            <a:ext cx="588963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589883" y="212965"/>
              </a:cxn>
              <a:cxn ang="0">
                <a:pos x="589883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589914" h="213360">
                <a:moveTo>
                  <a:pt x="0" y="212965"/>
                </a:moveTo>
                <a:lnTo>
                  <a:pt x="589883" y="212965"/>
                </a:lnTo>
                <a:lnTo>
                  <a:pt x="589883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noFill/>
          <a:ln w="12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/>
          </p:cNvSpPr>
          <p:nvPr/>
        </p:nvSpPr>
        <p:spPr bwMode="auto">
          <a:xfrm>
            <a:off x="5624513" y="3087688"/>
            <a:ext cx="392112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391080" y="212965"/>
              </a:cxn>
              <a:cxn ang="0">
                <a:pos x="391080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391160" h="213360">
                <a:moveTo>
                  <a:pt x="0" y="212965"/>
                </a:moveTo>
                <a:lnTo>
                  <a:pt x="391080" y="212965"/>
                </a:lnTo>
                <a:lnTo>
                  <a:pt x="391080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solidFill>
            <a:srgbClr val="F186B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5624513" y="3087688"/>
            <a:ext cx="392112" cy="212725"/>
          </a:xfrm>
          <a:custGeom>
            <a:avLst/>
            <a:gdLst/>
            <a:ahLst/>
            <a:cxnLst>
              <a:cxn ang="0">
                <a:pos x="0" y="212965"/>
              </a:cxn>
              <a:cxn ang="0">
                <a:pos x="391080" y="212965"/>
              </a:cxn>
              <a:cxn ang="0">
                <a:pos x="391080" y="0"/>
              </a:cxn>
              <a:cxn ang="0">
                <a:pos x="0" y="0"/>
              </a:cxn>
              <a:cxn ang="0">
                <a:pos x="0" y="212965"/>
              </a:cxn>
            </a:cxnLst>
            <a:rect l="0" t="0" r="r" b="b"/>
            <a:pathLst>
              <a:path w="391160" h="213360">
                <a:moveTo>
                  <a:pt x="0" y="212965"/>
                </a:moveTo>
                <a:lnTo>
                  <a:pt x="391080" y="212965"/>
                </a:lnTo>
                <a:lnTo>
                  <a:pt x="391080" y="0"/>
                </a:lnTo>
                <a:lnTo>
                  <a:pt x="0" y="0"/>
                </a:lnTo>
                <a:lnTo>
                  <a:pt x="0" y="212965"/>
                </a:lnTo>
                <a:close/>
              </a:path>
            </a:pathLst>
          </a:custGeom>
          <a:noFill/>
          <a:ln w="124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5819775" y="2852738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289"/>
              </a:cxn>
            </a:cxnLst>
            <a:rect l="0" t="0" r="r" b="b"/>
            <a:pathLst>
              <a:path h="341630">
                <a:moveTo>
                  <a:pt x="0" y="0"/>
                </a:moveTo>
                <a:lnTo>
                  <a:pt x="0" y="341289"/>
                </a:lnTo>
              </a:path>
            </a:pathLst>
          </a:custGeom>
          <a:noFill/>
          <a:ln w="103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016625" y="3108325"/>
            <a:ext cx="273050" cy="171450"/>
          </a:xfrm>
          <a:custGeom>
            <a:avLst/>
            <a:gdLst/>
            <a:ahLst/>
            <a:cxnLst>
              <a:cxn ang="0">
                <a:pos x="163610" y="0"/>
              </a:cxn>
              <a:cxn ang="0">
                <a:pos x="163610" y="45562"/>
              </a:cxn>
              <a:cxn ang="0">
                <a:pos x="0" y="45562"/>
              </a:cxn>
              <a:cxn ang="0">
                <a:pos x="0" y="126104"/>
              </a:cxn>
              <a:cxn ang="0">
                <a:pos x="163610" y="126104"/>
              </a:cxn>
              <a:cxn ang="0">
                <a:pos x="163610" y="171669"/>
              </a:cxn>
              <a:cxn ang="0">
                <a:pos x="273288" y="86860"/>
              </a:cxn>
              <a:cxn ang="0">
                <a:pos x="163610" y="0"/>
              </a:cxn>
            </a:cxnLst>
            <a:rect l="0" t="0" r="r" b="b"/>
            <a:pathLst>
              <a:path w="273685" h="172085">
                <a:moveTo>
                  <a:pt x="163610" y="0"/>
                </a:moveTo>
                <a:lnTo>
                  <a:pt x="163610" y="45562"/>
                </a:lnTo>
                <a:lnTo>
                  <a:pt x="0" y="45562"/>
                </a:lnTo>
                <a:lnTo>
                  <a:pt x="0" y="126104"/>
                </a:lnTo>
                <a:lnTo>
                  <a:pt x="163610" y="126104"/>
                </a:lnTo>
                <a:lnTo>
                  <a:pt x="163610" y="171669"/>
                </a:lnTo>
                <a:lnTo>
                  <a:pt x="273288" y="86860"/>
                </a:lnTo>
                <a:lnTo>
                  <a:pt x="163610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6016625" y="3108325"/>
            <a:ext cx="273050" cy="171450"/>
          </a:xfrm>
          <a:custGeom>
            <a:avLst/>
            <a:gdLst/>
            <a:ahLst/>
            <a:cxnLst>
              <a:cxn ang="0">
                <a:pos x="0" y="126104"/>
              </a:cxn>
              <a:cxn ang="0">
                <a:pos x="163610" y="126104"/>
              </a:cxn>
              <a:cxn ang="0">
                <a:pos x="163610" y="171669"/>
              </a:cxn>
              <a:cxn ang="0">
                <a:pos x="273288" y="86860"/>
              </a:cxn>
              <a:cxn ang="0">
                <a:pos x="163610" y="0"/>
              </a:cxn>
              <a:cxn ang="0">
                <a:pos x="163610" y="45562"/>
              </a:cxn>
              <a:cxn ang="0">
                <a:pos x="0" y="45562"/>
              </a:cxn>
              <a:cxn ang="0">
                <a:pos x="0" y="126104"/>
              </a:cxn>
            </a:cxnLst>
            <a:rect l="0" t="0" r="r" b="b"/>
            <a:pathLst>
              <a:path w="273685" h="172085">
                <a:moveTo>
                  <a:pt x="0" y="126104"/>
                </a:moveTo>
                <a:lnTo>
                  <a:pt x="163610" y="126104"/>
                </a:lnTo>
                <a:lnTo>
                  <a:pt x="163610" y="171669"/>
                </a:lnTo>
                <a:lnTo>
                  <a:pt x="273288" y="86860"/>
                </a:lnTo>
                <a:lnTo>
                  <a:pt x="163610" y="0"/>
                </a:lnTo>
                <a:lnTo>
                  <a:pt x="163610" y="45562"/>
                </a:lnTo>
                <a:lnTo>
                  <a:pt x="0" y="45562"/>
                </a:lnTo>
                <a:lnTo>
                  <a:pt x="0" y="126104"/>
                </a:lnTo>
                <a:close/>
              </a:path>
            </a:pathLst>
          </a:custGeom>
          <a:noFill/>
          <a:ln w="124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784725" y="4371975"/>
            <a:ext cx="16589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Destination: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200.24.5.8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5694363" y="3921125"/>
            <a:ext cx="590550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590122" y="215315"/>
              </a:cxn>
              <a:cxn ang="0">
                <a:pos x="590122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590550" h="215900">
                <a:moveTo>
                  <a:pt x="0" y="215315"/>
                </a:moveTo>
                <a:lnTo>
                  <a:pt x="590122" y="215315"/>
                </a:lnTo>
                <a:lnTo>
                  <a:pt x="590122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noFill/>
          <a:ln w="123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5303838" y="3921125"/>
            <a:ext cx="392112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391414" y="215315"/>
              </a:cxn>
              <a:cxn ang="0">
                <a:pos x="391414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391795" h="215900">
                <a:moveTo>
                  <a:pt x="0" y="215315"/>
                </a:moveTo>
                <a:lnTo>
                  <a:pt x="391414" y="215315"/>
                </a:lnTo>
                <a:lnTo>
                  <a:pt x="391414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5303838" y="3921125"/>
            <a:ext cx="392112" cy="215900"/>
          </a:xfrm>
          <a:custGeom>
            <a:avLst/>
            <a:gdLst/>
            <a:ahLst/>
            <a:cxnLst>
              <a:cxn ang="0">
                <a:pos x="0" y="215315"/>
              </a:cxn>
              <a:cxn ang="0">
                <a:pos x="391414" y="215315"/>
              </a:cxn>
              <a:cxn ang="0">
                <a:pos x="391414" y="0"/>
              </a:cxn>
              <a:cxn ang="0">
                <a:pos x="0" y="0"/>
              </a:cxn>
              <a:cxn ang="0">
                <a:pos x="0" y="215315"/>
              </a:cxn>
            </a:cxnLst>
            <a:rect l="0" t="0" r="r" b="b"/>
            <a:pathLst>
              <a:path w="391795" h="215900">
                <a:moveTo>
                  <a:pt x="0" y="215315"/>
                </a:moveTo>
                <a:lnTo>
                  <a:pt x="391414" y="215315"/>
                </a:lnTo>
                <a:lnTo>
                  <a:pt x="391414" y="0"/>
                </a:lnTo>
                <a:lnTo>
                  <a:pt x="0" y="0"/>
                </a:lnTo>
                <a:lnTo>
                  <a:pt x="0" y="215315"/>
                </a:lnTo>
                <a:close/>
              </a:path>
            </a:pathLst>
          </a:custGeom>
          <a:noFill/>
          <a:ln w="123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/>
          </p:cNvSpPr>
          <p:nvPr/>
        </p:nvSpPr>
        <p:spPr bwMode="auto">
          <a:xfrm>
            <a:off x="5027613" y="3941763"/>
            <a:ext cx="276225" cy="174625"/>
          </a:xfrm>
          <a:custGeom>
            <a:avLst/>
            <a:gdLst/>
            <a:ahLst/>
            <a:cxnLst>
              <a:cxn ang="0">
                <a:pos x="111907" y="0"/>
              </a:cxn>
              <a:cxn ang="0">
                <a:pos x="0" y="86976"/>
              </a:cxn>
              <a:cxn ang="0">
                <a:pos x="111907" y="173959"/>
              </a:cxn>
              <a:cxn ang="0">
                <a:pos x="111907" y="126283"/>
              </a:cxn>
              <a:cxn ang="0">
                <a:pos x="275385" y="126283"/>
              </a:cxn>
              <a:cxn ang="0">
                <a:pos x="275385" y="47675"/>
              </a:cxn>
              <a:cxn ang="0">
                <a:pos x="111907" y="47675"/>
              </a:cxn>
              <a:cxn ang="0">
                <a:pos x="111907" y="0"/>
              </a:cxn>
            </a:cxnLst>
            <a:rect l="0" t="0" r="r" b="b"/>
            <a:pathLst>
              <a:path w="275589" h="173989">
                <a:moveTo>
                  <a:pt x="111907" y="0"/>
                </a:moveTo>
                <a:lnTo>
                  <a:pt x="0" y="86976"/>
                </a:lnTo>
                <a:lnTo>
                  <a:pt x="111907" y="173959"/>
                </a:lnTo>
                <a:lnTo>
                  <a:pt x="111907" y="126283"/>
                </a:lnTo>
                <a:lnTo>
                  <a:pt x="275385" y="126283"/>
                </a:lnTo>
                <a:lnTo>
                  <a:pt x="275385" y="47675"/>
                </a:lnTo>
                <a:lnTo>
                  <a:pt x="111907" y="47675"/>
                </a:lnTo>
                <a:lnTo>
                  <a:pt x="111907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5027613" y="3941763"/>
            <a:ext cx="276225" cy="174625"/>
          </a:xfrm>
          <a:custGeom>
            <a:avLst/>
            <a:gdLst/>
            <a:ahLst/>
            <a:cxnLst>
              <a:cxn ang="0">
                <a:pos x="275385" y="126283"/>
              </a:cxn>
              <a:cxn ang="0">
                <a:pos x="111907" y="126283"/>
              </a:cxn>
              <a:cxn ang="0">
                <a:pos x="111907" y="173959"/>
              </a:cxn>
              <a:cxn ang="0">
                <a:pos x="0" y="86976"/>
              </a:cxn>
              <a:cxn ang="0">
                <a:pos x="111907" y="0"/>
              </a:cxn>
              <a:cxn ang="0">
                <a:pos x="111907" y="47675"/>
              </a:cxn>
              <a:cxn ang="0">
                <a:pos x="275385" y="47675"/>
              </a:cxn>
              <a:cxn ang="0">
                <a:pos x="275385" y="126283"/>
              </a:cxn>
            </a:cxnLst>
            <a:rect l="0" t="0" r="r" b="b"/>
            <a:pathLst>
              <a:path w="275589" h="173989">
                <a:moveTo>
                  <a:pt x="275385" y="126283"/>
                </a:moveTo>
                <a:lnTo>
                  <a:pt x="111907" y="126283"/>
                </a:lnTo>
                <a:lnTo>
                  <a:pt x="111907" y="173959"/>
                </a:lnTo>
                <a:lnTo>
                  <a:pt x="0" y="86976"/>
                </a:lnTo>
                <a:lnTo>
                  <a:pt x="111907" y="0"/>
                </a:lnTo>
                <a:lnTo>
                  <a:pt x="111907" y="47675"/>
                </a:lnTo>
                <a:lnTo>
                  <a:pt x="275385" y="47675"/>
                </a:lnTo>
                <a:lnTo>
                  <a:pt x="275385" y="126283"/>
                </a:lnTo>
                <a:close/>
              </a:path>
            </a:pathLst>
          </a:custGeom>
          <a:noFill/>
          <a:ln w="12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0" name="object 41"/>
          <p:cNvSpPr>
            <a:spLocks/>
          </p:cNvSpPr>
          <p:nvPr/>
        </p:nvSpPr>
        <p:spPr bwMode="auto">
          <a:xfrm>
            <a:off x="5486400" y="4062413"/>
            <a:ext cx="0" cy="33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376"/>
              </a:cxn>
            </a:cxnLst>
            <a:rect l="0" t="0" r="r" b="b"/>
            <a:pathLst>
              <a:path h="339725">
                <a:moveTo>
                  <a:pt x="0" y="0"/>
                </a:moveTo>
                <a:lnTo>
                  <a:pt x="0" y="339376"/>
                </a:lnTo>
              </a:path>
            </a:pathLst>
          </a:custGeom>
          <a:noFill/>
          <a:ln w="103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3033713" y="4329113"/>
            <a:ext cx="165417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Destination: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172.18.3.1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402" name="object 43"/>
          <p:cNvSpPr>
            <a:spLocks/>
          </p:cNvSpPr>
          <p:nvPr/>
        </p:nvSpPr>
        <p:spPr bwMode="auto">
          <a:xfrm>
            <a:off x="4025900" y="3924300"/>
            <a:ext cx="58737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587983" y="214881"/>
              </a:cxn>
              <a:cxn ang="0">
                <a:pos x="587983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588010" h="215264">
                <a:moveTo>
                  <a:pt x="0" y="214881"/>
                </a:moveTo>
                <a:lnTo>
                  <a:pt x="587983" y="214881"/>
                </a:lnTo>
                <a:lnTo>
                  <a:pt x="587983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4025900" y="3924300"/>
            <a:ext cx="58737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587983" y="214881"/>
              </a:cxn>
              <a:cxn ang="0">
                <a:pos x="587983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588010" h="215264">
                <a:moveTo>
                  <a:pt x="0" y="214881"/>
                </a:moveTo>
                <a:lnTo>
                  <a:pt x="587983" y="214881"/>
                </a:lnTo>
                <a:lnTo>
                  <a:pt x="587983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noFill/>
          <a:ln w="122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4" name="object 45"/>
          <p:cNvSpPr>
            <a:spLocks/>
          </p:cNvSpPr>
          <p:nvPr/>
        </p:nvSpPr>
        <p:spPr bwMode="auto">
          <a:xfrm>
            <a:off x="3635375" y="3924300"/>
            <a:ext cx="39052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389996" y="214881"/>
              </a:cxn>
              <a:cxn ang="0">
                <a:pos x="389996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390525" h="215264">
                <a:moveTo>
                  <a:pt x="0" y="214881"/>
                </a:moveTo>
                <a:lnTo>
                  <a:pt x="389996" y="214881"/>
                </a:lnTo>
                <a:lnTo>
                  <a:pt x="389996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5" name="object 46"/>
          <p:cNvSpPr>
            <a:spLocks/>
          </p:cNvSpPr>
          <p:nvPr/>
        </p:nvSpPr>
        <p:spPr bwMode="auto">
          <a:xfrm>
            <a:off x="3635375" y="3924300"/>
            <a:ext cx="390525" cy="214313"/>
          </a:xfrm>
          <a:custGeom>
            <a:avLst/>
            <a:gdLst/>
            <a:ahLst/>
            <a:cxnLst>
              <a:cxn ang="0">
                <a:pos x="0" y="214881"/>
              </a:cxn>
              <a:cxn ang="0">
                <a:pos x="389996" y="214881"/>
              </a:cxn>
              <a:cxn ang="0">
                <a:pos x="389996" y="0"/>
              </a:cxn>
              <a:cxn ang="0">
                <a:pos x="0" y="0"/>
              </a:cxn>
              <a:cxn ang="0">
                <a:pos x="0" y="214881"/>
              </a:cxn>
            </a:cxnLst>
            <a:rect l="0" t="0" r="r" b="b"/>
            <a:pathLst>
              <a:path w="390525" h="215264">
                <a:moveTo>
                  <a:pt x="0" y="214881"/>
                </a:moveTo>
                <a:lnTo>
                  <a:pt x="389996" y="214881"/>
                </a:lnTo>
                <a:lnTo>
                  <a:pt x="389996" y="0"/>
                </a:lnTo>
                <a:lnTo>
                  <a:pt x="0" y="0"/>
                </a:lnTo>
                <a:lnTo>
                  <a:pt x="0" y="214881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3363913" y="3946525"/>
            <a:ext cx="271462" cy="171450"/>
          </a:xfrm>
          <a:custGeom>
            <a:avLst/>
            <a:gdLst/>
            <a:ahLst/>
            <a:cxnLst>
              <a:cxn ang="0">
                <a:pos x="109274" y="0"/>
              </a:cxn>
              <a:cxn ang="0">
                <a:pos x="0" y="84763"/>
              </a:cxn>
              <a:cxn ang="0">
                <a:pos x="109274" y="171398"/>
              </a:cxn>
              <a:cxn ang="0">
                <a:pos x="109274" y="123984"/>
              </a:cxn>
              <a:cxn ang="0">
                <a:pos x="272327" y="123984"/>
              </a:cxn>
              <a:cxn ang="0">
                <a:pos x="272327" y="45368"/>
              </a:cxn>
              <a:cxn ang="0">
                <a:pos x="109274" y="45368"/>
              </a:cxn>
              <a:cxn ang="0">
                <a:pos x="109274" y="0"/>
              </a:cxn>
            </a:cxnLst>
            <a:rect l="0" t="0" r="r" b="b"/>
            <a:pathLst>
              <a:path w="272414" h="171450">
                <a:moveTo>
                  <a:pt x="109274" y="0"/>
                </a:moveTo>
                <a:lnTo>
                  <a:pt x="0" y="84763"/>
                </a:lnTo>
                <a:lnTo>
                  <a:pt x="109274" y="171398"/>
                </a:lnTo>
                <a:lnTo>
                  <a:pt x="109274" y="123984"/>
                </a:lnTo>
                <a:lnTo>
                  <a:pt x="272327" y="123984"/>
                </a:lnTo>
                <a:lnTo>
                  <a:pt x="272327" y="45368"/>
                </a:lnTo>
                <a:lnTo>
                  <a:pt x="109274" y="45368"/>
                </a:lnTo>
                <a:lnTo>
                  <a:pt x="10927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7" name="object 48"/>
          <p:cNvSpPr>
            <a:spLocks/>
          </p:cNvSpPr>
          <p:nvPr/>
        </p:nvSpPr>
        <p:spPr bwMode="auto">
          <a:xfrm>
            <a:off x="3363913" y="3946525"/>
            <a:ext cx="271462" cy="171450"/>
          </a:xfrm>
          <a:custGeom>
            <a:avLst/>
            <a:gdLst/>
            <a:ahLst/>
            <a:cxnLst>
              <a:cxn ang="0">
                <a:pos x="272327" y="123984"/>
              </a:cxn>
              <a:cxn ang="0">
                <a:pos x="109274" y="123984"/>
              </a:cxn>
              <a:cxn ang="0">
                <a:pos x="109274" y="171398"/>
              </a:cxn>
              <a:cxn ang="0">
                <a:pos x="0" y="84763"/>
              </a:cxn>
              <a:cxn ang="0">
                <a:pos x="109274" y="0"/>
              </a:cxn>
              <a:cxn ang="0">
                <a:pos x="109274" y="45368"/>
              </a:cxn>
              <a:cxn ang="0">
                <a:pos x="272327" y="45368"/>
              </a:cxn>
              <a:cxn ang="0">
                <a:pos x="272327" y="123984"/>
              </a:cxn>
            </a:cxnLst>
            <a:rect l="0" t="0" r="r" b="b"/>
            <a:pathLst>
              <a:path w="272414" h="171450">
                <a:moveTo>
                  <a:pt x="272327" y="123984"/>
                </a:moveTo>
                <a:lnTo>
                  <a:pt x="109274" y="123984"/>
                </a:lnTo>
                <a:lnTo>
                  <a:pt x="109274" y="171398"/>
                </a:lnTo>
                <a:lnTo>
                  <a:pt x="0" y="84763"/>
                </a:lnTo>
                <a:lnTo>
                  <a:pt x="109274" y="0"/>
                </a:lnTo>
                <a:lnTo>
                  <a:pt x="109274" y="45368"/>
                </a:lnTo>
                <a:lnTo>
                  <a:pt x="272327" y="45368"/>
                </a:lnTo>
                <a:lnTo>
                  <a:pt x="272327" y="123984"/>
                </a:lnTo>
                <a:close/>
              </a:path>
            </a:pathLst>
          </a:custGeom>
          <a:noFill/>
          <a:ln w="122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8" name="object 49"/>
          <p:cNvSpPr>
            <a:spLocks/>
          </p:cNvSpPr>
          <p:nvPr/>
        </p:nvSpPr>
        <p:spPr bwMode="auto">
          <a:xfrm>
            <a:off x="3825875" y="4038600"/>
            <a:ext cx="0" cy="33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8859"/>
              </a:cxn>
            </a:cxnLst>
            <a:rect l="0" t="0" r="r" b="b"/>
            <a:pathLst>
              <a:path h="339089">
                <a:moveTo>
                  <a:pt x="0" y="0"/>
                </a:moveTo>
                <a:lnTo>
                  <a:pt x="0" y="338859"/>
                </a:lnTo>
              </a:path>
            </a:pathLst>
          </a:custGeom>
          <a:noFill/>
          <a:ln w="102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5038725" y="2033588"/>
            <a:ext cx="1339850" cy="855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0000"/>
                </a:solidFill>
                <a:latin typeface="Tahoma"/>
                <a:cs typeface="Tahoma"/>
              </a:rPr>
              <a:t>200.24.5.8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450">
              <a:latin typeface="Times New Roman"/>
              <a:cs typeface="Times New Roman"/>
            </a:endParaRPr>
          </a:p>
          <a:p>
            <a:pPr algn="ctr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Source: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200.24.5.8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410" name="object 51"/>
          <p:cNvSpPr>
            <a:spLocks/>
          </p:cNvSpPr>
          <p:nvPr/>
        </p:nvSpPr>
        <p:spPr bwMode="auto">
          <a:xfrm>
            <a:off x="5124450" y="2344738"/>
            <a:ext cx="469900" cy="1228725"/>
          </a:xfrm>
          <a:custGeom>
            <a:avLst/>
            <a:gdLst/>
            <a:ahLst/>
            <a:cxnLst>
              <a:cxn ang="0">
                <a:pos x="20827" y="1087374"/>
              </a:cxn>
              <a:cxn ang="0">
                <a:pos x="5080" y="1090421"/>
              </a:cxn>
              <a:cxn ang="0">
                <a:pos x="0" y="1098041"/>
              </a:cxn>
              <a:cxn ang="0">
                <a:pos x="1524" y="1105915"/>
              </a:cxn>
              <a:cxn ang="0">
                <a:pos x="25019" y="1228978"/>
              </a:cxn>
              <a:cxn ang="0">
                <a:pos x="51250" y="1206753"/>
              </a:cxn>
              <a:cxn ang="0">
                <a:pos x="48260" y="1206753"/>
              </a:cxn>
              <a:cxn ang="0">
                <a:pos x="20955" y="1197102"/>
              </a:cxn>
              <a:cxn ang="0">
                <a:pos x="38715" y="1146769"/>
              </a:cxn>
              <a:cxn ang="0">
                <a:pos x="29845" y="1100454"/>
              </a:cxn>
              <a:cxn ang="0">
                <a:pos x="28448" y="1092580"/>
              </a:cxn>
              <a:cxn ang="0">
                <a:pos x="20827" y="1087374"/>
              </a:cxn>
              <a:cxn ang="0">
                <a:pos x="38715" y="1146769"/>
              </a:cxn>
              <a:cxn ang="0">
                <a:pos x="20955" y="1197102"/>
              </a:cxn>
              <a:cxn ang="0">
                <a:pos x="48260" y="1206753"/>
              </a:cxn>
              <a:cxn ang="0">
                <a:pos x="50903" y="1199260"/>
              </a:cxn>
              <a:cxn ang="0">
                <a:pos x="48768" y="1199260"/>
              </a:cxn>
              <a:cxn ang="0">
                <a:pos x="25146" y="1190878"/>
              </a:cxn>
              <a:cxn ang="0">
                <a:pos x="44087" y="1174822"/>
              </a:cxn>
              <a:cxn ang="0">
                <a:pos x="38715" y="1146769"/>
              </a:cxn>
              <a:cxn ang="0">
                <a:pos x="107950" y="1120647"/>
              </a:cxn>
              <a:cxn ang="0">
                <a:pos x="66116" y="1156149"/>
              </a:cxn>
              <a:cxn ang="0">
                <a:pos x="48260" y="1206753"/>
              </a:cxn>
              <a:cxn ang="0">
                <a:pos x="51250" y="1206753"/>
              </a:cxn>
              <a:cxn ang="0">
                <a:pos x="126746" y="1142745"/>
              </a:cxn>
              <a:cxn ang="0">
                <a:pos x="127508" y="1133602"/>
              </a:cxn>
              <a:cxn ang="0">
                <a:pos x="117094" y="1121409"/>
              </a:cxn>
              <a:cxn ang="0">
                <a:pos x="107950" y="1120647"/>
              </a:cxn>
              <a:cxn ang="0">
                <a:pos x="44087" y="1174822"/>
              </a:cxn>
              <a:cxn ang="0">
                <a:pos x="25146" y="1190878"/>
              </a:cxn>
              <a:cxn ang="0">
                <a:pos x="48768" y="1199260"/>
              </a:cxn>
              <a:cxn ang="0">
                <a:pos x="44087" y="1174822"/>
              </a:cxn>
              <a:cxn ang="0">
                <a:pos x="66116" y="1156149"/>
              </a:cxn>
              <a:cxn ang="0">
                <a:pos x="44087" y="1174822"/>
              </a:cxn>
              <a:cxn ang="0">
                <a:pos x="48768" y="1199260"/>
              </a:cxn>
              <a:cxn ang="0">
                <a:pos x="50903" y="1199260"/>
              </a:cxn>
              <a:cxn ang="0">
                <a:pos x="66116" y="1156149"/>
              </a:cxn>
              <a:cxn ang="0">
                <a:pos x="443357" y="0"/>
              </a:cxn>
              <a:cxn ang="0">
                <a:pos x="38715" y="1146769"/>
              </a:cxn>
              <a:cxn ang="0">
                <a:pos x="44087" y="1174822"/>
              </a:cxn>
              <a:cxn ang="0">
                <a:pos x="66116" y="1156149"/>
              </a:cxn>
              <a:cxn ang="0">
                <a:pos x="470662" y="9651"/>
              </a:cxn>
              <a:cxn ang="0">
                <a:pos x="443357" y="0"/>
              </a:cxn>
            </a:cxnLst>
            <a:rect l="0" t="0" r="r" b="b"/>
            <a:pathLst>
              <a:path w="471170" h="1229360">
                <a:moveTo>
                  <a:pt x="20827" y="1087374"/>
                </a:moveTo>
                <a:lnTo>
                  <a:pt x="5080" y="1090421"/>
                </a:lnTo>
                <a:lnTo>
                  <a:pt x="0" y="1098041"/>
                </a:lnTo>
                <a:lnTo>
                  <a:pt x="1524" y="1105915"/>
                </a:lnTo>
                <a:lnTo>
                  <a:pt x="25019" y="1228978"/>
                </a:lnTo>
                <a:lnTo>
                  <a:pt x="51250" y="1206753"/>
                </a:lnTo>
                <a:lnTo>
                  <a:pt x="48260" y="1206753"/>
                </a:lnTo>
                <a:lnTo>
                  <a:pt x="20955" y="1197102"/>
                </a:lnTo>
                <a:lnTo>
                  <a:pt x="38715" y="1146769"/>
                </a:lnTo>
                <a:lnTo>
                  <a:pt x="29845" y="1100454"/>
                </a:lnTo>
                <a:lnTo>
                  <a:pt x="28448" y="1092580"/>
                </a:lnTo>
                <a:lnTo>
                  <a:pt x="20827" y="1087374"/>
                </a:lnTo>
                <a:close/>
              </a:path>
              <a:path w="471170" h="1229360">
                <a:moveTo>
                  <a:pt x="38715" y="1146769"/>
                </a:moveTo>
                <a:lnTo>
                  <a:pt x="20955" y="1197102"/>
                </a:lnTo>
                <a:lnTo>
                  <a:pt x="48260" y="1206753"/>
                </a:lnTo>
                <a:lnTo>
                  <a:pt x="50903" y="1199260"/>
                </a:lnTo>
                <a:lnTo>
                  <a:pt x="48768" y="1199260"/>
                </a:lnTo>
                <a:lnTo>
                  <a:pt x="25146" y="1190878"/>
                </a:lnTo>
                <a:lnTo>
                  <a:pt x="44087" y="1174822"/>
                </a:lnTo>
                <a:lnTo>
                  <a:pt x="38715" y="1146769"/>
                </a:lnTo>
                <a:close/>
              </a:path>
              <a:path w="471170" h="1229360">
                <a:moveTo>
                  <a:pt x="107950" y="1120647"/>
                </a:moveTo>
                <a:lnTo>
                  <a:pt x="66116" y="1156149"/>
                </a:lnTo>
                <a:lnTo>
                  <a:pt x="48260" y="1206753"/>
                </a:lnTo>
                <a:lnTo>
                  <a:pt x="51250" y="1206753"/>
                </a:lnTo>
                <a:lnTo>
                  <a:pt x="126746" y="1142745"/>
                </a:lnTo>
                <a:lnTo>
                  <a:pt x="127508" y="1133602"/>
                </a:lnTo>
                <a:lnTo>
                  <a:pt x="117094" y="1121409"/>
                </a:lnTo>
                <a:lnTo>
                  <a:pt x="107950" y="1120647"/>
                </a:lnTo>
                <a:close/>
              </a:path>
              <a:path w="471170" h="1229360">
                <a:moveTo>
                  <a:pt x="44087" y="1174822"/>
                </a:moveTo>
                <a:lnTo>
                  <a:pt x="25146" y="1190878"/>
                </a:lnTo>
                <a:lnTo>
                  <a:pt x="48768" y="1199260"/>
                </a:lnTo>
                <a:lnTo>
                  <a:pt x="44087" y="1174822"/>
                </a:lnTo>
                <a:close/>
              </a:path>
              <a:path w="471170" h="1229360">
                <a:moveTo>
                  <a:pt x="66116" y="1156149"/>
                </a:moveTo>
                <a:lnTo>
                  <a:pt x="44087" y="1174822"/>
                </a:lnTo>
                <a:lnTo>
                  <a:pt x="48768" y="1199260"/>
                </a:lnTo>
                <a:lnTo>
                  <a:pt x="50903" y="1199260"/>
                </a:lnTo>
                <a:lnTo>
                  <a:pt x="66116" y="1156149"/>
                </a:lnTo>
                <a:close/>
              </a:path>
              <a:path w="471170" h="1229360">
                <a:moveTo>
                  <a:pt x="443357" y="0"/>
                </a:moveTo>
                <a:lnTo>
                  <a:pt x="38715" y="1146769"/>
                </a:lnTo>
                <a:lnTo>
                  <a:pt x="44087" y="1174822"/>
                </a:lnTo>
                <a:lnTo>
                  <a:pt x="66116" y="1156149"/>
                </a:lnTo>
                <a:lnTo>
                  <a:pt x="470662" y="9651"/>
                </a:lnTo>
                <a:lnTo>
                  <a:pt x="443357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1" name="object 52"/>
          <p:cNvSpPr>
            <a:spLocks/>
          </p:cNvSpPr>
          <p:nvPr/>
        </p:nvSpPr>
        <p:spPr bwMode="auto">
          <a:xfrm>
            <a:off x="4270375" y="2347913"/>
            <a:ext cx="212725" cy="1225550"/>
          </a:xfrm>
          <a:custGeom>
            <a:avLst/>
            <a:gdLst/>
            <a:ahLst/>
            <a:cxnLst>
              <a:cxn ang="0">
                <a:pos x="92201" y="1100581"/>
              </a:cxn>
              <a:cxn ang="0">
                <a:pos x="79501" y="1110233"/>
              </a:cxn>
              <a:cxn ang="0">
                <a:pos x="78104" y="1119251"/>
              </a:cxn>
              <a:cxn ang="0">
                <a:pos x="82930" y="1125727"/>
              </a:cxn>
              <a:cxn ang="0">
                <a:pos x="158369" y="1225803"/>
              </a:cxn>
              <a:cxn ang="0">
                <a:pos x="170035" y="1199006"/>
              </a:cxn>
              <a:cxn ang="0">
                <a:pos x="140588" y="1199006"/>
              </a:cxn>
              <a:cxn ang="0">
                <a:pos x="134324" y="1145730"/>
              </a:cxn>
              <a:cxn ang="0">
                <a:pos x="106045" y="1108202"/>
              </a:cxn>
              <a:cxn ang="0">
                <a:pos x="101346" y="1101852"/>
              </a:cxn>
              <a:cxn ang="0">
                <a:pos x="92201" y="1100581"/>
              </a:cxn>
              <a:cxn ang="0">
                <a:pos x="134324" y="1145730"/>
              </a:cxn>
              <a:cxn ang="0">
                <a:pos x="140588" y="1199006"/>
              </a:cxn>
              <a:cxn ang="0">
                <a:pos x="169417" y="1195577"/>
              </a:cxn>
              <a:cxn ang="0">
                <a:pos x="168939" y="1191514"/>
              </a:cxn>
              <a:cxn ang="0">
                <a:pos x="141732" y="1191514"/>
              </a:cxn>
              <a:cxn ang="0">
                <a:pos x="151651" y="1168723"/>
              </a:cxn>
              <a:cxn ang="0">
                <a:pos x="134324" y="1145730"/>
              </a:cxn>
              <a:cxn ang="0">
                <a:pos x="193675" y="1088643"/>
              </a:cxn>
              <a:cxn ang="0">
                <a:pos x="185165" y="1091945"/>
              </a:cxn>
              <a:cxn ang="0">
                <a:pos x="181863" y="1099312"/>
              </a:cxn>
              <a:cxn ang="0">
                <a:pos x="163148" y="1142310"/>
              </a:cxn>
              <a:cxn ang="0">
                <a:pos x="169417" y="1195577"/>
              </a:cxn>
              <a:cxn ang="0">
                <a:pos x="140588" y="1199006"/>
              </a:cxn>
              <a:cxn ang="0">
                <a:pos x="170035" y="1199006"/>
              </a:cxn>
              <a:cxn ang="0">
                <a:pos x="208407" y="1110868"/>
              </a:cxn>
              <a:cxn ang="0">
                <a:pos x="211709" y="1103629"/>
              </a:cxn>
              <a:cxn ang="0">
                <a:pos x="208279" y="1094993"/>
              </a:cxn>
              <a:cxn ang="0">
                <a:pos x="193675" y="1088643"/>
              </a:cxn>
              <a:cxn ang="0">
                <a:pos x="151651" y="1168723"/>
              </a:cxn>
              <a:cxn ang="0">
                <a:pos x="141732" y="1191514"/>
              </a:cxn>
              <a:cxn ang="0">
                <a:pos x="166624" y="1188592"/>
              </a:cxn>
              <a:cxn ang="0">
                <a:pos x="151651" y="1168723"/>
              </a:cxn>
              <a:cxn ang="0">
                <a:pos x="163148" y="1142310"/>
              </a:cxn>
              <a:cxn ang="0">
                <a:pos x="151651" y="1168723"/>
              </a:cxn>
              <a:cxn ang="0">
                <a:pos x="166624" y="1188592"/>
              </a:cxn>
              <a:cxn ang="0">
                <a:pos x="141732" y="1191514"/>
              </a:cxn>
              <a:cxn ang="0">
                <a:pos x="168939" y="1191514"/>
              </a:cxn>
              <a:cxn ang="0">
                <a:pos x="163148" y="1142310"/>
              </a:cxn>
              <a:cxn ang="0">
                <a:pos x="28701" y="0"/>
              </a:cxn>
              <a:cxn ang="0">
                <a:pos x="0" y="3301"/>
              </a:cxn>
              <a:cxn ang="0">
                <a:pos x="134324" y="1145730"/>
              </a:cxn>
              <a:cxn ang="0">
                <a:pos x="151651" y="1168723"/>
              </a:cxn>
              <a:cxn ang="0">
                <a:pos x="163148" y="1142310"/>
              </a:cxn>
              <a:cxn ang="0">
                <a:pos x="28701" y="0"/>
              </a:cxn>
            </a:cxnLst>
            <a:rect l="0" t="0" r="r" b="b"/>
            <a:pathLst>
              <a:path w="212089" h="1226185">
                <a:moveTo>
                  <a:pt x="92201" y="1100581"/>
                </a:moveTo>
                <a:lnTo>
                  <a:pt x="79501" y="1110233"/>
                </a:lnTo>
                <a:lnTo>
                  <a:pt x="78104" y="1119251"/>
                </a:lnTo>
                <a:lnTo>
                  <a:pt x="82930" y="1125727"/>
                </a:lnTo>
                <a:lnTo>
                  <a:pt x="158369" y="1225803"/>
                </a:lnTo>
                <a:lnTo>
                  <a:pt x="170035" y="1199006"/>
                </a:lnTo>
                <a:lnTo>
                  <a:pt x="140588" y="1199006"/>
                </a:lnTo>
                <a:lnTo>
                  <a:pt x="134324" y="1145730"/>
                </a:lnTo>
                <a:lnTo>
                  <a:pt x="106045" y="1108202"/>
                </a:lnTo>
                <a:lnTo>
                  <a:pt x="101346" y="1101852"/>
                </a:lnTo>
                <a:lnTo>
                  <a:pt x="92201" y="1100581"/>
                </a:lnTo>
                <a:close/>
              </a:path>
              <a:path w="212089" h="1226185">
                <a:moveTo>
                  <a:pt x="134324" y="1145730"/>
                </a:moveTo>
                <a:lnTo>
                  <a:pt x="140588" y="1199006"/>
                </a:lnTo>
                <a:lnTo>
                  <a:pt x="169417" y="1195577"/>
                </a:lnTo>
                <a:lnTo>
                  <a:pt x="168939" y="1191514"/>
                </a:lnTo>
                <a:lnTo>
                  <a:pt x="141732" y="1191514"/>
                </a:lnTo>
                <a:lnTo>
                  <a:pt x="151651" y="1168723"/>
                </a:lnTo>
                <a:lnTo>
                  <a:pt x="134324" y="1145730"/>
                </a:lnTo>
                <a:close/>
              </a:path>
              <a:path w="212089" h="1226185">
                <a:moveTo>
                  <a:pt x="193675" y="1088643"/>
                </a:moveTo>
                <a:lnTo>
                  <a:pt x="185165" y="1091945"/>
                </a:lnTo>
                <a:lnTo>
                  <a:pt x="181863" y="1099312"/>
                </a:lnTo>
                <a:lnTo>
                  <a:pt x="163148" y="1142310"/>
                </a:lnTo>
                <a:lnTo>
                  <a:pt x="169417" y="1195577"/>
                </a:lnTo>
                <a:lnTo>
                  <a:pt x="140588" y="1199006"/>
                </a:lnTo>
                <a:lnTo>
                  <a:pt x="170035" y="1199006"/>
                </a:lnTo>
                <a:lnTo>
                  <a:pt x="208407" y="1110868"/>
                </a:lnTo>
                <a:lnTo>
                  <a:pt x="211709" y="1103629"/>
                </a:lnTo>
                <a:lnTo>
                  <a:pt x="208279" y="1094993"/>
                </a:lnTo>
                <a:lnTo>
                  <a:pt x="193675" y="1088643"/>
                </a:lnTo>
                <a:close/>
              </a:path>
              <a:path w="212089" h="1226185">
                <a:moveTo>
                  <a:pt x="151651" y="1168723"/>
                </a:moveTo>
                <a:lnTo>
                  <a:pt x="141732" y="1191514"/>
                </a:lnTo>
                <a:lnTo>
                  <a:pt x="166624" y="1188592"/>
                </a:lnTo>
                <a:lnTo>
                  <a:pt x="151651" y="1168723"/>
                </a:lnTo>
                <a:close/>
              </a:path>
              <a:path w="212089" h="1226185">
                <a:moveTo>
                  <a:pt x="163148" y="1142310"/>
                </a:moveTo>
                <a:lnTo>
                  <a:pt x="151651" y="1168723"/>
                </a:lnTo>
                <a:lnTo>
                  <a:pt x="166624" y="1188592"/>
                </a:lnTo>
                <a:lnTo>
                  <a:pt x="141732" y="1191514"/>
                </a:lnTo>
                <a:lnTo>
                  <a:pt x="168939" y="1191514"/>
                </a:lnTo>
                <a:lnTo>
                  <a:pt x="163148" y="1142310"/>
                </a:lnTo>
                <a:close/>
              </a:path>
              <a:path w="212089" h="1226185">
                <a:moveTo>
                  <a:pt x="28701" y="0"/>
                </a:moveTo>
                <a:lnTo>
                  <a:pt x="0" y="3301"/>
                </a:lnTo>
                <a:lnTo>
                  <a:pt x="134324" y="1145730"/>
                </a:lnTo>
                <a:lnTo>
                  <a:pt x="151651" y="1168723"/>
                </a:lnTo>
                <a:lnTo>
                  <a:pt x="163148" y="1142310"/>
                </a:lnTo>
                <a:lnTo>
                  <a:pt x="28701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3282950" y="2033588"/>
            <a:ext cx="13557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0000"/>
                </a:solidFill>
                <a:latin typeface="Tahoma"/>
                <a:cs typeface="Tahoma"/>
              </a:rPr>
              <a:t>172.18.3.254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3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86AD4E0-C56F-4B5A-8C88-9C0B16577133}" type="slidenum">
              <a:rPr lang="th-TH">
                <a:solidFill>
                  <a:schemeClr val="tx1"/>
                </a:solidFill>
              </a:rPr>
              <a:pPr marL="207963"/>
              <a:t>9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697</Words>
  <Application>Microsoft Office PowerPoint</Application>
  <PresentationFormat>On-screen Show (4:3)</PresentationFormat>
  <Paragraphs>218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IPv4 (Part III)</vt:lpstr>
      <vt:lpstr>Outline</vt:lpstr>
      <vt:lpstr>Slide 3</vt:lpstr>
      <vt:lpstr>Network Address Translation (NAT)</vt:lpstr>
      <vt:lpstr>Private IP address</vt:lpstr>
      <vt:lpstr>Stub Network</vt:lpstr>
      <vt:lpstr>Stub Network Example</vt:lpstr>
      <vt:lpstr>Slide 8</vt:lpstr>
      <vt:lpstr>Example</vt:lpstr>
      <vt:lpstr>Configure NAT</vt:lpstr>
      <vt:lpstr>Static Translation</vt:lpstr>
      <vt:lpstr>Dynamic Translation</vt:lpstr>
      <vt:lpstr>Slide 13</vt:lpstr>
      <vt:lpstr>Slide 14</vt:lpstr>
      <vt:lpstr>Disadvantages of NAT</vt:lpstr>
      <vt:lpstr>Outline</vt:lpstr>
      <vt:lpstr>Bootstrap Protocol (BOOTP)</vt:lpstr>
      <vt:lpstr>BOOTP</vt:lpstr>
      <vt:lpstr>TCP/IP Protocol Suite</vt:lpstr>
      <vt:lpstr>TCP/IP protocol Suite</vt:lpstr>
      <vt:lpstr>BOOTP packet format</vt:lpstr>
      <vt:lpstr>Operation</vt:lpstr>
      <vt:lpstr>Dynamic Host Configuration Protocol</vt:lpstr>
      <vt:lpstr>DHCP</vt:lpstr>
      <vt:lpstr>DHCP packet</vt:lpstr>
      <vt:lpstr>Operation</vt:lpstr>
      <vt:lpstr>DHCP Message</vt:lpstr>
      <vt:lpstr>DHCP transition diagram</vt:lpstr>
      <vt:lpstr>DHCP Relay</vt:lpstr>
      <vt:lpstr>DHCP Relay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1</cp:revision>
  <dcterms:created xsi:type="dcterms:W3CDTF">2017-02-28T09:20:54Z</dcterms:created>
  <dcterms:modified xsi:type="dcterms:W3CDTF">2017-02-28T10:52:25Z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2017-02-28T00:00:00Z</vt:filetime>
  </property>
</Properties>
</file>