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9144000" cy="6858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C3D239FB-972D-4A2A-99EF-06FB069E38FA}" type="datetimeFigureOut">
              <a:rPr lang="th-TH"/>
              <a:pPr/>
              <a:t>02/03/60</a:t>
            </a:fld>
            <a:endParaRPr lang="th-TH"/>
          </a:p>
        </p:txBody>
      </p:sp>
      <p:sp>
        <p:nvSpPr>
          <p:cNvPr id="542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B39C5668-2C07-423F-9201-EFBC17B7BFA8}" type="slidenum">
              <a:rPr lang="en-US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1pPr>
    <a:lvl2pPr marL="4572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2pPr>
    <a:lvl3pPr marL="9144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3pPr>
    <a:lvl4pPr marL="13716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4pPr>
    <a:lvl5pPr marL="18288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ปัญหาคือ คนอื่นไม่จำเป็นต้องรู้ก็รู้ด้วย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อาจเกิด </a:t>
            </a:r>
            <a:r>
              <a:rPr lang="en-US"/>
              <a:t>LOOP </a:t>
            </a:r>
            <a:r>
              <a:rPr lang="th-TH"/>
              <a:t>ได้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เป็นตัวจัดการเลือกว่าจะ </a:t>
            </a:r>
            <a:r>
              <a:rPr lang="en-US"/>
              <a:t>forward</a:t>
            </a:r>
            <a:r>
              <a:rPr lang="th-TH"/>
              <a:t> หรือ </a:t>
            </a:r>
            <a:r>
              <a:rPr lang="en-US"/>
              <a:t>not forward</a:t>
            </a:r>
            <a:endParaRPr lang="th-T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คล้ายๆ</a:t>
            </a:r>
            <a:r>
              <a:rPr lang="en-US"/>
              <a:t>ICMP</a:t>
            </a:r>
            <a:r>
              <a:rPr lang="th-TH"/>
              <a:t> แต่เป็น </a:t>
            </a:r>
            <a:r>
              <a:rPr lang="en-US"/>
              <a:t>protocol </a:t>
            </a:r>
            <a:r>
              <a:rPr lang="th-TH"/>
              <a:t>จัดการ</a:t>
            </a:r>
            <a:r>
              <a:rPr lang="en-US"/>
              <a:t> Group </a:t>
            </a:r>
            <a:r>
              <a:rPr lang="th-TH"/>
              <a:t>ที่ต้องการ </a:t>
            </a:r>
            <a:r>
              <a:rPr lang="en-US"/>
              <a:t>Package </a:t>
            </a:r>
            <a:r>
              <a:rPr lang="th-TH"/>
              <a:t>เดียวกัน วิธีการคือ สมัครเข้ามาดิ ไม่เอาก็ออกไป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อยู่</a:t>
            </a:r>
            <a:r>
              <a:rPr lang="en-US"/>
              <a:t>Network layer </a:t>
            </a:r>
            <a:r>
              <a:rPr lang="th-TH"/>
              <a:t>แบบมี </a:t>
            </a:r>
            <a:r>
              <a:rPr lang="en-US"/>
              <a:t>Header</a:t>
            </a:r>
            <a:r>
              <a:rPr lang="th-TH"/>
              <a:t> คล้าย </a:t>
            </a:r>
            <a:r>
              <a:rPr lang="en-US"/>
              <a:t>ICMP</a:t>
            </a:r>
            <a:r>
              <a:rPr lang="th-TH"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ตัวอย่างการใช้งาน คือ ผมอยากทำ</a:t>
            </a:r>
            <a:r>
              <a:rPr lang="en-US"/>
              <a:t>group membership  process1</a:t>
            </a:r>
            <a:r>
              <a:rPr lang="th-TH"/>
              <a:t>ต้องการดูถ่ายทอดบอลในเว็ป ก็จะส่ง </a:t>
            </a:r>
            <a:r>
              <a:rPr lang="en-US"/>
              <a:t>Join</a:t>
            </a:r>
            <a:r>
              <a:rPr lang="th-TH"/>
              <a:t>เป็น </a:t>
            </a:r>
            <a:r>
              <a:rPr lang="en-US"/>
              <a:t>MembershipReportMEssage</a:t>
            </a:r>
            <a:r>
              <a:rPr lang="th-TH"/>
              <a:t> </a:t>
            </a:r>
            <a:r>
              <a:rPr lang="en-US"/>
              <a:t>Router</a:t>
            </a:r>
            <a:r>
              <a:rPr lang="th-TH"/>
              <a:t>ก้จถือ </a:t>
            </a:r>
            <a:r>
              <a:rPr lang="en-US"/>
              <a:t>membership</a:t>
            </a:r>
            <a:r>
              <a:rPr lang="th-TH"/>
              <a:t>นี้ไว้เพื่อจะดูว่าส่งไม่ส่</a:t>
            </a:r>
          </a:p>
          <a:p>
            <a:endParaRPr lang="th-T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พอจะ</a:t>
            </a:r>
            <a:r>
              <a:rPr lang="en-US"/>
              <a:t>leave </a:t>
            </a:r>
            <a:r>
              <a:rPr lang="th-TH"/>
              <a:t>ก็ต้องส่งมาบอกว่าจะออกแล้ว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เหมือนการส่งมาถามดูอยู่ป่าวๆๆๆ เพื่อจัดการ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ดังนั้นการ </a:t>
            </a:r>
            <a:r>
              <a:rPr lang="en-US"/>
              <a:t>multicast </a:t>
            </a:r>
            <a:r>
              <a:rPr lang="th-TH"/>
              <a:t>คือการจัดการเป็นกรุปโดยใช้ </a:t>
            </a:r>
            <a:r>
              <a:rPr lang="en-US"/>
              <a:t>IGMP</a:t>
            </a:r>
            <a:r>
              <a:rPr lang="th-TH"/>
              <a:t>มาช่วย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การหาเส้นทาง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Router Local Multicast Router </a:t>
            </a:r>
            <a:r>
              <a:rPr lang="th-TH"/>
              <a:t>เป็นตัวแรกที่รู้ว่าเราจะไปจอยที่ไหน </a:t>
            </a:r>
            <a:r>
              <a:rPr lang="en-US"/>
              <a:t>PART IGMP </a:t>
            </a:r>
            <a:r>
              <a:rPr lang="th-TH"/>
              <a:t>จึงเกิดในวง</a:t>
            </a:r>
            <a:r>
              <a:rPr lang="en-US"/>
              <a:t>LAN</a:t>
            </a:r>
            <a:r>
              <a:rPr lang="th-TH"/>
              <a:t> จะจอยจะออกยังอยู่มั้ยเกิดในนี้ พอจัดการเสร็จก็ไปคุยกับตัวอื่น </a:t>
            </a:r>
            <a:r>
              <a:rPr lang="en-US"/>
              <a:t>Routing Protocol PIM </a:t>
            </a:r>
            <a:r>
              <a:rPr lang="th-TH"/>
              <a:t>เพื่อใช้หาเส้นทางที่ดีที่สุด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ส่งหา </a:t>
            </a:r>
            <a:r>
              <a:rPr lang="en-US"/>
              <a:t>Router router </a:t>
            </a:r>
            <a:r>
              <a:rPr lang="th-TH"/>
              <a:t>เอา </a:t>
            </a:r>
            <a:r>
              <a:rPr lang="en-US"/>
              <a:t>address </a:t>
            </a:r>
            <a:r>
              <a:rPr lang="th-TH"/>
              <a:t>มา </a:t>
            </a:r>
            <a:r>
              <a:rPr lang="en-US"/>
              <a:t>and subnet mast </a:t>
            </a:r>
            <a:r>
              <a:rPr lang="th-TH"/>
              <a:t>แล้วโยงไป แล้วพอ</a:t>
            </a:r>
            <a:r>
              <a:rPr lang="en-US"/>
              <a:t>Multicast</a:t>
            </a:r>
            <a:r>
              <a:rPr lang="th-TH"/>
              <a:t>จะเช็คว่ามีใครจอยอยู๋บ้างพอเช็คแล้ว</a:t>
            </a:r>
            <a:r>
              <a:rPr lang="en-US"/>
              <a:t> </a:t>
            </a:r>
            <a:r>
              <a:rPr lang="th-TH"/>
              <a:t>ต้องส่งให้</a:t>
            </a:r>
            <a:r>
              <a:rPr lang="en-US"/>
              <a:t>2network </a:t>
            </a:r>
            <a:endParaRPr lang="th-T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ใช้เลือก </a:t>
            </a:r>
            <a:r>
              <a:rPr lang="en-US"/>
              <a:t>branch </a:t>
            </a:r>
            <a:r>
              <a:rPr lang="th-TH"/>
              <a:t>ที่ดีที่สุด ซึ่ง </a:t>
            </a:r>
            <a:r>
              <a:rPr lang="en-US"/>
              <a:t>Router</a:t>
            </a:r>
            <a:r>
              <a:rPr lang="th-TH"/>
              <a:t>ทุกตัวต้อง </a:t>
            </a:r>
            <a:r>
              <a:rPr lang="en-US"/>
              <a:t>support multicast</a:t>
            </a:r>
            <a:endParaRPr lang="th-TH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Reliable </a:t>
            </a:r>
            <a:r>
              <a:rPr lang="th-TH"/>
              <a:t>ทดลองเรียบร้อย จัดการปัญหาเร็ว จัดการ </a:t>
            </a:r>
            <a:r>
              <a:rPr lang="en-US"/>
              <a:t>capacity</a:t>
            </a:r>
            <a:endParaRPr lang="th-TH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ต้องระวัง </a:t>
            </a:r>
            <a:r>
              <a:rPr lang="en-US"/>
              <a:t>network config</a:t>
            </a:r>
            <a:endParaRPr lang="th-T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ต้องการ</a:t>
            </a:r>
            <a:r>
              <a:rPr lang="en-US"/>
              <a:t> Special Address </a:t>
            </a:r>
            <a:r>
              <a:rPr lang="th-TH"/>
              <a:t>  </a:t>
            </a:r>
            <a:r>
              <a:rPr lang="en-US"/>
              <a:t>OverHead </a:t>
            </a:r>
            <a:r>
              <a:rPr lang="th-TH"/>
              <a:t>จะลดลง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Fork </a:t>
            </a:r>
            <a:r>
              <a:rPr lang="th-TH"/>
              <a:t>คือส่งไปอีกทาง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เป็น </a:t>
            </a:r>
            <a:r>
              <a:rPr lang="en-US"/>
              <a:t>Address </a:t>
            </a:r>
            <a:r>
              <a:rPr lang="th-TH"/>
              <a:t>พิเศษ เริ่มที่ </a:t>
            </a:r>
            <a:r>
              <a:rPr lang="en-US"/>
              <a:t>224.0.0.0</a:t>
            </a:r>
            <a:endParaRPr lang="th-T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ต้องการหา </a:t>
            </a:r>
            <a:r>
              <a:rPr lang="en-US"/>
              <a:t>datalink address </a:t>
            </a:r>
            <a:r>
              <a:rPr lang="th-TH"/>
              <a:t>ต้องมีหมายเชข</a:t>
            </a:r>
            <a:r>
              <a:rPr lang="en-US"/>
              <a:t> macaddress </a:t>
            </a:r>
            <a:r>
              <a:rPr lang="th-TH"/>
              <a:t>ล้อ </a:t>
            </a:r>
            <a:r>
              <a:rPr lang="en-US"/>
              <a:t>multicast </a:t>
            </a:r>
            <a:r>
              <a:rPr lang="th-TH"/>
              <a:t>เลยดึง</a:t>
            </a:r>
            <a:r>
              <a:rPr lang="en-US"/>
              <a:t> 3 byte</a:t>
            </a:r>
            <a:r>
              <a:rPr lang="th-TH"/>
              <a:t>หลังลงมา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แต่</a:t>
            </a:r>
            <a:r>
              <a:rPr lang="en-US"/>
              <a:t>3byte</a:t>
            </a:r>
            <a:r>
              <a:rPr lang="th-TH"/>
              <a:t>หลัง</a:t>
            </a:r>
            <a:r>
              <a:rPr lang="en-US"/>
              <a:t>23 bit </a:t>
            </a:r>
            <a:r>
              <a:rPr lang="th-TH"/>
              <a:t>ไม่ใช่ </a:t>
            </a:r>
            <a:r>
              <a:rPr lang="en-US"/>
              <a:t>24 </a:t>
            </a:r>
            <a:r>
              <a:rPr lang="th-TH"/>
              <a:t>เลยต้องเปลี่ยนเลขก่อนให้เป็น </a:t>
            </a:r>
            <a:r>
              <a:rPr lang="en-US"/>
              <a:t>0</a:t>
            </a:r>
            <a:endParaRPr lang="th-T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1110 = multicast group </a:t>
            </a:r>
            <a:r>
              <a:rPr lang="th-TH"/>
              <a:t>อื่นที่ </a:t>
            </a:r>
            <a:r>
              <a:rPr lang="en-US"/>
              <a:t>maping </a:t>
            </a:r>
            <a:r>
              <a:rPr lang="th-TH" sz="1600"/>
              <a:t>มาเป็น </a:t>
            </a:r>
            <a:r>
              <a:rPr lang="en-US" sz="1600"/>
              <a:t>macaddress </a:t>
            </a:r>
            <a:r>
              <a:rPr lang="th-TH" sz="1600"/>
              <a:t>เบอเดียวกัน </a:t>
            </a:r>
            <a:r>
              <a:rPr lang="en-US" sz="1600"/>
              <a:t>32</a:t>
            </a:r>
            <a:r>
              <a:rPr lang="th-TH" sz="1600"/>
              <a:t>หมายเลขที่</a:t>
            </a:r>
            <a:r>
              <a:rPr lang="en-US" sz="1600"/>
              <a:t> map</a:t>
            </a:r>
            <a:r>
              <a:rPr lang="th-TH" sz="1600"/>
              <a:t>มาเป็น</a:t>
            </a:r>
            <a:r>
              <a:rPr lang="en-US" sz="1600"/>
              <a:t> mac address </a:t>
            </a:r>
            <a:r>
              <a:rPr lang="th-TH" sz="1600"/>
              <a:t>ตัวเดียว</a:t>
            </a:r>
            <a:endParaRPr lang="th-T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Traffic </a:t>
            </a:r>
            <a:r>
              <a:rPr lang="th-TH"/>
              <a:t>ที่ใช้เขียว</a:t>
            </a:r>
            <a:r>
              <a:rPr lang="en-US"/>
              <a:t>6</a:t>
            </a:r>
            <a:r>
              <a:rPr lang="th-TH"/>
              <a:t>น้อยกว่าแดง </a:t>
            </a:r>
            <a:r>
              <a:rPr lang="en-US"/>
              <a:t>7 </a:t>
            </a:r>
            <a:r>
              <a:rPr lang="th-TH"/>
              <a:t>สรุปคือถ้าเลือกเส้นทางดี</a:t>
            </a:r>
            <a:r>
              <a:rPr lang="en-US"/>
              <a:t>branch </a:t>
            </a:r>
            <a:r>
              <a:rPr lang="th-TH"/>
              <a:t>ดีจะทำให้ได้ผลลัพธ์ดีกว่า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D12F5-0EC4-4F22-BC99-CDD3E71693FF}" type="datetimeFigureOut">
              <a:rPr lang="en-US"/>
              <a:pPr>
                <a:defRPr/>
              </a:pPr>
              <a:t>3/2/2017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80BA45-6F6B-4515-A5FC-E68309E3E5E8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215A6-B9D7-478F-B519-D5F84E4595B3}" type="datetimeFigureOut">
              <a:rPr lang="en-US"/>
              <a:pPr>
                <a:defRPr/>
              </a:pPr>
              <a:t>3/2/2017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C60837-46F7-4E25-BD1D-FA23CB32E9A9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19A1D-B59F-41EF-957F-B7C8180E85F7}" type="datetimeFigureOut">
              <a:rPr lang="en-US"/>
              <a:pPr>
                <a:defRPr/>
              </a:pPr>
              <a:t>3/2/2017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29C36-A683-48BA-BB67-F981D0E6016A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8972C-8CDB-4858-B4CD-A83EF3B0CD61}" type="datetimeFigureOut">
              <a:rPr lang="en-US"/>
              <a:pPr>
                <a:defRPr/>
              </a:pPr>
              <a:t>3/2/2017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A503B-2EA1-4D83-93B7-A9190472FC88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B572F-138A-45C2-A792-AE5CC62F5E61}" type="datetimeFigureOut">
              <a:rPr lang="en-US"/>
              <a:pPr>
                <a:defRPr/>
              </a:pPr>
              <a:t>3/2/2017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50203-A41A-42C4-8FB1-B18ABDE179FD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3" y="1098550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541338" y="1520825"/>
            <a:ext cx="422275" cy="474663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777875" y="990600"/>
            <a:ext cx="0" cy="1054100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33" name="Holder 2"/>
          <p:cNvSpPr>
            <a:spLocks noGrp="1"/>
          </p:cNvSpPr>
          <p:nvPr>
            <p:ph type="title"/>
          </p:nvPr>
        </p:nvSpPr>
        <p:spPr bwMode="auto">
          <a:xfrm>
            <a:off x="1162050" y="892175"/>
            <a:ext cx="68199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1034" name="Holder 3"/>
          <p:cNvSpPr>
            <a:spLocks noGrp="1"/>
          </p:cNvSpPr>
          <p:nvPr>
            <p:ph type="body" idx="1"/>
          </p:nvPr>
        </p:nvSpPr>
        <p:spPr bwMode="auto">
          <a:xfrm>
            <a:off x="533400" y="2022475"/>
            <a:ext cx="8077200" cy="362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B83FE57-78B3-40AA-907B-5D069EC7D38D}" type="datetimeFigureOut">
              <a:rPr lang="en-US"/>
              <a:pPr>
                <a:defRPr/>
              </a:pPr>
              <a:t>3/2/2017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48688" y="6438900"/>
            <a:ext cx="333375" cy="20796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550"/>
              </a:lnSpc>
              <a:defRPr sz="1400">
                <a:latin typeface="Tahoma" pitchFamily="34" charset="0"/>
                <a:cs typeface="Tahoma" pitchFamily="34" charset="0"/>
              </a:defRPr>
            </a:lvl1pPr>
          </a:lstStyle>
          <a:p>
            <a:fld id="{73067171-115C-47E9-8DF9-E7592493A946}" type="slidenum">
              <a:rPr lang="th-TH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1" r:id="rId3"/>
    <p:sldLayoutId id="2147483650" r:id="rId4"/>
    <p:sldLayoutId id="2147483649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www.cpe.ku.ac.th/~an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an.p@cpe.ku.ac.th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na.org/assignments/multicast-addresses/multicast-addresses.xhtml" TargetMode="Externa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8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6.jpe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8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40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3.png"/><Relationship Id="rId5" Type="http://schemas.openxmlformats.org/officeDocument/2006/relationships/image" Target="../media/image48.png"/><Relationship Id="rId10" Type="http://schemas.openxmlformats.org/officeDocument/2006/relationships/image" Target="../media/image26.jpe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3.png"/><Relationship Id="rId5" Type="http://schemas.openxmlformats.org/officeDocument/2006/relationships/image" Target="../media/image48.png"/><Relationship Id="rId10" Type="http://schemas.openxmlformats.org/officeDocument/2006/relationships/image" Target="../media/image26.jpeg"/><Relationship Id="rId4" Type="http://schemas.openxmlformats.org/officeDocument/2006/relationships/image" Target="../media/image47.png"/><Relationship Id="rId9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3.png"/><Relationship Id="rId5" Type="http://schemas.openxmlformats.org/officeDocument/2006/relationships/image" Target="../media/image48.png"/><Relationship Id="rId10" Type="http://schemas.openxmlformats.org/officeDocument/2006/relationships/image" Target="../media/image26.jpe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Internet_Group_Management_Protocol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0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1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2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3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4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5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6" name="object 9"/>
          <p:cNvSpPr>
            <a:spLocks noGrp="1"/>
          </p:cNvSpPr>
          <p:nvPr>
            <p:ph type="title"/>
          </p:nvPr>
        </p:nvSpPr>
        <p:spPr>
          <a:xfrm>
            <a:off x="1069975" y="2420938"/>
            <a:ext cx="2203450" cy="666750"/>
          </a:xfrm>
        </p:spPr>
        <p:txBody>
          <a:bodyPr/>
          <a:lstStyle/>
          <a:p>
            <a:pPr marL="127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Multicast</a:t>
            </a:r>
          </a:p>
        </p:txBody>
      </p:sp>
      <p:sp>
        <p:nvSpPr>
          <p:cNvPr id="7177" name="object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592EB037-3159-4F83-AB5F-C7470B3E9124}" type="slidenum">
              <a:rPr lang="th-TH"/>
              <a:pPr marL="111125"/>
              <a:t>1</a:t>
            </a:fld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2352675" y="3660775"/>
            <a:ext cx="5656263" cy="2305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81375"/>
            <a:r>
              <a:rPr lang="th-TH" b="1">
                <a:latin typeface="Angsana New" charset="-34"/>
              </a:rPr>
              <a:t>รศ</a:t>
            </a:r>
            <a:r>
              <a:rPr lang="th-TH" b="1">
                <a:latin typeface="Tahoma" pitchFamily="34" charset="0"/>
                <a:cs typeface="Tahoma" pitchFamily="34" charset="0"/>
              </a:rPr>
              <a:t>.</a:t>
            </a:r>
            <a:r>
              <a:rPr lang="th-TH" b="1">
                <a:latin typeface="Angsana New" charset="-34"/>
              </a:rPr>
              <a:t>ดร</a:t>
            </a:r>
            <a:r>
              <a:rPr lang="th-TH" b="1">
                <a:latin typeface="Tahoma" pitchFamily="34" charset="0"/>
                <a:cs typeface="Tahoma" pitchFamily="34" charset="0"/>
              </a:rPr>
              <a:t>. </a:t>
            </a:r>
            <a:r>
              <a:rPr lang="th-TH" b="1">
                <a:latin typeface="Angsana New" charset="-34"/>
              </a:rPr>
              <a:t>อนันต์  ผลเพม</a:t>
            </a:r>
            <a:endParaRPr lang="th-TH">
              <a:latin typeface="Angsana New" charset="-34"/>
            </a:endParaRPr>
          </a:p>
          <a:p>
            <a:pPr marL="3381375" algn="r">
              <a:spcBef>
                <a:spcPts val="1000"/>
              </a:spcBef>
            </a:pPr>
            <a:r>
              <a:rPr lang="th-TH">
                <a:latin typeface="Tahoma" pitchFamily="34" charset="0"/>
                <a:cs typeface="Tahoma" pitchFamily="34" charset="0"/>
              </a:rPr>
              <a:t>Asso. Prof. Anan Phonphoem, Ph.D.</a:t>
            </a:r>
          </a:p>
          <a:p>
            <a:pPr marL="3381375" algn="r">
              <a:lnSpc>
                <a:spcPct val="120000"/>
              </a:lnSpc>
            </a:pPr>
            <a:r>
              <a:rPr lang="th-TH" sz="1800" u="sng">
                <a:solidFill>
                  <a:srgbClr val="FF0000"/>
                </a:solidFill>
                <a:latin typeface="Tahoma" pitchFamily="34" charset="0"/>
                <a:cs typeface="Tahoma" pitchFamily="34" charset="0"/>
                <a:hlinkClick r:id="rId6"/>
              </a:rPr>
              <a:t>anan.p@ku.ac.th </a:t>
            </a:r>
            <a:r>
              <a:rPr lang="th-TH" sz="18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1800">
                <a:latin typeface="Tahoma" pitchFamily="34" charset="0"/>
                <a:cs typeface="Tahoma" pitchFamily="34" charset="0"/>
                <a:hlinkClick r:id="rId7"/>
              </a:rPr>
              <a:t>http://www.cpe.ku.ac.th/~anan </a:t>
            </a:r>
            <a:r>
              <a:rPr lang="th-TH" sz="1800">
                <a:latin typeface="Tahoma" pitchFamily="34" charset="0"/>
                <a:cs typeface="Tahoma" pitchFamily="34" charset="0"/>
              </a:rPr>
              <a:t> Computer Engineering Department  Kasetsart University, Bangkok, Thailand</a:t>
            </a:r>
          </a:p>
        </p:txBody>
      </p:sp>
      <p:sp>
        <p:nvSpPr>
          <p:cNvPr id="7179" name="object 11"/>
          <p:cNvSpPr txBox="1">
            <a:spLocks noChangeArrowheads="1"/>
          </p:cNvSpPr>
          <p:nvPr/>
        </p:nvSpPr>
        <p:spPr bwMode="auto">
          <a:xfrm>
            <a:off x="79375" y="44450"/>
            <a:ext cx="525463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object 2"/>
          <p:cNvSpPr>
            <a:spLocks noChangeArrowheads="1"/>
          </p:cNvSpPr>
          <p:nvPr/>
        </p:nvSpPr>
        <p:spPr bwMode="auto">
          <a:xfrm>
            <a:off x="1331913" y="2708275"/>
            <a:ext cx="865187" cy="8064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86" name="object 3"/>
          <p:cNvSpPr>
            <a:spLocks noChangeArrowheads="1"/>
          </p:cNvSpPr>
          <p:nvPr/>
        </p:nvSpPr>
        <p:spPr bwMode="auto">
          <a:xfrm>
            <a:off x="2771775" y="5589588"/>
            <a:ext cx="865188" cy="8064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87" name="object 4"/>
          <p:cNvSpPr>
            <a:spLocks noChangeArrowheads="1"/>
          </p:cNvSpPr>
          <p:nvPr/>
        </p:nvSpPr>
        <p:spPr bwMode="auto">
          <a:xfrm>
            <a:off x="4211638" y="2349500"/>
            <a:ext cx="865187" cy="8064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88" name="object 5"/>
          <p:cNvSpPr>
            <a:spLocks noChangeArrowheads="1"/>
          </p:cNvSpPr>
          <p:nvPr/>
        </p:nvSpPr>
        <p:spPr bwMode="auto">
          <a:xfrm>
            <a:off x="6661150" y="2781300"/>
            <a:ext cx="865188" cy="8064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89" name="object 6"/>
          <p:cNvSpPr>
            <a:spLocks noChangeArrowheads="1"/>
          </p:cNvSpPr>
          <p:nvPr/>
        </p:nvSpPr>
        <p:spPr bwMode="auto">
          <a:xfrm>
            <a:off x="2627313" y="3860800"/>
            <a:ext cx="3600450" cy="533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90" name="object 7"/>
          <p:cNvSpPr>
            <a:spLocks noChangeArrowheads="1"/>
          </p:cNvSpPr>
          <p:nvPr/>
        </p:nvSpPr>
        <p:spPr bwMode="auto">
          <a:xfrm>
            <a:off x="5364163" y="5229225"/>
            <a:ext cx="865187" cy="8064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91" name="object 8"/>
          <p:cNvSpPr>
            <a:spLocks/>
          </p:cNvSpPr>
          <p:nvPr/>
        </p:nvSpPr>
        <p:spPr bwMode="auto">
          <a:xfrm>
            <a:off x="2125663" y="3284538"/>
            <a:ext cx="1152525" cy="649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2144" y="649223"/>
              </a:cxn>
            </a:cxnLst>
            <a:rect l="0" t="0" r="r" b="b"/>
            <a:pathLst>
              <a:path w="1152525" h="649604">
                <a:moveTo>
                  <a:pt x="0" y="0"/>
                </a:moveTo>
                <a:lnTo>
                  <a:pt x="1152144" y="649223"/>
                </a:lnTo>
              </a:path>
            </a:pathLst>
          </a:custGeom>
          <a:noFill/>
          <a:ln w="380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2" name="object 9"/>
          <p:cNvSpPr>
            <a:spLocks/>
          </p:cNvSpPr>
          <p:nvPr/>
        </p:nvSpPr>
        <p:spPr bwMode="auto">
          <a:xfrm>
            <a:off x="4427538" y="3070225"/>
            <a:ext cx="434975" cy="790575"/>
          </a:xfrm>
          <a:custGeom>
            <a:avLst/>
            <a:gdLst/>
            <a:ahLst/>
            <a:cxnLst>
              <a:cxn ang="0">
                <a:pos x="0" y="790956"/>
              </a:cxn>
              <a:cxn ang="0">
                <a:pos x="434339" y="0"/>
              </a:cxn>
            </a:cxnLst>
            <a:rect l="0" t="0" r="r" b="b"/>
            <a:pathLst>
              <a:path w="434339" h="791210">
                <a:moveTo>
                  <a:pt x="0" y="790956"/>
                </a:moveTo>
                <a:lnTo>
                  <a:pt x="434339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3" name="object 10"/>
          <p:cNvSpPr>
            <a:spLocks/>
          </p:cNvSpPr>
          <p:nvPr/>
        </p:nvSpPr>
        <p:spPr bwMode="auto">
          <a:xfrm>
            <a:off x="5580063" y="3429000"/>
            <a:ext cx="1225550" cy="431800"/>
          </a:xfrm>
          <a:custGeom>
            <a:avLst/>
            <a:gdLst/>
            <a:ahLst/>
            <a:cxnLst>
              <a:cxn ang="0">
                <a:pos x="0" y="431292"/>
              </a:cxn>
              <a:cxn ang="0">
                <a:pos x="1225296" y="0"/>
              </a:cxn>
            </a:cxnLst>
            <a:rect l="0" t="0" r="r" b="b"/>
            <a:pathLst>
              <a:path w="1225550" h="431800">
                <a:moveTo>
                  <a:pt x="0" y="431292"/>
                </a:moveTo>
                <a:lnTo>
                  <a:pt x="1225296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4" name="object 11"/>
          <p:cNvSpPr>
            <a:spLocks/>
          </p:cNvSpPr>
          <p:nvPr/>
        </p:nvSpPr>
        <p:spPr bwMode="auto">
          <a:xfrm>
            <a:off x="3349625" y="4367213"/>
            <a:ext cx="501650" cy="1295400"/>
          </a:xfrm>
          <a:custGeom>
            <a:avLst/>
            <a:gdLst/>
            <a:ahLst/>
            <a:cxnLst>
              <a:cxn ang="0">
                <a:pos x="502920" y="0"/>
              </a:cxn>
              <a:cxn ang="0">
                <a:pos x="0" y="1295399"/>
              </a:cxn>
            </a:cxnLst>
            <a:rect l="0" t="0" r="r" b="b"/>
            <a:pathLst>
              <a:path w="502920" h="1295400">
                <a:moveTo>
                  <a:pt x="502920" y="0"/>
                </a:moveTo>
                <a:lnTo>
                  <a:pt x="0" y="1295399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5" name="object 12"/>
          <p:cNvSpPr>
            <a:spLocks/>
          </p:cNvSpPr>
          <p:nvPr/>
        </p:nvSpPr>
        <p:spPr bwMode="auto">
          <a:xfrm>
            <a:off x="5003800" y="4367213"/>
            <a:ext cx="647700" cy="862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7700" y="862583"/>
              </a:cxn>
            </a:cxnLst>
            <a:rect l="0" t="0" r="r" b="b"/>
            <a:pathLst>
              <a:path w="647700" h="862964">
                <a:moveTo>
                  <a:pt x="0" y="0"/>
                </a:moveTo>
                <a:lnTo>
                  <a:pt x="647700" y="862583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6" name="object 13"/>
          <p:cNvSpPr>
            <a:spLocks noChangeArrowheads="1"/>
          </p:cNvSpPr>
          <p:nvPr/>
        </p:nvSpPr>
        <p:spPr bwMode="auto">
          <a:xfrm>
            <a:off x="1116013" y="5157788"/>
            <a:ext cx="865187" cy="8064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97" name="object 14"/>
          <p:cNvSpPr>
            <a:spLocks/>
          </p:cNvSpPr>
          <p:nvPr/>
        </p:nvSpPr>
        <p:spPr bwMode="auto">
          <a:xfrm>
            <a:off x="1763713" y="4367213"/>
            <a:ext cx="1223962" cy="862012"/>
          </a:xfrm>
          <a:custGeom>
            <a:avLst/>
            <a:gdLst/>
            <a:ahLst/>
            <a:cxnLst>
              <a:cxn ang="0">
                <a:pos x="0" y="862583"/>
              </a:cxn>
              <a:cxn ang="0">
                <a:pos x="1223771" y="0"/>
              </a:cxn>
            </a:cxnLst>
            <a:rect l="0" t="0" r="r" b="b"/>
            <a:pathLst>
              <a:path w="1224280" h="862964">
                <a:moveTo>
                  <a:pt x="0" y="862583"/>
                </a:moveTo>
                <a:lnTo>
                  <a:pt x="1223771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8" name="object 15"/>
          <p:cNvSpPr>
            <a:spLocks/>
          </p:cNvSpPr>
          <p:nvPr/>
        </p:nvSpPr>
        <p:spPr bwMode="auto">
          <a:xfrm>
            <a:off x="2987675" y="4222750"/>
            <a:ext cx="0" cy="144463"/>
          </a:xfrm>
          <a:custGeom>
            <a:avLst/>
            <a:gdLst/>
            <a:ahLst/>
            <a:cxnLst>
              <a:cxn ang="0">
                <a:pos x="0" y="144779"/>
              </a:cxn>
              <a:cxn ang="0">
                <a:pos x="0" y="0"/>
              </a:cxn>
            </a:cxnLst>
            <a:rect l="0" t="0" r="r" b="b"/>
            <a:pathLst>
              <a:path h="144779">
                <a:moveTo>
                  <a:pt x="0" y="144779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9" name="object 16"/>
          <p:cNvSpPr>
            <a:spLocks noChangeArrowheads="1"/>
          </p:cNvSpPr>
          <p:nvPr/>
        </p:nvSpPr>
        <p:spPr bwMode="auto">
          <a:xfrm>
            <a:off x="7308850" y="4076700"/>
            <a:ext cx="865188" cy="8064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00" name="object 17"/>
          <p:cNvSpPr>
            <a:spLocks/>
          </p:cNvSpPr>
          <p:nvPr/>
        </p:nvSpPr>
        <p:spPr bwMode="auto">
          <a:xfrm>
            <a:off x="6086475" y="4222750"/>
            <a:ext cx="1366838" cy="358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7027" y="359663"/>
              </a:cxn>
            </a:cxnLst>
            <a:rect l="0" t="0" r="r" b="b"/>
            <a:pathLst>
              <a:path w="1367154" h="360045">
                <a:moveTo>
                  <a:pt x="0" y="0"/>
                </a:moveTo>
                <a:lnTo>
                  <a:pt x="1367027" y="359663"/>
                </a:lnTo>
              </a:path>
            </a:pathLst>
          </a:custGeom>
          <a:noFill/>
          <a:ln w="380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01" name="object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9375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Multicast</a:t>
            </a:r>
          </a:p>
        </p:txBody>
      </p:sp>
      <p:sp>
        <p:nvSpPr>
          <p:cNvPr id="16402" name="object 19"/>
          <p:cNvSpPr>
            <a:spLocks noChangeArrowheads="1"/>
          </p:cNvSpPr>
          <p:nvPr/>
        </p:nvSpPr>
        <p:spPr bwMode="auto">
          <a:xfrm>
            <a:off x="3276600" y="5300663"/>
            <a:ext cx="360363" cy="2159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03" name="object 20"/>
          <p:cNvSpPr>
            <a:spLocks/>
          </p:cNvSpPr>
          <p:nvPr/>
        </p:nvSpPr>
        <p:spPr bwMode="auto">
          <a:xfrm>
            <a:off x="3276600" y="5300663"/>
            <a:ext cx="360363" cy="215900"/>
          </a:xfrm>
          <a:custGeom>
            <a:avLst/>
            <a:gdLst/>
            <a:ahLst/>
            <a:cxnLst>
              <a:cxn ang="0">
                <a:pos x="0" y="216407"/>
              </a:cxn>
              <a:cxn ang="0">
                <a:pos x="359663" y="216407"/>
              </a:cxn>
              <a:cxn ang="0">
                <a:pos x="359663" y="0"/>
              </a:cxn>
              <a:cxn ang="0">
                <a:pos x="0" y="0"/>
              </a:cxn>
              <a:cxn ang="0">
                <a:pos x="0" y="216407"/>
              </a:cxn>
            </a:cxnLst>
            <a:rect l="0" t="0" r="r" b="b"/>
            <a:pathLst>
              <a:path w="360045" h="216535">
                <a:moveTo>
                  <a:pt x="0" y="216407"/>
                </a:moveTo>
                <a:lnTo>
                  <a:pt x="359663" y="216407"/>
                </a:lnTo>
                <a:lnTo>
                  <a:pt x="359663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" name="object 21"/>
          <p:cNvSpPr txBox="1"/>
          <p:nvPr/>
        </p:nvSpPr>
        <p:spPr>
          <a:xfrm>
            <a:off x="3714750" y="5970588"/>
            <a:ext cx="323850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Ple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22363" y="2800350"/>
            <a:ext cx="3556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N</a:t>
            </a:r>
            <a:r>
              <a:rPr sz="1800" spc="-10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03675" y="2152650"/>
            <a:ext cx="39687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B</a:t>
            </a:r>
            <a:r>
              <a:rPr sz="1800" spc="-20" dirty="0">
                <a:latin typeface="Tahoma"/>
                <a:cs typeface="Tahoma"/>
              </a:rPr>
              <a:t>o</a:t>
            </a:r>
            <a:r>
              <a:rPr sz="1800" dirty="0">
                <a:latin typeface="Tahoma"/>
                <a:cs typeface="Tahoma"/>
              </a:rPr>
              <a:t>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15200" y="2511425"/>
            <a:ext cx="493713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Tahoma"/>
                <a:cs typeface="Tahoma"/>
              </a:rPr>
              <a:t>J</a:t>
            </a:r>
            <a:r>
              <a:rPr sz="1800" dirty="0">
                <a:latin typeface="Tahoma"/>
                <a:cs typeface="Tahoma"/>
              </a:rPr>
              <a:t>o</a:t>
            </a:r>
            <a:r>
              <a:rPr sz="1800" spc="-15" dirty="0">
                <a:latin typeface="Tahoma"/>
                <a:cs typeface="Tahoma"/>
              </a:rPr>
              <a:t>o</a:t>
            </a:r>
            <a:r>
              <a:rPr sz="1800" dirty="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408" name="object 25"/>
          <p:cNvSpPr txBox="1">
            <a:spLocks noChangeArrowheads="1"/>
          </p:cNvSpPr>
          <p:nvPr/>
        </p:nvSpPr>
        <p:spPr bwMode="auto">
          <a:xfrm>
            <a:off x="6380163" y="5680075"/>
            <a:ext cx="4635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Chai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81038" y="5176838"/>
            <a:ext cx="42545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G</a:t>
            </a:r>
            <a:r>
              <a:rPr sz="1800" spc="-10" dirty="0">
                <a:latin typeface="Tahoma"/>
                <a:cs typeface="Tahoma"/>
              </a:rPr>
              <a:t>o</a:t>
            </a:r>
            <a:r>
              <a:rPr sz="1800" dirty="0">
                <a:latin typeface="Tahoma"/>
                <a:cs typeface="Tahoma"/>
              </a:rPr>
              <a:t>lf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181975" y="4024313"/>
            <a:ext cx="452438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75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om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411" name="object 28"/>
          <p:cNvSpPr>
            <a:spLocks/>
          </p:cNvSpPr>
          <p:nvPr/>
        </p:nvSpPr>
        <p:spPr bwMode="auto">
          <a:xfrm>
            <a:off x="3457575" y="4149725"/>
            <a:ext cx="493713" cy="1163638"/>
          </a:xfrm>
          <a:custGeom>
            <a:avLst/>
            <a:gdLst/>
            <a:ahLst/>
            <a:cxnLst>
              <a:cxn ang="0">
                <a:pos x="351253" y="200776"/>
              </a:cxn>
              <a:cxn ang="0">
                <a:pos x="335788" y="242062"/>
              </a:cxn>
              <a:cxn ang="0">
                <a:pos x="310641" y="308864"/>
              </a:cxn>
              <a:cxn ang="0">
                <a:pos x="297688" y="343662"/>
              </a:cxn>
              <a:cxn ang="0">
                <a:pos x="284099" y="379603"/>
              </a:cxn>
              <a:cxn ang="0">
                <a:pos x="270382" y="416433"/>
              </a:cxn>
              <a:cxn ang="0">
                <a:pos x="211708" y="572389"/>
              </a:cxn>
              <a:cxn ang="0">
                <a:pos x="196468" y="613283"/>
              </a:cxn>
              <a:cxn ang="0">
                <a:pos x="180848" y="654685"/>
              </a:cxn>
              <a:cxn ang="0">
                <a:pos x="100329" y="869569"/>
              </a:cxn>
              <a:cxn ang="0">
                <a:pos x="67055" y="958088"/>
              </a:cxn>
              <a:cxn ang="0">
                <a:pos x="0" y="1137285"/>
              </a:cxn>
              <a:cxn ang="0">
                <a:pos x="71374" y="1163955"/>
              </a:cxn>
              <a:cxn ang="0">
                <a:pos x="138429" y="984758"/>
              </a:cxn>
              <a:cxn ang="0">
                <a:pos x="171703" y="896366"/>
              </a:cxn>
              <a:cxn ang="0">
                <a:pos x="283082" y="599186"/>
              </a:cxn>
              <a:cxn ang="0">
                <a:pos x="298195" y="559054"/>
              </a:cxn>
              <a:cxn ang="0">
                <a:pos x="312927" y="519684"/>
              </a:cxn>
              <a:cxn ang="0">
                <a:pos x="327532" y="481075"/>
              </a:cxn>
              <a:cxn ang="0">
                <a:pos x="341629" y="443230"/>
              </a:cxn>
              <a:cxn ang="0">
                <a:pos x="368934" y="370459"/>
              </a:cxn>
              <a:cxn ang="0">
                <a:pos x="407162" y="268859"/>
              </a:cxn>
              <a:cxn ang="0">
                <a:pos x="418973" y="237109"/>
              </a:cxn>
              <a:cxn ang="0">
                <a:pos x="422603" y="227437"/>
              </a:cxn>
              <a:cxn ang="0">
                <a:pos x="351253" y="200776"/>
              </a:cxn>
              <a:cxn ang="0">
                <a:pos x="484553" y="165100"/>
              </a:cxn>
              <a:cxn ang="0">
                <a:pos x="364616" y="165100"/>
              </a:cxn>
              <a:cxn ang="0">
                <a:pos x="435990" y="191770"/>
              </a:cxn>
              <a:cxn ang="0">
                <a:pos x="422603" y="227437"/>
              </a:cxn>
              <a:cxn ang="0">
                <a:pos x="494029" y="254127"/>
              </a:cxn>
              <a:cxn ang="0">
                <a:pos x="484553" y="165100"/>
              </a:cxn>
              <a:cxn ang="0">
                <a:pos x="364616" y="165100"/>
              </a:cxn>
              <a:cxn ang="0">
                <a:pos x="351253" y="200776"/>
              </a:cxn>
              <a:cxn ang="0">
                <a:pos x="422603" y="227437"/>
              </a:cxn>
              <a:cxn ang="0">
                <a:pos x="435990" y="191770"/>
              </a:cxn>
              <a:cxn ang="0">
                <a:pos x="364616" y="165100"/>
              </a:cxn>
              <a:cxn ang="0">
                <a:pos x="466978" y="0"/>
              </a:cxn>
              <a:cxn ang="0">
                <a:pos x="279907" y="174117"/>
              </a:cxn>
              <a:cxn ang="0">
                <a:pos x="351253" y="200776"/>
              </a:cxn>
              <a:cxn ang="0">
                <a:pos x="364616" y="165100"/>
              </a:cxn>
              <a:cxn ang="0">
                <a:pos x="484553" y="165100"/>
              </a:cxn>
              <a:cxn ang="0">
                <a:pos x="466978" y="0"/>
              </a:cxn>
            </a:cxnLst>
            <a:rect l="0" t="0" r="r" b="b"/>
            <a:pathLst>
              <a:path w="494029" h="1163954">
                <a:moveTo>
                  <a:pt x="351253" y="200776"/>
                </a:moveTo>
                <a:lnTo>
                  <a:pt x="335788" y="242062"/>
                </a:lnTo>
                <a:lnTo>
                  <a:pt x="310641" y="308864"/>
                </a:lnTo>
                <a:lnTo>
                  <a:pt x="297688" y="343662"/>
                </a:lnTo>
                <a:lnTo>
                  <a:pt x="284099" y="379603"/>
                </a:lnTo>
                <a:lnTo>
                  <a:pt x="270382" y="416433"/>
                </a:lnTo>
                <a:lnTo>
                  <a:pt x="211708" y="572389"/>
                </a:lnTo>
                <a:lnTo>
                  <a:pt x="196468" y="613283"/>
                </a:lnTo>
                <a:lnTo>
                  <a:pt x="180848" y="654685"/>
                </a:lnTo>
                <a:lnTo>
                  <a:pt x="100329" y="869569"/>
                </a:lnTo>
                <a:lnTo>
                  <a:pt x="67055" y="958088"/>
                </a:lnTo>
                <a:lnTo>
                  <a:pt x="0" y="1137285"/>
                </a:lnTo>
                <a:lnTo>
                  <a:pt x="71374" y="1163955"/>
                </a:lnTo>
                <a:lnTo>
                  <a:pt x="138429" y="984758"/>
                </a:lnTo>
                <a:lnTo>
                  <a:pt x="171703" y="896366"/>
                </a:lnTo>
                <a:lnTo>
                  <a:pt x="283082" y="599186"/>
                </a:lnTo>
                <a:lnTo>
                  <a:pt x="298195" y="559054"/>
                </a:lnTo>
                <a:lnTo>
                  <a:pt x="312927" y="519684"/>
                </a:lnTo>
                <a:lnTo>
                  <a:pt x="327532" y="481075"/>
                </a:lnTo>
                <a:lnTo>
                  <a:pt x="341629" y="443230"/>
                </a:lnTo>
                <a:lnTo>
                  <a:pt x="368934" y="370459"/>
                </a:lnTo>
                <a:lnTo>
                  <a:pt x="407162" y="268859"/>
                </a:lnTo>
                <a:lnTo>
                  <a:pt x="418973" y="237109"/>
                </a:lnTo>
                <a:lnTo>
                  <a:pt x="422603" y="227437"/>
                </a:lnTo>
                <a:lnTo>
                  <a:pt x="351253" y="200776"/>
                </a:lnTo>
                <a:close/>
              </a:path>
              <a:path w="494029" h="1163954">
                <a:moveTo>
                  <a:pt x="484553" y="165100"/>
                </a:moveTo>
                <a:lnTo>
                  <a:pt x="364616" y="165100"/>
                </a:lnTo>
                <a:lnTo>
                  <a:pt x="435990" y="191770"/>
                </a:lnTo>
                <a:lnTo>
                  <a:pt x="422603" y="227437"/>
                </a:lnTo>
                <a:lnTo>
                  <a:pt x="494029" y="254127"/>
                </a:lnTo>
                <a:lnTo>
                  <a:pt x="484553" y="165100"/>
                </a:lnTo>
                <a:close/>
              </a:path>
              <a:path w="494029" h="1163954">
                <a:moveTo>
                  <a:pt x="364616" y="165100"/>
                </a:moveTo>
                <a:lnTo>
                  <a:pt x="351253" y="200776"/>
                </a:lnTo>
                <a:lnTo>
                  <a:pt x="422603" y="227437"/>
                </a:lnTo>
                <a:lnTo>
                  <a:pt x="435990" y="191770"/>
                </a:lnTo>
                <a:lnTo>
                  <a:pt x="364616" y="165100"/>
                </a:lnTo>
                <a:close/>
              </a:path>
              <a:path w="494029" h="1163954">
                <a:moveTo>
                  <a:pt x="466978" y="0"/>
                </a:moveTo>
                <a:lnTo>
                  <a:pt x="279907" y="174117"/>
                </a:lnTo>
                <a:lnTo>
                  <a:pt x="351253" y="200776"/>
                </a:lnTo>
                <a:lnTo>
                  <a:pt x="364616" y="165100"/>
                </a:lnTo>
                <a:lnTo>
                  <a:pt x="484553" y="165100"/>
                </a:lnTo>
                <a:lnTo>
                  <a:pt x="466978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12" name="object 29"/>
          <p:cNvSpPr>
            <a:spLocks/>
          </p:cNvSpPr>
          <p:nvPr/>
        </p:nvSpPr>
        <p:spPr bwMode="auto">
          <a:xfrm>
            <a:off x="3970338" y="3213100"/>
            <a:ext cx="601662" cy="877888"/>
          </a:xfrm>
          <a:custGeom>
            <a:avLst/>
            <a:gdLst/>
            <a:ahLst/>
            <a:cxnLst>
              <a:cxn ang="0">
                <a:pos x="457183" y="100891"/>
              </a:cxn>
              <a:cxn ang="0">
                <a:pos x="429133" y="134874"/>
              </a:cxn>
              <a:cxn ang="0">
                <a:pos x="394335" y="183642"/>
              </a:cxn>
              <a:cxn ang="0">
                <a:pos x="358267" y="236982"/>
              </a:cxn>
              <a:cxn ang="0">
                <a:pos x="321183" y="294386"/>
              </a:cxn>
              <a:cxn ang="0">
                <a:pos x="263652" y="387477"/>
              </a:cxn>
              <a:cxn ang="0">
                <a:pos x="204470" y="487426"/>
              </a:cxn>
              <a:cxn ang="0">
                <a:pos x="184658" y="521970"/>
              </a:cxn>
              <a:cxn ang="0">
                <a:pos x="164337" y="557149"/>
              </a:cxn>
              <a:cxn ang="0">
                <a:pos x="123698" y="628650"/>
              </a:cxn>
              <a:cxn ang="0">
                <a:pos x="82550" y="701675"/>
              </a:cxn>
              <a:cxn ang="0">
                <a:pos x="41275" y="775589"/>
              </a:cxn>
              <a:cxn ang="0">
                <a:pos x="0" y="850011"/>
              </a:cxn>
              <a:cxn ang="0">
                <a:pos x="50546" y="878205"/>
              </a:cxn>
              <a:cxn ang="0">
                <a:pos x="133096" y="729869"/>
              </a:cxn>
              <a:cxn ang="0">
                <a:pos x="174117" y="657098"/>
              </a:cxn>
              <a:cxn ang="0">
                <a:pos x="214630" y="585724"/>
              </a:cxn>
              <a:cxn ang="0">
                <a:pos x="254635" y="516382"/>
              </a:cxn>
              <a:cxn ang="0">
                <a:pos x="294005" y="449580"/>
              </a:cxn>
              <a:cxn ang="0">
                <a:pos x="332613" y="385699"/>
              </a:cxn>
              <a:cxn ang="0">
                <a:pos x="370205" y="325120"/>
              </a:cxn>
              <a:cxn ang="0">
                <a:pos x="406654" y="268605"/>
              </a:cxn>
              <a:cxn ang="0">
                <a:pos x="442087" y="216408"/>
              </a:cxn>
              <a:cxn ang="0">
                <a:pos x="475996" y="169037"/>
              </a:cxn>
              <a:cxn ang="0">
                <a:pos x="497321" y="142335"/>
              </a:cxn>
              <a:cxn ang="0">
                <a:pos x="457183" y="100891"/>
              </a:cxn>
              <a:cxn ang="0">
                <a:pos x="573010" y="80645"/>
              </a:cxn>
              <a:cxn ang="0">
                <a:pos x="476377" y="80645"/>
              </a:cxn>
              <a:cxn ang="0">
                <a:pos x="518287" y="120650"/>
              </a:cxn>
              <a:cxn ang="0">
                <a:pos x="497321" y="142335"/>
              </a:cxn>
              <a:cxn ang="0">
                <a:pos x="536956" y="183261"/>
              </a:cxn>
              <a:cxn ang="0">
                <a:pos x="573010" y="80645"/>
              </a:cxn>
              <a:cxn ang="0">
                <a:pos x="476377" y="80645"/>
              </a:cxn>
              <a:cxn ang="0">
                <a:pos x="457183" y="100891"/>
              </a:cxn>
              <a:cxn ang="0">
                <a:pos x="497321" y="142335"/>
              </a:cxn>
              <a:cxn ang="0">
                <a:pos x="518287" y="120650"/>
              </a:cxn>
              <a:cxn ang="0">
                <a:pos x="476377" y="80645"/>
              </a:cxn>
              <a:cxn ang="0">
                <a:pos x="601345" y="0"/>
              </a:cxn>
              <a:cxn ang="0">
                <a:pos x="416052" y="58420"/>
              </a:cxn>
              <a:cxn ang="0">
                <a:pos x="457183" y="100891"/>
              </a:cxn>
              <a:cxn ang="0">
                <a:pos x="476377" y="80645"/>
              </a:cxn>
              <a:cxn ang="0">
                <a:pos x="573010" y="80645"/>
              </a:cxn>
              <a:cxn ang="0">
                <a:pos x="601345" y="0"/>
              </a:cxn>
            </a:cxnLst>
            <a:rect l="0" t="0" r="r" b="b"/>
            <a:pathLst>
              <a:path w="601345" h="878204">
                <a:moveTo>
                  <a:pt x="457183" y="100891"/>
                </a:moveTo>
                <a:lnTo>
                  <a:pt x="429133" y="134874"/>
                </a:lnTo>
                <a:lnTo>
                  <a:pt x="394335" y="183642"/>
                </a:lnTo>
                <a:lnTo>
                  <a:pt x="358267" y="236982"/>
                </a:lnTo>
                <a:lnTo>
                  <a:pt x="321183" y="294386"/>
                </a:lnTo>
                <a:lnTo>
                  <a:pt x="263652" y="387477"/>
                </a:lnTo>
                <a:lnTo>
                  <a:pt x="204470" y="487426"/>
                </a:lnTo>
                <a:lnTo>
                  <a:pt x="184658" y="521970"/>
                </a:lnTo>
                <a:lnTo>
                  <a:pt x="164337" y="557149"/>
                </a:lnTo>
                <a:lnTo>
                  <a:pt x="123698" y="628650"/>
                </a:lnTo>
                <a:lnTo>
                  <a:pt x="82550" y="701675"/>
                </a:lnTo>
                <a:lnTo>
                  <a:pt x="41275" y="775589"/>
                </a:lnTo>
                <a:lnTo>
                  <a:pt x="0" y="850011"/>
                </a:lnTo>
                <a:lnTo>
                  <a:pt x="50546" y="878205"/>
                </a:lnTo>
                <a:lnTo>
                  <a:pt x="133096" y="729869"/>
                </a:lnTo>
                <a:lnTo>
                  <a:pt x="174117" y="657098"/>
                </a:lnTo>
                <a:lnTo>
                  <a:pt x="214630" y="585724"/>
                </a:lnTo>
                <a:lnTo>
                  <a:pt x="254635" y="516382"/>
                </a:lnTo>
                <a:lnTo>
                  <a:pt x="294005" y="449580"/>
                </a:lnTo>
                <a:lnTo>
                  <a:pt x="332613" y="385699"/>
                </a:lnTo>
                <a:lnTo>
                  <a:pt x="370205" y="325120"/>
                </a:lnTo>
                <a:lnTo>
                  <a:pt x="406654" y="268605"/>
                </a:lnTo>
                <a:lnTo>
                  <a:pt x="442087" y="216408"/>
                </a:lnTo>
                <a:lnTo>
                  <a:pt x="475996" y="169037"/>
                </a:lnTo>
                <a:lnTo>
                  <a:pt x="497321" y="142335"/>
                </a:lnTo>
                <a:lnTo>
                  <a:pt x="457183" y="100891"/>
                </a:lnTo>
                <a:close/>
              </a:path>
              <a:path w="601345" h="878204">
                <a:moveTo>
                  <a:pt x="573010" y="80645"/>
                </a:moveTo>
                <a:lnTo>
                  <a:pt x="476377" y="80645"/>
                </a:lnTo>
                <a:lnTo>
                  <a:pt x="518287" y="120650"/>
                </a:lnTo>
                <a:lnTo>
                  <a:pt x="497321" y="142335"/>
                </a:lnTo>
                <a:lnTo>
                  <a:pt x="536956" y="183261"/>
                </a:lnTo>
                <a:lnTo>
                  <a:pt x="573010" y="80645"/>
                </a:lnTo>
                <a:close/>
              </a:path>
              <a:path w="601345" h="878204">
                <a:moveTo>
                  <a:pt x="476377" y="80645"/>
                </a:moveTo>
                <a:lnTo>
                  <a:pt x="457183" y="100891"/>
                </a:lnTo>
                <a:lnTo>
                  <a:pt x="497321" y="142335"/>
                </a:lnTo>
                <a:lnTo>
                  <a:pt x="518287" y="120650"/>
                </a:lnTo>
                <a:lnTo>
                  <a:pt x="476377" y="80645"/>
                </a:lnTo>
                <a:close/>
              </a:path>
              <a:path w="601345" h="878204">
                <a:moveTo>
                  <a:pt x="601345" y="0"/>
                </a:moveTo>
                <a:lnTo>
                  <a:pt x="416052" y="58420"/>
                </a:lnTo>
                <a:lnTo>
                  <a:pt x="457183" y="100891"/>
                </a:lnTo>
                <a:lnTo>
                  <a:pt x="476377" y="80645"/>
                </a:lnTo>
                <a:lnTo>
                  <a:pt x="573010" y="80645"/>
                </a:lnTo>
                <a:lnTo>
                  <a:pt x="601345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13" name="object 30"/>
          <p:cNvSpPr>
            <a:spLocks/>
          </p:cNvSpPr>
          <p:nvPr/>
        </p:nvSpPr>
        <p:spPr bwMode="auto">
          <a:xfrm>
            <a:off x="4065588" y="3171825"/>
            <a:ext cx="2378075" cy="862013"/>
          </a:xfrm>
          <a:custGeom>
            <a:avLst/>
            <a:gdLst/>
            <a:ahLst/>
            <a:cxnLst>
              <a:cxn ang="0">
                <a:pos x="1336294" y="639190"/>
              </a:cxn>
              <a:cxn ang="0">
                <a:pos x="1240917" y="676782"/>
              </a:cxn>
              <a:cxn ang="0">
                <a:pos x="1128141" y="703071"/>
              </a:cxn>
              <a:cxn ang="0">
                <a:pos x="955421" y="730376"/>
              </a:cxn>
              <a:cxn ang="0">
                <a:pos x="796544" y="748411"/>
              </a:cxn>
              <a:cxn ang="0">
                <a:pos x="485267" y="774064"/>
              </a:cxn>
              <a:cxn ang="0">
                <a:pos x="3302" y="861440"/>
              </a:cxn>
              <a:cxn ang="0">
                <a:pos x="716280" y="814069"/>
              </a:cxn>
              <a:cxn ang="0">
                <a:pos x="884301" y="797306"/>
              </a:cxn>
              <a:cxn ang="0">
                <a:pos x="1036574" y="777367"/>
              </a:cxn>
              <a:cxn ang="0">
                <a:pos x="1170178" y="753618"/>
              </a:cxn>
              <a:cxn ang="0">
                <a:pos x="1281684" y="725043"/>
              </a:cxn>
              <a:cxn ang="0">
                <a:pos x="1366647" y="688467"/>
              </a:cxn>
              <a:cxn ang="0">
                <a:pos x="1414907" y="639190"/>
              </a:cxn>
              <a:cxn ang="0">
                <a:pos x="1416304" y="636905"/>
              </a:cxn>
              <a:cxn ang="0">
                <a:pos x="1421638" y="624713"/>
              </a:cxn>
              <a:cxn ang="0">
                <a:pos x="1363980" y="612013"/>
              </a:cxn>
              <a:cxn ang="0">
                <a:pos x="1365885" y="608330"/>
              </a:cxn>
              <a:cxn ang="0">
                <a:pos x="1363980" y="612013"/>
              </a:cxn>
              <a:cxn ang="0">
                <a:pos x="1426597" y="608330"/>
              </a:cxn>
              <a:cxn ang="0">
                <a:pos x="1363980" y="612013"/>
              </a:cxn>
              <a:cxn ang="0">
                <a:pos x="1426337" y="609854"/>
              </a:cxn>
              <a:cxn ang="0">
                <a:pos x="2201645" y="55906"/>
              </a:cxn>
              <a:cxn ang="0">
                <a:pos x="1834134" y="154177"/>
              </a:cxn>
              <a:cxn ang="0">
                <a:pos x="1694942" y="196214"/>
              </a:cxn>
              <a:cxn ang="0">
                <a:pos x="1569466" y="239395"/>
              </a:cxn>
              <a:cxn ang="0">
                <a:pos x="1466215" y="282828"/>
              </a:cxn>
              <a:cxn ang="0">
                <a:pos x="1392428" y="329184"/>
              </a:cxn>
              <a:cxn ang="0">
                <a:pos x="1347597" y="417702"/>
              </a:cxn>
              <a:cxn ang="0">
                <a:pos x="1347724" y="446658"/>
              </a:cxn>
              <a:cxn ang="0">
                <a:pos x="1351534" y="474725"/>
              </a:cxn>
              <a:cxn ang="0">
                <a:pos x="1363345" y="524637"/>
              </a:cxn>
              <a:cxn ang="0">
                <a:pos x="1370330" y="558164"/>
              </a:cxn>
              <a:cxn ang="0">
                <a:pos x="1372108" y="577214"/>
              </a:cxn>
              <a:cxn ang="0">
                <a:pos x="1370711" y="593725"/>
              </a:cxn>
              <a:cxn ang="0">
                <a:pos x="1364757" y="610253"/>
              </a:cxn>
              <a:cxn ang="0">
                <a:pos x="1426597" y="608330"/>
              </a:cxn>
              <a:cxn ang="0">
                <a:pos x="1429893" y="580517"/>
              </a:cxn>
              <a:cxn ang="0">
                <a:pos x="1427988" y="551814"/>
              </a:cxn>
              <a:cxn ang="0">
                <a:pos x="1419733" y="511937"/>
              </a:cxn>
              <a:cxn ang="0">
                <a:pos x="1408049" y="462152"/>
              </a:cxn>
              <a:cxn ang="0">
                <a:pos x="1405255" y="440436"/>
              </a:cxn>
              <a:cxn ang="0">
                <a:pos x="1405509" y="420497"/>
              </a:cxn>
              <a:cxn ang="0">
                <a:pos x="1456309" y="353567"/>
              </a:cxn>
              <a:cxn ang="0">
                <a:pos x="1537462" y="314198"/>
              </a:cxn>
              <a:cxn ang="0">
                <a:pos x="1649095" y="272414"/>
              </a:cxn>
              <a:cxn ang="0">
                <a:pos x="1850263" y="209803"/>
              </a:cxn>
              <a:cxn ang="0">
                <a:pos x="2216377" y="111913"/>
              </a:cxn>
              <a:cxn ang="0">
                <a:pos x="2366945" y="48640"/>
              </a:cxn>
              <a:cxn ang="0">
                <a:pos x="2244344" y="104648"/>
              </a:cxn>
              <a:cxn ang="0">
                <a:pos x="2231136" y="168021"/>
              </a:cxn>
              <a:cxn ang="0">
                <a:pos x="2229739" y="48640"/>
              </a:cxn>
              <a:cxn ang="0">
                <a:pos x="2216377" y="111913"/>
              </a:cxn>
              <a:cxn ang="0">
                <a:pos x="2229739" y="48640"/>
              </a:cxn>
              <a:cxn ang="0">
                <a:pos x="2201645" y="55906"/>
              </a:cxn>
              <a:cxn ang="0">
                <a:pos x="2366945" y="48640"/>
              </a:cxn>
              <a:cxn ang="0">
                <a:pos x="2186940" y="0"/>
              </a:cxn>
            </a:cxnLst>
            <a:rect l="0" t="0" r="r" b="b"/>
            <a:pathLst>
              <a:path w="2377440" h="861695">
                <a:moveTo>
                  <a:pt x="1364757" y="610253"/>
                </a:moveTo>
                <a:lnTo>
                  <a:pt x="1336294" y="639190"/>
                </a:lnTo>
                <a:lnTo>
                  <a:pt x="1297559" y="658494"/>
                </a:lnTo>
                <a:lnTo>
                  <a:pt x="1240917" y="676782"/>
                </a:lnTo>
                <a:lnTo>
                  <a:pt x="1187577" y="690371"/>
                </a:lnTo>
                <a:lnTo>
                  <a:pt x="1128141" y="703071"/>
                </a:lnTo>
                <a:lnTo>
                  <a:pt x="1062863" y="714629"/>
                </a:lnTo>
                <a:lnTo>
                  <a:pt x="955421" y="730376"/>
                </a:lnTo>
                <a:lnTo>
                  <a:pt x="917321" y="735202"/>
                </a:lnTo>
                <a:lnTo>
                  <a:pt x="796544" y="748411"/>
                </a:lnTo>
                <a:lnTo>
                  <a:pt x="667385" y="760221"/>
                </a:lnTo>
                <a:lnTo>
                  <a:pt x="485267" y="774064"/>
                </a:lnTo>
                <a:lnTo>
                  <a:pt x="0" y="803529"/>
                </a:lnTo>
                <a:lnTo>
                  <a:pt x="3302" y="861440"/>
                </a:lnTo>
                <a:lnTo>
                  <a:pt x="535940" y="828548"/>
                </a:lnTo>
                <a:lnTo>
                  <a:pt x="716280" y="814069"/>
                </a:lnTo>
                <a:lnTo>
                  <a:pt x="802005" y="806069"/>
                </a:lnTo>
                <a:lnTo>
                  <a:pt x="884301" y="797306"/>
                </a:lnTo>
                <a:lnTo>
                  <a:pt x="962660" y="787781"/>
                </a:lnTo>
                <a:lnTo>
                  <a:pt x="1036574" y="777367"/>
                </a:lnTo>
                <a:lnTo>
                  <a:pt x="1105916" y="766063"/>
                </a:lnTo>
                <a:lnTo>
                  <a:pt x="1170178" y="753618"/>
                </a:lnTo>
                <a:lnTo>
                  <a:pt x="1228725" y="740029"/>
                </a:lnTo>
                <a:lnTo>
                  <a:pt x="1281684" y="725043"/>
                </a:lnTo>
                <a:lnTo>
                  <a:pt x="1328547" y="708406"/>
                </a:lnTo>
                <a:lnTo>
                  <a:pt x="1366647" y="688467"/>
                </a:lnTo>
                <a:lnTo>
                  <a:pt x="1405890" y="653033"/>
                </a:lnTo>
                <a:lnTo>
                  <a:pt x="1414907" y="639190"/>
                </a:lnTo>
                <a:lnTo>
                  <a:pt x="1415669" y="638048"/>
                </a:lnTo>
                <a:lnTo>
                  <a:pt x="1416304" y="636905"/>
                </a:lnTo>
                <a:lnTo>
                  <a:pt x="1416812" y="635635"/>
                </a:lnTo>
                <a:lnTo>
                  <a:pt x="1421638" y="624713"/>
                </a:lnTo>
                <a:lnTo>
                  <a:pt x="1425654" y="612013"/>
                </a:lnTo>
                <a:lnTo>
                  <a:pt x="1363980" y="612013"/>
                </a:lnTo>
                <a:lnTo>
                  <a:pt x="1364757" y="610253"/>
                </a:lnTo>
                <a:close/>
              </a:path>
              <a:path w="2377440" h="861695">
                <a:moveTo>
                  <a:pt x="1365885" y="608330"/>
                </a:moveTo>
                <a:lnTo>
                  <a:pt x="1364757" y="610253"/>
                </a:lnTo>
                <a:lnTo>
                  <a:pt x="1363980" y="612013"/>
                </a:lnTo>
                <a:lnTo>
                  <a:pt x="1365885" y="608330"/>
                </a:lnTo>
                <a:close/>
              </a:path>
              <a:path w="2377440" h="861695">
                <a:moveTo>
                  <a:pt x="1426597" y="608330"/>
                </a:moveTo>
                <a:lnTo>
                  <a:pt x="1365885" y="608330"/>
                </a:lnTo>
                <a:lnTo>
                  <a:pt x="1363980" y="612013"/>
                </a:lnTo>
                <a:lnTo>
                  <a:pt x="1425654" y="612013"/>
                </a:lnTo>
                <a:lnTo>
                  <a:pt x="1426337" y="609854"/>
                </a:lnTo>
                <a:lnTo>
                  <a:pt x="1426597" y="608330"/>
                </a:lnTo>
                <a:close/>
              </a:path>
              <a:path w="2377440" h="861695">
                <a:moveTo>
                  <a:pt x="2201645" y="55906"/>
                </a:moveTo>
                <a:lnTo>
                  <a:pt x="2012442" y="105028"/>
                </a:lnTo>
                <a:lnTo>
                  <a:pt x="1834134" y="154177"/>
                </a:lnTo>
                <a:lnTo>
                  <a:pt x="1763395" y="175005"/>
                </a:lnTo>
                <a:lnTo>
                  <a:pt x="1694942" y="196214"/>
                </a:lnTo>
                <a:lnTo>
                  <a:pt x="1629918" y="217804"/>
                </a:lnTo>
                <a:lnTo>
                  <a:pt x="1569466" y="239395"/>
                </a:lnTo>
                <a:lnTo>
                  <a:pt x="1514602" y="261112"/>
                </a:lnTo>
                <a:lnTo>
                  <a:pt x="1466215" y="282828"/>
                </a:lnTo>
                <a:lnTo>
                  <a:pt x="1425702" y="304418"/>
                </a:lnTo>
                <a:lnTo>
                  <a:pt x="1392428" y="329184"/>
                </a:lnTo>
                <a:lnTo>
                  <a:pt x="1359789" y="372363"/>
                </a:lnTo>
                <a:lnTo>
                  <a:pt x="1347597" y="417702"/>
                </a:lnTo>
                <a:lnTo>
                  <a:pt x="1347089" y="432435"/>
                </a:lnTo>
                <a:lnTo>
                  <a:pt x="1347724" y="446658"/>
                </a:lnTo>
                <a:lnTo>
                  <a:pt x="1349248" y="460501"/>
                </a:lnTo>
                <a:lnTo>
                  <a:pt x="1351534" y="474725"/>
                </a:lnTo>
                <a:lnTo>
                  <a:pt x="1357249" y="500380"/>
                </a:lnTo>
                <a:lnTo>
                  <a:pt x="1363345" y="524637"/>
                </a:lnTo>
                <a:lnTo>
                  <a:pt x="1368552" y="547877"/>
                </a:lnTo>
                <a:lnTo>
                  <a:pt x="1370330" y="558164"/>
                </a:lnTo>
                <a:lnTo>
                  <a:pt x="1371600" y="568198"/>
                </a:lnTo>
                <a:lnTo>
                  <a:pt x="1372108" y="577214"/>
                </a:lnTo>
                <a:lnTo>
                  <a:pt x="1371727" y="585851"/>
                </a:lnTo>
                <a:lnTo>
                  <a:pt x="1370711" y="593725"/>
                </a:lnTo>
                <a:lnTo>
                  <a:pt x="1368806" y="601090"/>
                </a:lnTo>
                <a:lnTo>
                  <a:pt x="1364757" y="610253"/>
                </a:lnTo>
                <a:lnTo>
                  <a:pt x="1365885" y="608330"/>
                </a:lnTo>
                <a:lnTo>
                  <a:pt x="1426597" y="608330"/>
                </a:lnTo>
                <a:lnTo>
                  <a:pt x="1428877" y="594994"/>
                </a:lnTo>
                <a:lnTo>
                  <a:pt x="1429893" y="580517"/>
                </a:lnTo>
                <a:lnTo>
                  <a:pt x="1429385" y="565912"/>
                </a:lnTo>
                <a:lnTo>
                  <a:pt x="1427988" y="551814"/>
                </a:lnTo>
                <a:lnTo>
                  <a:pt x="1425575" y="537971"/>
                </a:lnTo>
                <a:lnTo>
                  <a:pt x="1419733" y="511937"/>
                </a:lnTo>
                <a:lnTo>
                  <a:pt x="1413383" y="486410"/>
                </a:lnTo>
                <a:lnTo>
                  <a:pt x="1408049" y="462152"/>
                </a:lnTo>
                <a:lnTo>
                  <a:pt x="1406398" y="451357"/>
                </a:lnTo>
                <a:lnTo>
                  <a:pt x="1405255" y="440436"/>
                </a:lnTo>
                <a:lnTo>
                  <a:pt x="1405001" y="430149"/>
                </a:lnTo>
                <a:lnTo>
                  <a:pt x="1405509" y="420497"/>
                </a:lnTo>
                <a:lnTo>
                  <a:pt x="1424813" y="378333"/>
                </a:lnTo>
                <a:lnTo>
                  <a:pt x="1456309" y="353567"/>
                </a:lnTo>
                <a:lnTo>
                  <a:pt x="1492504" y="334390"/>
                </a:lnTo>
                <a:lnTo>
                  <a:pt x="1537462" y="314198"/>
                </a:lnTo>
                <a:lnTo>
                  <a:pt x="1590040" y="293497"/>
                </a:lnTo>
                <a:lnTo>
                  <a:pt x="1649095" y="272414"/>
                </a:lnTo>
                <a:lnTo>
                  <a:pt x="1746250" y="240791"/>
                </a:lnTo>
                <a:lnTo>
                  <a:pt x="1850263" y="209803"/>
                </a:lnTo>
                <a:lnTo>
                  <a:pt x="1992249" y="170434"/>
                </a:lnTo>
                <a:lnTo>
                  <a:pt x="2216377" y="111913"/>
                </a:lnTo>
                <a:lnTo>
                  <a:pt x="2201645" y="55906"/>
                </a:lnTo>
                <a:close/>
              </a:path>
              <a:path w="2377440" h="861695">
                <a:moveTo>
                  <a:pt x="2366945" y="48640"/>
                </a:moveTo>
                <a:lnTo>
                  <a:pt x="2229739" y="48640"/>
                </a:lnTo>
                <a:lnTo>
                  <a:pt x="2244344" y="104648"/>
                </a:lnTo>
                <a:lnTo>
                  <a:pt x="2216377" y="111913"/>
                </a:lnTo>
                <a:lnTo>
                  <a:pt x="2231136" y="168021"/>
                </a:lnTo>
                <a:lnTo>
                  <a:pt x="2366945" y="48640"/>
                </a:lnTo>
                <a:close/>
              </a:path>
              <a:path w="2377440" h="861695">
                <a:moveTo>
                  <a:pt x="2229739" y="48640"/>
                </a:moveTo>
                <a:lnTo>
                  <a:pt x="2201645" y="55906"/>
                </a:lnTo>
                <a:lnTo>
                  <a:pt x="2216377" y="111913"/>
                </a:lnTo>
                <a:lnTo>
                  <a:pt x="2244344" y="104648"/>
                </a:lnTo>
                <a:lnTo>
                  <a:pt x="2229739" y="48640"/>
                </a:lnTo>
                <a:close/>
              </a:path>
              <a:path w="2377440" h="861695">
                <a:moveTo>
                  <a:pt x="2186940" y="0"/>
                </a:moveTo>
                <a:lnTo>
                  <a:pt x="2201645" y="55906"/>
                </a:lnTo>
                <a:lnTo>
                  <a:pt x="2229739" y="48640"/>
                </a:lnTo>
                <a:lnTo>
                  <a:pt x="2366945" y="48640"/>
                </a:lnTo>
                <a:lnTo>
                  <a:pt x="2377059" y="39750"/>
                </a:lnTo>
                <a:lnTo>
                  <a:pt x="218694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14" name="object 31"/>
          <p:cNvSpPr>
            <a:spLocks/>
          </p:cNvSpPr>
          <p:nvPr/>
        </p:nvSpPr>
        <p:spPr bwMode="auto">
          <a:xfrm>
            <a:off x="3849688" y="4035425"/>
            <a:ext cx="3602037" cy="352425"/>
          </a:xfrm>
          <a:custGeom>
            <a:avLst/>
            <a:gdLst/>
            <a:ahLst/>
            <a:cxnLst>
              <a:cxn ang="0">
                <a:pos x="3409823" y="352044"/>
              </a:cxn>
              <a:cxn ang="0">
                <a:pos x="3581476" y="307721"/>
              </a:cxn>
              <a:cxn ang="0">
                <a:pos x="3429802" y="297692"/>
              </a:cxn>
              <a:cxn ang="0">
                <a:pos x="3429802" y="297692"/>
              </a:cxn>
              <a:cxn ang="0">
                <a:pos x="3477005" y="253365"/>
              </a:cxn>
              <a:cxn ang="0">
                <a:pos x="3449796" y="243302"/>
              </a:cxn>
              <a:cxn ang="0">
                <a:pos x="3449796" y="243302"/>
              </a:cxn>
              <a:cxn ang="0">
                <a:pos x="3477005" y="253365"/>
              </a:cxn>
              <a:cxn ang="0">
                <a:pos x="3581476" y="307721"/>
              </a:cxn>
              <a:cxn ang="0">
                <a:pos x="2888966" y="57912"/>
              </a:cxn>
              <a:cxn ang="0">
                <a:pos x="2288540" y="60198"/>
              </a:cxn>
              <a:cxn ang="0">
                <a:pos x="2528697" y="69850"/>
              </a:cxn>
              <a:cxn ang="0">
                <a:pos x="2636519" y="78613"/>
              </a:cxn>
              <a:cxn ang="0">
                <a:pos x="2736977" y="90678"/>
              </a:cxn>
              <a:cxn ang="0">
                <a:pos x="2830829" y="105791"/>
              </a:cxn>
              <a:cxn ang="0">
                <a:pos x="2918079" y="123190"/>
              </a:cxn>
              <a:cxn ang="0">
                <a:pos x="2999358" y="142748"/>
              </a:cxn>
              <a:cxn ang="0">
                <a:pos x="3074797" y="163830"/>
              </a:cxn>
              <a:cxn ang="0">
                <a:pos x="3241039" y="220218"/>
              </a:cxn>
              <a:cxn ang="0">
                <a:pos x="3427729" y="296926"/>
              </a:cxn>
              <a:cxn ang="0">
                <a:pos x="3449796" y="243302"/>
              </a:cxn>
              <a:cxn ang="0">
                <a:pos x="3291585" y="177673"/>
              </a:cxn>
              <a:cxn ang="0">
                <a:pos x="3162934" y="130937"/>
              </a:cxn>
              <a:cxn ang="0">
                <a:pos x="3052826" y="97282"/>
              </a:cxn>
              <a:cxn ang="0">
                <a:pos x="2972434" y="76454"/>
              </a:cxn>
              <a:cxn ang="0">
                <a:pos x="2888966" y="57912"/>
              </a:cxn>
              <a:cxn ang="0">
                <a:pos x="2017649" y="127"/>
              </a:cxn>
              <a:cxn ang="0">
                <a:pos x="1235837" y="20447"/>
              </a:cxn>
              <a:cxn ang="0">
                <a:pos x="3301" y="143002"/>
              </a:cxn>
              <a:cxn ang="0">
                <a:pos x="1565275" y="66548"/>
              </a:cxn>
              <a:cxn ang="0">
                <a:pos x="2888966" y="57912"/>
              </a:cxn>
              <a:cxn ang="0">
                <a:pos x="2840481" y="48641"/>
              </a:cxn>
              <a:cxn ang="0">
                <a:pos x="2744470" y="33274"/>
              </a:cxn>
              <a:cxn ang="0">
                <a:pos x="2641727" y="20955"/>
              </a:cxn>
              <a:cxn ang="0">
                <a:pos x="2531872" y="12065"/>
              </a:cxn>
              <a:cxn ang="0">
                <a:pos x="2353055" y="4064"/>
              </a:cxn>
              <a:cxn ang="0">
                <a:pos x="2088261" y="0"/>
              </a:cxn>
            </a:cxnLst>
            <a:rect l="0" t="0" r="r" b="b"/>
            <a:pathLst>
              <a:path w="3602990" h="352425">
                <a:moveTo>
                  <a:pt x="3429802" y="297692"/>
                </a:moveTo>
                <a:lnTo>
                  <a:pt x="3409823" y="352044"/>
                </a:lnTo>
                <a:lnTo>
                  <a:pt x="3602862" y="330454"/>
                </a:lnTo>
                <a:lnTo>
                  <a:pt x="3581476" y="307721"/>
                </a:lnTo>
                <a:lnTo>
                  <a:pt x="3456939" y="307721"/>
                </a:lnTo>
                <a:lnTo>
                  <a:pt x="3429802" y="297692"/>
                </a:lnTo>
                <a:close/>
              </a:path>
              <a:path w="3602990" h="352425">
                <a:moveTo>
                  <a:pt x="3449796" y="243302"/>
                </a:moveTo>
                <a:lnTo>
                  <a:pt x="3429802" y="297692"/>
                </a:lnTo>
                <a:lnTo>
                  <a:pt x="3456939" y="307721"/>
                </a:lnTo>
                <a:lnTo>
                  <a:pt x="3477005" y="253365"/>
                </a:lnTo>
                <a:lnTo>
                  <a:pt x="3450462" y="243586"/>
                </a:lnTo>
                <a:lnTo>
                  <a:pt x="3449796" y="243302"/>
                </a:lnTo>
                <a:close/>
              </a:path>
              <a:path w="3602990" h="352425">
                <a:moveTo>
                  <a:pt x="3469767" y="188976"/>
                </a:moveTo>
                <a:lnTo>
                  <a:pt x="3449796" y="243302"/>
                </a:lnTo>
                <a:lnTo>
                  <a:pt x="3450462" y="243586"/>
                </a:lnTo>
                <a:lnTo>
                  <a:pt x="3477005" y="253365"/>
                </a:lnTo>
                <a:lnTo>
                  <a:pt x="3456939" y="307721"/>
                </a:lnTo>
                <a:lnTo>
                  <a:pt x="3581476" y="307721"/>
                </a:lnTo>
                <a:lnTo>
                  <a:pt x="3469767" y="188976"/>
                </a:lnTo>
                <a:close/>
              </a:path>
              <a:path w="3602990" h="352425">
                <a:moveTo>
                  <a:pt x="2888966" y="57912"/>
                </a:moveTo>
                <a:lnTo>
                  <a:pt x="2088388" y="57912"/>
                </a:lnTo>
                <a:lnTo>
                  <a:pt x="2288540" y="60198"/>
                </a:lnTo>
                <a:lnTo>
                  <a:pt x="2412745" y="64135"/>
                </a:lnTo>
                <a:lnTo>
                  <a:pt x="2528697" y="69850"/>
                </a:lnTo>
                <a:lnTo>
                  <a:pt x="2583561" y="73787"/>
                </a:lnTo>
                <a:lnTo>
                  <a:pt x="2636519" y="78613"/>
                </a:lnTo>
                <a:lnTo>
                  <a:pt x="2687701" y="84201"/>
                </a:lnTo>
                <a:lnTo>
                  <a:pt x="2736977" y="90678"/>
                </a:lnTo>
                <a:lnTo>
                  <a:pt x="2784729" y="97917"/>
                </a:lnTo>
                <a:lnTo>
                  <a:pt x="2830829" y="105791"/>
                </a:lnTo>
                <a:lnTo>
                  <a:pt x="2875153" y="114173"/>
                </a:lnTo>
                <a:lnTo>
                  <a:pt x="2918079" y="123190"/>
                </a:lnTo>
                <a:lnTo>
                  <a:pt x="2959354" y="132842"/>
                </a:lnTo>
                <a:lnTo>
                  <a:pt x="2999358" y="142748"/>
                </a:lnTo>
                <a:lnTo>
                  <a:pt x="3037839" y="153162"/>
                </a:lnTo>
                <a:lnTo>
                  <a:pt x="3074797" y="163830"/>
                </a:lnTo>
                <a:lnTo>
                  <a:pt x="3145028" y="186055"/>
                </a:lnTo>
                <a:lnTo>
                  <a:pt x="3241039" y="220218"/>
                </a:lnTo>
                <a:lnTo>
                  <a:pt x="3299332" y="243078"/>
                </a:lnTo>
                <a:lnTo>
                  <a:pt x="3427729" y="296926"/>
                </a:lnTo>
                <a:lnTo>
                  <a:pt x="3429802" y="297692"/>
                </a:lnTo>
                <a:lnTo>
                  <a:pt x="3449796" y="243302"/>
                </a:lnTo>
                <a:lnTo>
                  <a:pt x="3348735" y="200660"/>
                </a:lnTo>
                <a:lnTo>
                  <a:pt x="3291585" y="177673"/>
                </a:lnTo>
                <a:lnTo>
                  <a:pt x="3229609" y="154305"/>
                </a:lnTo>
                <a:lnTo>
                  <a:pt x="3162934" y="130937"/>
                </a:lnTo>
                <a:lnTo>
                  <a:pt x="3090926" y="108204"/>
                </a:lnTo>
                <a:lnTo>
                  <a:pt x="3052826" y="97282"/>
                </a:lnTo>
                <a:lnTo>
                  <a:pt x="3013455" y="86614"/>
                </a:lnTo>
                <a:lnTo>
                  <a:pt x="2972434" y="76454"/>
                </a:lnTo>
                <a:lnTo>
                  <a:pt x="2930017" y="66548"/>
                </a:lnTo>
                <a:lnTo>
                  <a:pt x="2888966" y="57912"/>
                </a:lnTo>
                <a:close/>
              </a:path>
              <a:path w="3602990" h="352425">
                <a:moveTo>
                  <a:pt x="2088261" y="0"/>
                </a:moveTo>
                <a:lnTo>
                  <a:pt x="2017649" y="127"/>
                </a:lnTo>
                <a:lnTo>
                  <a:pt x="1720214" y="4445"/>
                </a:lnTo>
                <a:lnTo>
                  <a:pt x="1235837" y="20447"/>
                </a:lnTo>
                <a:lnTo>
                  <a:pt x="0" y="85217"/>
                </a:lnTo>
                <a:lnTo>
                  <a:pt x="3301" y="143002"/>
                </a:lnTo>
                <a:lnTo>
                  <a:pt x="1068831" y="85725"/>
                </a:lnTo>
                <a:lnTo>
                  <a:pt x="1565275" y="66548"/>
                </a:lnTo>
                <a:lnTo>
                  <a:pt x="1872868" y="59436"/>
                </a:lnTo>
                <a:lnTo>
                  <a:pt x="2888966" y="57912"/>
                </a:lnTo>
                <a:lnTo>
                  <a:pt x="2885948" y="57277"/>
                </a:lnTo>
                <a:lnTo>
                  <a:pt x="2840481" y="48641"/>
                </a:lnTo>
                <a:lnTo>
                  <a:pt x="2793364" y="40640"/>
                </a:lnTo>
                <a:lnTo>
                  <a:pt x="2744470" y="33274"/>
                </a:lnTo>
                <a:lnTo>
                  <a:pt x="2694051" y="26670"/>
                </a:lnTo>
                <a:lnTo>
                  <a:pt x="2641727" y="20955"/>
                </a:lnTo>
                <a:lnTo>
                  <a:pt x="2587625" y="16002"/>
                </a:lnTo>
                <a:lnTo>
                  <a:pt x="2531872" y="12065"/>
                </a:lnTo>
                <a:lnTo>
                  <a:pt x="2474341" y="8890"/>
                </a:lnTo>
                <a:lnTo>
                  <a:pt x="2353055" y="4064"/>
                </a:lnTo>
                <a:lnTo>
                  <a:pt x="2289555" y="2286"/>
                </a:lnTo>
                <a:lnTo>
                  <a:pt x="2088261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15" name="object 32"/>
          <p:cNvSpPr>
            <a:spLocks/>
          </p:cNvSpPr>
          <p:nvPr/>
        </p:nvSpPr>
        <p:spPr bwMode="auto">
          <a:xfrm>
            <a:off x="3989388" y="4213225"/>
            <a:ext cx="1590675" cy="1160463"/>
          </a:xfrm>
          <a:custGeom>
            <a:avLst/>
            <a:gdLst/>
            <a:ahLst/>
            <a:cxnLst>
              <a:cxn ang="0">
                <a:pos x="1416177" y="1072133"/>
              </a:cxn>
              <a:cxn ang="0">
                <a:pos x="1571884" y="1060703"/>
              </a:cxn>
              <a:cxn ang="0">
                <a:pos x="1463187" y="1037463"/>
              </a:cxn>
              <a:cxn ang="0">
                <a:pos x="1463187" y="1037463"/>
              </a:cxn>
              <a:cxn ang="0">
                <a:pos x="1526921" y="1027048"/>
              </a:cxn>
              <a:cxn ang="0">
                <a:pos x="1556003" y="969009"/>
              </a:cxn>
              <a:cxn ang="0">
                <a:pos x="1526921" y="1027048"/>
              </a:cxn>
              <a:cxn ang="0">
                <a:pos x="1571884" y="1060703"/>
              </a:cxn>
              <a:cxn ang="0">
                <a:pos x="683393" y="57911"/>
              </a:cxn>
              <a:cxn ang="0">
                <a:pos x="401192" y="58038"/>
              </a:cxn>
              <a:cxn ang="0">
                <a:pos x="472693" y="62610"/>
              </a:cxn>
              <a:cxn ang="0">
                <a:pos x="567689" y="79755"/>
              </a:cxn>
              <a:cxn ang="0">
                <a:pos x="662304" y="111886"/>
              </a:cxn>
              <a:cxn ang="0">
                <a:pos x="757174" y="161797"/>
              </a:cxn>
              <a:cxn ang="0">
                <a:pos x="829055" y="214502"/>
              </a:cxn>
              <a:cxn ang="0">
                <a:pos x="907923" y="289813"/>
              </a:cxn>
              <a:cxn ang="0">
                <a:pos x="963040" y="350265"/>
              </a:cxn>
              <a:cxn ang="0">
                <a:pos x="1019428" y="417448"/>
              </a:cxn>
              <a:cxn ang="0">
                <a:pos x="1076705" y="489711"/>
              </a:cxn>
              <a:cxn ang="0">
                <a:pos x="1133983" y="565657"/>
              </a:cxn>
              <a:cxn ang="0">
                <a:pos x="1218564" y="682751"/>
              </a:cxn>
              <a:cxn ang="0">
                <a:pos x="1299844" y="799337"/>
              </a:cxn>
              <a:cxn ang="0">
                <a:pos x="1399539" y="945514"/>
              </a:cxn>
              <a:cxn ang="0">
                <a:pos x="1444625" y="1011300"/>
              </a:cxn>
              <a:cxn ang="0">
                <a:pos x="1509838" y="1003057"/>
              </a:cxn>
              <a:cxn ang="0">
                <a:pos x="1470405" y="946530"/>
              </a:cxn>
              <a:cxn ang="0">
                <a:pos x="1320673" y="727709"/>
              </a:cxn>
              <a:cxn ang="0">
                <a:pos x="1209039" y="570102"/>
              </a:cxn>
              <a:cxn ang="0">
                <a:pos x="1151381" y="492251"/>
              </a:cxn>
              <a:cxn ang="0">
                <a:pos x="1093215" y="416813"/>
              </a:cxn>
              <a:cxn ang="0">
                <a:pos x="1035176" y="345566"/>
              </a:cxn>
              <a:cxn ang="0">
                <a:pos x="977518" y="279653"/>
              </a:cxn>
              <a:cxn ang="0">
                <a:pos x="921130" y="220725"/>
              </a:cxn>
              <a:cxn ang="0">
                <a:pos x="852551" y="158749"/>
              </a:cxn>
              <a:cxn ang="0">
                <a:pos x="761238" y="96773"/>
              </a:cxn>
              <a:cxn ang="0">
                <a:pos x="684022" y="58165"/>
              </a:cxn>
              <a:cxn ang="0">
                <a:pos x="376047" y="0"/>
              </a:cxn>
              <a:cxn ang="0">
                <a:pos x="249174" y="8254"/>
              </a:cxn>
              <a:cxn ang="0">
                <a:pos x="148971" y="22986"/>
              </a:cxn>
              <a:cxn ang="0">
                <a:pos x="0" y="51688"/>
              </a:cxn>
              <a:cxn ang="0">
                <a:pos x="110236" y="88772"/>
              </a:cxn>
              <a:cxn ang="0">
                <a:pos x="208152" y="72135"/>
              </a:cxn>
              <a:cxn ang="0">
                <a:pos x="305180" y="60959"/>
              </a:cxn>
              <a:cxn ang="0">
                <a:pos x="377063" y="57911"/>
              </a:cxn>
              <a:cxn ang="0">
                <a:pos x="658240" y="47751"/>
              </a:cxn>
              <a:cxn ang="0">
                <a:pos x="555243" y="17398"/>
              </a:cxn>
              <a:cxn ang="0">
                <a:pos x="452500" y="2539"/>
              </a:cxn>
              <a:cxn ang="0">
                <a:pos x="376047" y="0"/>
              </a:cxn>
            </a:cxnLst>
            <a:rect l="0" t="0" r="r" b="b"/>
            <a:pathLst>
              <a:path w="1589404" h="1160779">
                <a:moveTo>
                  <a:pt x="1463187" y="1037463"/>
                </a:moveTo>
                <a:lnTo>
                  <a:pt x="1416177" y="1072133"/>
                </a:lnTo>
                <a:lnTo>
                  <a:pt x="1589151" y="1160398"/>
                </a:lnTo>
                <a:lnTo>
                  <a:pt x="1571884" y="1060703"/>
                </a:lnTo>
                <a:lnTo>
                  <a:pt x="1479677" y="1060703"/>
                </a:lnTo>
                <a:lnTo>
                  <a:pt x="1463187" y="1037463"/>
                </a:lnTo>
                <a:close/>
              </a:path>
              <a:path w="1589404" h="1160779">
                <a:moveTo>
                  <a:pt x="1509838" y="1003057"/>
                </a:moveTo>
                <a:lnTo>
                  <a:pt x="1463187" y="1037463"/>
                </a:lnTo>
                <a:lnTo>
                  <a:pt x="1479677" y="1060703"/>
                </a:lnTo>
                <a:lnTo>
                  <a:pt x="1526921" y="1027048"/>
                </a:lnTo>
                <a:lnTo>
                  <a:pt x="1509838" y="1003057"/>
                </a:lnTo>
                <a:close/>
              </a:path>
              <a:path w="1589404" h="1160779">
                <a:moveTo>
                  <a:pt x="1556003" y="969009"/>
                </a:moveTo>
                <a:lnTo>
                  <a:pt x="1509838" y="1003057"/>
                </a:lnTo>
                <a:lnTo>
                  <a:pt x="1526921" y="1027048"/>
                </a:lnTo>
                <a:lnTo>
                  <a:pt x="1479677" y="1060703"/>
                </a:lnTo>
                <a:lnTo>
                  <a:pt x="1571884" y="1060703"/>
                </a:lnTo>
                <a:lnTo>
                  <a:pt x="1556003" y="969009"/>
                </a:lnTo>
                <a:close/>
              </a:path>
              <a:path w="1589404" h="1160779">
                <a:moveTo>
                  <a:pt x="683393" y="57911"/>
                </a:moveTo>
                <a:lnTo>
                  <a:pt x="377063" y="57911"/>
                </a:lnTo>
                <a:lnTo>
                  <a:pt x="401192" y="58038"/>
                </a:lnTo>
                <a:lnTo>
                  <a:pt x="424941" y="58800"/>
                </a:lnTo>
                <a:lnTo>
                  <a:pt x="472693" y="62610"/>
                </a:lnTo>
                <a:lnTo>
                  <a:pt x="520191" y="69595"/>
                </a:lnTo>
                <a:lnTo>
                  <a:pt x="567689" y="79755"/>
                </a:lnTo>
                <a:lnTo>
                  <a:pt x="614934" y="93852"/>
                </a:lnTo>
                <a:lnTo>
                  <a:pt x="662304" y="111886"/>
                </a:lnTo>
                <a:lnTo>
                  <a:pt x="709676" y="134492"/>
                </a:lnTo>
                <a:lnTo>
                  <a:pt x="757174" y="161797"/>
                </a:lnTo>
                <a:lnTo>
                  <a:pt x="792479" y="185546"/>
                </a:lnTo>
                <a:lnTo>
                  <a:pt x="829055" y="214502"/>
                </a:lnTo>
                <a:lnTo>
                  <a:pt x="867663" y="249427"/>
                </a:lnTo>
                <a:lnTo>
                  <a:pt x="907923" y="289813"/>
                </a:lnTo>
                <a:lnTo>
                  <a:pt x="935101" y="319150"/>
                </a:lnTo>
                <a:lnTo>
                  <a:pt x="963040" y="350265"/>
                </a:lnTo>
                <a:lnTo>
                  <a:pt x="991108" y="383158"/>
                </a:lnTo>
                <a:lnTo>
                  <a:pt x="1019428" y="417448"/>
                </a:lnTo>
                <a:lnTo>
                  <a:pt x="1048130" y="453008"/>
                </a:lnTo>
                <a:lnTo>
                  <a:pt x="1076705" y="489711"/>
                </a:lnTo>
                <a:lnTo>
                  <a:pt x="1105408" y="527303"/>
                </a:lnTo>
                <a:lnTo>
                  <a:pt x="1133983" y="565657"/>
                </a:lnTo>
                <a:lnTo>
                  <a:pt x="1162303" y="604392"/>
                </a:lnTo>
                <a:lnTo>
                  <a:pt x="1218564" y="682751"/>
                </a:lnTo>
                <a:lnTo>
                  <a:pt x="1273175" y="760856"/>
                </a:lnTo>
                <a:lnTo>
                  <a:pt x="1299844" y="799337"/>
                </a:lnTo>
                <a:lnTo>
                  <a:pt x="1351152" y="874267"/>
                </a:lnTo>
                <a:lnTo>
                  <a:pt x="1399539" y="945514"/>
                </a:lnTo>
                <a:lnTo>
                  <a:pt x="1422527" y="979169"/>
                </a:lnTo>
                <a:lnTo>
                  <a:pt x="1444625" y="1011300"/>
                </a:lnTo>
                <a:lnTo>
                  <a:pt x="1463187" y="1037463"/>
                </a:lnTo>
                <a:lnTo>
                  <a:pt x="1509838" y="1003057"/>
                </a:lnTo>
                <a:lnTo>
                  <a:pt x="1492377" y="978534"/>
                </a:lnTo>
                <a:lnTo>
                  <a:pt x="1470405" y="946530"/>
                </a:lnTo>
                <a:lnTo>
                  <a:pt x="1373631" y="804417"/>
                </a:lnTo>
                <a:lnTo>
                  <a:pt x="1320673" y="727709"/>
                </a:lnTo>
                <a:lnTo>
                  <a:pt x="1265681" y="648969"/>
                </a:lnTo>
                <a:lnTo>
                  <a:pt x="1209039" y="570102"/>
                </a:lnTo>
                <a:lnTo>
                  <a:pt x="1180338" y="530859"/>
                </a:lnTo>
                <a:lnTo>
                  <a:pt x="1151381" y="492251"/>
                </a:lnTo>
                <a:lnTo>
                  <a:pt x="1122299" y="454151"/>
                </a:lnTo>
                <a:lnTo>
                  <a:pt x="1093215" y="416813"/>
                </a:lnTo>
                <a:lnTo>
                  <a:pt x="1064133" y="380491"/>
                </a:lnTo>
                <a:lnTo>
                  <a:pt x="1035176" y="345566"/>
                </a:lnTo>
                <a:lnTo>
                  <a:pt x="1006221" y="311657"/>
                </a:lnTo>
                <a:lnTo>
                  <a:pt x="977518" y="279653"/>
                </a:lnTo>
                <a:lnTo>
                  <a:pt x="949198" y="249173"/>
                </a:lnTo>
                <a:lnTo>
                  <a:pt x="921130" y="220725"/>
                </a:lnTo>
                <a:lnTo>
                  <a:pt x="893444" y="194182"/>
                </a:lnTo>
                <a:lnTo>
                  <a:pt x="852551" y="158749"/>
                </a:lnTo>
                <a:lnTo>
                  <a:pt x="812546" y="128777"/>
                </a:lnTo>
                <a:lnTo>
                  <a:pt x="761238" y="96773"/>
                </a:lnTo>
                <a:lnTo>
                  <a:pt x="709802" y="69849"/>
                </a:lnTo>
                <a:lnTo>
                  <a:pt x="684022" y="58165"/>
                </a:lnTo>
                <a:lnTo>
                  <a:pt x="683393" y="57911"/>
                </a:lnTo>
                <a:close/>
              </a:path>
              <a:path w="1589404" h="1160779">
                <a:moveTo>
                  <a:pt x="376047" y="0"/>
                </a:moveTo>
                <a:lnTo>
                  <a:pt x="325119" y="1650"/>
                </a:lnTo>
                <a:lnTo>
                  <a:pt x="249174" y="8254"/>
                </a:lnTo>
                <a:lnTo>
                  <a:pt x="199009" y="14985"/>
                </a:lnTo>
                <a:lnTo>
                  <a:pt x="148971" y="22986"/>
                </a:lnTo>
                <a:lnTo>
                  <a:pt x="99187" y="32003"/>
                </a:lnTo>
                <a:lnTo>
                  <a:pt x="0" y="51688"/>
                </a:lnTo>
                <a:lnTo>
                  <a:pt x="11684" y="108457"/>
                </a:lnTo>
                <a:lnTo>
                  <a:pt x="110236" y="88772"/>
                </a:lnTo>
                <a:lnTo>
                  <a:pt x="159258" y="79882"/>
                </a:lnTo>
                <a:lnTo>
                  <a:pt x="208152" y="72135"/>
                </a:lnTo>
                <a:lnTo>
                  <a:pt x="256793" y="65658"/>
                </a:lnTo>
                <a:lnTo>
                  <a:pt x="305180" y="60959"/>
                </a:lnTo>
                <a:lnTo>
                  <a:pt x="353060" y="58419"/>
                </a:lnTo>
                <a:lnTo>
                  <a:pt x="377063" y="57911"/>
                </a:lnTo>
                <a:lnTo>
                  <a:pt x="683393" y="57911"/>
                </a:lnTo>
                <a:lnTo>
                  <a:pt x="658240" y="47751"/>
                </a:lnTo>
                <a:lnTo>
                  <a:pt x="606678" y="30479"/>
                </a:lnTo>
                <a:lnTo>
                  <a:pt x="555243" y="17398"/>
                </a:lnTo>
                <a:lnTo>
                  <a:pt x="503809" y="8254"/>
                </a:lnTo>
                <a:lnTo>
                  <a:pt x="452500" y="2539"/>
                </a:lnTo>
                <a:lnTo>
                  <a:pt x="401447" y="126"/>
                </a:lnTo>
                <a:lnTo>
                  <a:pt x="376047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16" name="object 33"/>
          <p:cNvSpPr>
            <a:spLocks/>
          </p:cNvSpPr>
          <p:nvPr/>
        </p:nvSpPr>
        <p:spPr bwMode="auto">
          <a:xfrm>
            <a:off x="2339975" y="3213100"/>
            <a:ext cx="1730375" cy="801688"/>
          </a:xfrm>
          <a:custGeom>
            <a:avLst/>
            <a:gdLst/>
            <a:ahLst/>
            <a:cxnLst>
              <a:cxn ang="0">
                <a:pos x="125665" y="123433"/>
              </a:cxn>
              <a:cxn ang="0">
                <a:pos x="480187" y="366268"/>
              </a:cxn>
              <a:cxn ang="0">
                <a:pos x="615823" y="454406"/>
              </a:cxn>
              <a:cxn ang="0">
                <a:pos x="714375" y="515620"/>
              </a:cxn>
              <a:cxn ang="0">
                <a:pos x="871474" y="606679"/>
              </a:cxn>
              <a:cxn ang="0">
                <a:pos x="989457" y="667258"/>
              </a:cxn>
              <a:cxn ang="0">
                <a:pos x="1099312" y="715391"/>
              </a:cxn>
              <a:cxn ang="0">
                <a:pos x="1201165" y="751205"/>
              </a:cxn>
              <a:cxn ang="0">
                <a:pos x="1295781" y="775970"/>
              </a:cxn>
              <a:cxn ang="0">
                <a:pos x="1384046" y="791591"/>
              </a:cxn>
              <a:cxn ang="0">
                <a:pos x="1466977" y="799465"/>
              </a:cxn>
              <a:cxn ang="0">
                <a:pos x="1545717" y="801497"/>
              </a:cxn>
              <a:cxn ang="0">
                <a:pos x="1621027" y="799338"/>
              </a:cxn>
              <a:cxn ang="0">
                <a:pos x="1730248" y="791972"/>
              </a:cxn>
              <a:cxn ang="0">
                <a:pos x="1544574" y="743585"/>
              </a:cxn>
              <a:cxn ang="0">
                <a:pos x="1430527" y="738632"/>
              </a:cxn>
              <a:cxn ang="0">
                <a:pos x="1349629" y="727710"/>
              </a:cxn>
              <a:cxn ang="0">
                <a:pos x="1263269" y="708660"/>
              </a:cxn>
              <a:cxn ang="0">
                <a:pos x="1169797" y="679958"/>
              </a:cxn>
              <a:cxn ang="0">
                <a:pos x="1068324" y="639699"/>
              </a:cxn>
              <a:cxn ang="0">
                <a:pos x="957580" y="586740"/>
              </a:cxn>
              <a:cxn ang="0">
                <a:pos x="838454" y="521716"/>
              </a:cxn>
              <a:cxn ang="0">
                <a:pos x="646557" y="405257"/>
              </a:cxn>
              <a:cxn ang="0">
                <a:pos x="511937" y="317881"/>
              </a:cxn>
              <a:cxn ang="0">
                <a:pos x="302641" y="176022"/>
              </a:cxn>
              <a:cxn ang="0">
                <a:pos x="1726184" y="734187"/>
              </a:cxn>
              <a:cxn ang="0">
                <a:pos x="1617726" y="741426"/>
              </a:cxn>
              <a:cxn ang="0">
                <a:pos x="1544574" y="743585"/>
              </a:cxn>
              <a:cxn ang="0">
                <a:pos x="1726184" y="734187"/>
              </a:cxn>
              <a:cxn ang="0">
                <a:pos x="92456" y="170815"/>
              </a:cxn>
              <a:cxn ang="0">
                <a:pos x="101981" y="106807"/>
              </a:cxn>
              <a:cxn ang="0">
                <a:pos x="170520" y="59436"/>
              </a:cxn>
              <a:cxn ang="0">
                <a:pos x="0" y="0"/>
              </a:cxn>
              <a:cxn ang="0">
                <a:pos x="101981" y="106807"/>
              </a:cxn>
              <a:cxn ang="0">
                <a:pos x="158865" y="76064"/>
              </a:cxn>
              <a:cxn ang="0">
                <a:pos x="170520" y="59436"/>
              </a:cxn>
              <a:cxn ang="0">
                <a:pos x="158865" y="76064"/>
              </a:cxn>
            </a:cxnLst>
            <a:rect l="0" t="0" r="r" b="b"/>
            <a:pathLst>
              <a:path w="1730375" h="802004">
                <a:moveTo>
                  <a:pt x="158865" y="76064"/>
                </a:moveTo>
                <a:lnTo>
                  <a:pt x="125665" y="123433"/>
                </a:lnTo>
                <a:lnTo>
                  <a:pt x="340741" y="272415"/>
                </a:lnTo>
                <a:lnTo>
                  <a:pt x="480187" y="366268"/>
                </a:lnTo>
                <a:lnTo>
                  <a:pt x="548513" y="411226"/>
                </a:lnTo>
                <a:lnTo>
                  <a:pt x="615823" y="454406"/>
                </a:lnTo>
                <a:lnTo>
                  <a:pt x="681863" y="495681"/>
                </a:lnTo>
                <a:lnTo>
                  <a:pt x="714375" y="515620"/>
                </a:lnTo>
                <a:lnTo>
                  <a:pt x="778383" y="553847"/>
                </a:lnTo>
                <a:lnTo>
                  <a:pt x="871474" y="606679"/>
                </a:lnTo>
                <a:lnTo>
                  <a:pt x="931418" y="638429"/>
                </a:lnTo>
                <a:lnTo>
                  <a:pt x="989457" y="667258"/>
                </a:lnTo>
                <a:lnTo>
                  <a:pt x="1045463" y="693039"/>
                </a:lnTo>
                <a:lnTo>
                  <a:pt x="1099312" y="715391"/>
                </a:lnTo>
                <a:lnTo>
                  <a:pt x="1151255" y="734695"/>
                </a:lnTo>
                <a:lnTo>
                  <a:pt x="1201165" y="751205"/>
                </a:lnTo>
                <a:lnTo>
                  <a:pt x="1249172" y="764794"/>
                </a:lnTo>
                <a:lnTo>
                  <a:pt x="1295781" y="775970"/>
                </a:lnTo>
                <a:lnTo>
                  <a:pt x="1340612" y="784860"/>
                </a:lnTo>
                <a:lnTo>
                  <a:pt x="1384046" y="791591"/>
                </a:lnTo>
                <a:lnTo>
                  <a:pt x="1426083" y="796417"/>
                </a:lnTo>
                <a:lnTo>
                  <a:pt x="1466977" y="799465"/>
                </a:lnTo>
                <a:lnTo>
                  <a:pt x="1506727" y="801116"/>
                </a:lnTo>
                <a:lnTo>
                  <a:pt x="1545717" y="801497"/>
                </a:lnTo>
                <a:lnTo>
                  <a:pt x="1583817" y="800862"/>
                </a:lnTo>
                <a:lnTo>
                  <a:pt x="1621027" y="799338"/>
                </a:lnTo>
                <a:lnTo>
                  <a:pt x="1657858" y="797179"/>
                </a:lnTo>
                <a:lnTo>
                  <a:pt x="1730248" y="791972"/>
                </a:lnTo>
                <a:lnTo>
                  <a:pt x="1726844" y="743585"/>
                </a:lnTo>
                <a:lnTo>
                  <a:pt x="1544574" y="743585"/>
                </a:lnTo>
                <a:lnTo>
                  <a:pt x="1507363" y="743204"/>
                </a:lnTo>
                <a:lnTo>
                  <a:pt x="1430527" y="738632"/>
                </a:lnTo>
                <a:lnTo>
                  <a:pt x="1390650" y="734060"/>
                </a:lnTo>
                <a:lnTo>
                  <a:pt x="1349629" y="727710"/>
                </a:lnTo>
                <a:lnTo>
                  <a:pt x="1307084" y="719201"/>
                </a:lnTo>
                <a:lnTo>
                  <a:pt x="1263269" y="708660"/>
                </a:lnTo>
                <a:lnTo>
                  <a:pt x="1217422" y="695579"/>
                </a:lnTo>
                <a:lnTo>
                  <a:pt x="1169797" y="679958"/>
                </a:lnTo>
                <a:lnTo>
                  <a:pt x="1120139" y="661416"/>
                </a:lnTo>
                <a:lnTo>
                  <a:pt x="1068324" y="639699"/>
                </a:lnTo>
                <a:lnTo>
                  <a:pt x="1013968" y="614807"/>
                </a:lnTo>
                <a:lnTo>
                  <a:pt x="957580" y="586740"/>
                </a:lnTo>
                <a:lnTo>
                  <a:pt x="899033" y="555625"/>
                </a:lnTo>
                <a:lnTo>
                  <a:pt x="838454" y="521716"/>
                </a:lnTo>
                <a:lnTo>
                  <a:pt x="776097" y="485267"/>
                </a:lnTo>
                <a:lnTo>
                  <a:pt x="646557" y="405257"/>
                </a:lnTo>
                <a:lnTo>
                  <a:pt x="579755" y="362458"/>
                </a:lnTo>
                <a:lnTo>
                  <a:pt x="511937" y="317881"/>
                </a:lnTo>
                <a:lnTo>
                  <a:pt x="442976" y="271780"/>
                </a:lnTo>
                <a:lnTo>
                  <a:pt x="302641" y="176022"/>
                </a:lnTo>
                <a:lnTo>
                  <a:pt x="158865" y="76064"/>
                </a:lnTo>
                <a:close/>
              </a:path>
              <a:path w="1730375" h="802004">
                <a:moveTo>
                  <a:pt x="1726184" y="734187"/>
                </a:moveTo>
                <a:lnTo>
                  <a:pt x="1653794" y="739394"/>
                </a:lnTo>
                <a:lnTo>
                  <a:pt x="1617726" y="741426"/>
                </a:lnTo>
                <a:lnTo>
                  <a:pt x="1581404" y="742950"/>
                </a:lnTo>
                <a:lnTo>
                  <a:pt x="1544574" y="743585"/>
                </a:lnTo>
                <a:lnTo>
                  <a:pt x="1726844" y="743585"/>
                </a:lnTo>
                <a:lnTo>
                  <a:pt x="1726184" y="734187"/>
                </a:lnTo>
                <a:close/>
              </a:path>
              <a:path w="1730375" h="802004">
                <a:moveTo>
                  <a:pt x="0" y="0"/>
                </a:moveTo>
                <a:lnTo>
                  <a:pt x="92456" y="170815"/>
                </a:lnTo>
                <a:lnTo>
                  <a:pt x="125665" y="123433"/>
                </a:lnTo>
                <a:lnTo>
                  <a:pt x="101981" y="106807"/>
                </a:lnTo>
                <a:lnTo>
                  <a:pt x="135128" y="59436"/>
                </a:lnTo>
                <a:lnTo>
                  <a:pt x="170520" y="59436"/>
                </a:lnTo>
                <a:lnTo>
                  <a:pt x="192151" y="28575"/>
                </a:lnTo>
                <a:lnTo>
                  <a:pt x="0" y="0"/>
                </a:lnTo>
                <a:close/>
              </a:path>
              <a:path w="1730375" h="802004">
                <a:moveTo>
                  <a:pt x="135128" y="59436"/>
                </a:moveTo>
                <a:lnTo>
                  <a:pt x="101981" y="106807"/>
                </a:lnTo>
                <a:lnTo>
                  <a:pt x="125665" y="123433"/>
                </a:lnTo>
                <a:lnTo>
                  <a:pt x="158865" y="76064"/>
                </a:lnTo>
                <a:lnTo>
                  <a:pt x="135128" y="59436"/>
                </a:lnTo>
                <a:close/>
              </a:path>
              <a:path w="1730375" h="802004">
                <a:moveTo>
                  <a:pt x="170520" y="59436"/>
                </a:moveTo>
                <a:lnTo>
                  <a:pt x="135128" y="59436"/>
                </a:lnTo>
                <a:lnTo>
                  <a:pt x="158865" y="76064"/>
                </a:lnTo>
                <a:lnTo>
                  <a:pt x="170520" y="59436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17" name="object 34"/>
          <p:cNvSpPr>
            <a:spLocks/>
          </p:cNvSpPr>
          <p:nvPr/>
        </p:nvSpPr>
        <p:spPr bwMode="auto">
          <a:xfrm>
            <a:off x="1979613" y="4049713"/>
            <a:ext cx="1958975" cy="1179512"/>
          </a:xfrm>
          <a:custGeom>
            <a:avLst/>
            <a:gdLst/>
            <a:ahLst/>
            <a:cxnLst>
              <a:cxn ang="0">
                <a:pos x="0" y="1179195"/>
              </a:cxn>
              <a:cxn ang="0">
                <a:pos x="166476" y="1105789"/>
              </a:cxn>
              <a:cxn ang="0">
                <a:pos x="90043" y="1062227"/>
              </a:cxn>
              <a:cxn ang="0">
                <a:pos x="73787" y="999489"/>
              </a:cxn>
              <a:cxn ang="0">
                <a:pos x="90043" y="1062227"/>
              </a:cxn>
              <a:cxn ang="0">
                <a:pos x="149936" y="1086820"/>
              </a:cxn>
              <a:cxn ang="0">
                <a:pos x="149936" y="1086820"/>
              </a:cxn>
              <a:cxn ang="0">
                <a:pos x="166476" y="1105789"/>
              </a:cxn>
              <a:cxn ang="0">
                <a:pos x="1664843" y="0"/>
              </a:cxn>
              <a:cxn ang="0">
                <a:pos x="1578356" y="6223"/>
              </a:cxn>
              <a:cxn ang="0">
                <a:pos x="1481201" y="29971"/>
              </a:cxn>
              <a:cxn ang="0">
                <a:pos x="1371600" y="74040"/>
              </a:cxn>
              <a:cxn ang="0">
                <a:pos x="1247775" y="140715"/>
              </a:cxn>
              <a:cxn ang="0">
                <a:pos x="1180211" y="182880"/>
              </a:cxn>
              <a:cxn ang="0">
                <a:pos x="1109345" y="230124"/>
              </a:cxn>
              <a:cxn ang="0">
                <a:pos x="1035176" y="282448"/>
              </a:cxn>
              <a:cxn ang="0">
                <a:pos x="918337" y="369315"/>
              </a:cxn>
              <a:cxn ang="0">
                <a:pos x="795528" y="465327"/>
              </a:cxn>
              <a:cxn ang="0">
                <a:pos x="667638" y="568959"/>
              </a:cxn>
              <a:cxn ang="0">
                <a:pos x="353949" y="833374"/>
              </a:cxn>
              <a:cxn ang="0">
                <a:pos x="149936" y="1086820"/>
              </a:cxn>
              <a:cxn ang="0">
                <a:pos x="527812" y="760983"/>
              </a:cxn>
              <a:cxn ang="0">
                <a:pos x="704342" y="613663"/>
              </a:cxn>
              <a:cxn ang="0">
                <a:pos x="872744" y="478027"/>
              </a:cxn>
              <a:cxn ang="0">
                <a:pos x="953262" y="415544"/>
              </a:cxn>
              <a:cxn ang="0">
                <a:pos x="1068705" y="329692"/>
              </a:cxn>
              <a:cxn ang="0">
                <a:pos x="1141857" y="278130"/>
              </a:cxn>
              <a:cxn ang="0">
                <a:pos x="1211326" y="231648"/>
              </a:cxn>
              <a:cxn ang="0">
                <a:pos x="1308227" y="172465"/>
              </a:cxn>
              <a:cxn ang="0">
                <a:pos x="1422653" y="114300"/>
              </a:cxn>
              <a:cxn ang="0">
                <a:pos x="1521460" y="78231"/>
              </a:cxn>
              <a:cxn ang="0">
                <a:pos x="1606169" y="60706"/>
              </a:cxn>
              <a:cxn ang="0">
                <a:pos x="1876031" y="57912"/>
              </a:cxn>
              <a:cxn ang="0">
                <a:pos x="1811527" y="28956"/>
              </a:cxn>
              <a:cxn ang="0">
                <a:pos x="1704466" y="2793"/>
              </a:cxn>
              <a:cxn ang="0">
                <a:pos x="1664843" y="0"/>
              </a:cxn>
              <a:cxn ang="0">
                <a:pos x="1662176" y="57912"/>
              </a:cxn>
              <a:cxn ang="0">
                <a:pos x="1696720" y="60070"/>
              </a:cxn>
              <a:cxn ang="0">
                <a:pos x="1789557" y="82550"/>
              </a:cxn>
              <a:cxn ang="0">
                <a:pos x="1902078" y="138430"/>
              </a:cxn>
              <a:cxn ang="0">
                <a:pos x="1959356" y="105156"/>
              </a:cxn>
              <a:cxn ang="0">
                <a:pos x="1903222" y="72389"/>
              </a:cxn>
            </a:cxnLst>
            <a:rect l="0" t="0" r="r" b="b"/>
            <a:pathLst>
              <a:path w="1959610" h="1179195">
                <a:moveTo>
                  <a:pt x="73787" y="999489"/>
                </a:moveTo>
                <a:lnTo>
                  <a:pt x="0" y="1179195"/>
                </a:lnTo>
                <a:lnTo>
                  <a:pt x="187960" y="1130427"/>
                </a:lnTo>
                <a:lnTo>
                  <a:pt x="166476" y="1105789"/>
                </a:lnTo>
                <a:lnTo>
                  <a:pt x="128143" y="1105789"/>
                </a:lnTo>
                <a:lnTo>
                  <a:pt x="90043" y="1062227"/>
                </a:lnTo>
                <a:lnTo>
                  <a:pt x="111885" y="1043182"/>
                </a:lnTo>
                <a:lnTo>
                  <a:pt x="73787" y="999489"/>
                </a:lnTo>
                <a:close/>
              </a:path>
              <a:path w="1959610" h="1179195">
                <a:moveTo>
                  <a:pt x="111885" y="1043182"/>
                </a:moveTo>
                <a:lnTo>
                  <a:pt x="90043" y="1062227"/>
                </a:lnTo>
                <a:lnTo>
                  <a:pt x="128143" y="1105789"/>
                </a:lnTo>
                <a:lnTo>
                  <a:pt x="149936" y="1086820"/>
                </a:lnTo>
                <a:lnTo>
                  <a:pt x="111885" y="1043182"/>
                </a:lnTo>
                <a:close/>
              </a:path>
              <a:path w="1959610" h="1179195">
                <a:moveTo>
                  <a:pt x="149936" y="1086820"/>
                </a:moveTo>
                <a:lnTo>
                  <a:pt x="128143" y="1105789"/>
                </a:lnTo>
                <a:lnTo>
                  <a:pt x="166476" y="1105789"/>
                </a:lnTo>
                <a:lnTo>
                  <a:pt x="149936" y="1086820"/>
                </a:lnTo>
                <a:close/>
              </a:path>
              <a:path w="1959610" h="1179195">
                <a:moveTo>
                  <a:pt x="1664843" y="0"/>
                </a:moveTo>
                <a:lnTo>
                  <a:pt x="1622806" y="1143"/>
                </a:lnTo>
                <a:lnTo>
                  <a:pt x="1578356" y="6223"/>
                </a:lnTo>
                <a:lnTo>
                  <a:pt x="1531239" y="15620"/>
                </a:lnTo>
                <a:lnTo>
                  <a:pt x="1481201" y="29971"/>
                </a:lnTo>
                <a:lnTo>
                  <a:pt x="1428114" y="49275"/>
                </a:lnTo>
                <a:lnTo>
                  <a:pt x="1371600" y="74040"/>
                </a:lnTo>
                <a:lnTo>
                  <a:pt x="1311528" y="104393"/>
                </a:lnTo>
                <a:lnTo>
                  <a:pt x="1247775" y="140715"/>
                </a:lnTo>
                <a:lnTo>
                  <a:pt x="1214374" y="161162"/>
                </a:lnTo>
                <a:lnTo>
                  <a:pt x="1180211" y="182880"/>
                </a:lnTo>
                <a:lnTo>
                  <a:pt x="1145159" y="205867"/>
                </a:lnTo>
                <a:lnTo>
                  <a:pt x="1109345" y="230124"/>
                </a:lnTo>
                <a:lnTo>
                  <a:pt x="1072642" y="255777"/>
                </a:lnTo>
                <a:lnTo>
                  <a:pt x="1035176" y="282448"/>
                </a:lnTo>
                <a:lnTo>
                  <a:pt x="996823" y="310388"/>
                </a:lnTo>
                <a:lnTo>
                  <a:pt x="918337" y="369315"/>
                </a:lnTo>
                <a:lnTo>
                  <a:pt x="877951" y="400431"/>
                </a:lnTo>
                <a:lnTo>
                  <a:pt x="795528" y="465327"/>
                </a:lnTo>
                <a:lnTo>
                  <a:pt x="710819" y="533526"/>
                </a:lnTo>
                <a:lnTo>
                  <a:pt x="667638" y="568959"/>
                </a:lnTo>
                <a:lnTo>
                  <a:pt x="535432" y="678814"/>
                </a:lnTo>
                <a:lnTo>
                  <a:pt x="353949" y="833374"/>
                </a:lnTo>
                <a:lnTo>
                  <a:pt x="111885" y="1043182"/>
                </a:lnTo>
                <a:lnTo>
                  <a:pt x="149936" y="1086820"/>
                </a:lnTo>
                <a:lnTo>
                  <a:pt x="391668" y="877315"/>
                </a:lnTo>
                <a:lnTo>
                  <a:pt x="527812" y="760983"/>
                </a:lnTo>
                <a:lnTo>
                  <a:pt x="616966" y="686053"/>
                </a:lnTo>
                <a:lnTo>
                  <a:pt x="704342" y="613663"/>
                </a:lnTo>
                <a:lnTo>
                  <a:pt x="789559" y="544194"/>
                </a:lnTo>
                <a:lnTo>
                  <a:pt x="872744" y="478027"/>
                </a:lnTo>
                <a:lnTo>
                  <a:pt x="913257" y="446277"/>
                </a:lnTo>
                <a:lnTo>
                  <a:pt x="953262" y="415544"/>
                </a:lnTo>
                <a:lnTo>
                  <a:pt x="1030986" y="357124"/>
                </a:lnTo>
                <a:lnTo>
                  <a:pt x="1068705" y="329692"/>
                </a:lnTo>
                <a:lnTo>
                  <a:pt x="1105789" y="303275"/>
                </a:lnTo>
                <a:lnTo>
                  <a:pt x="1141857" y="278130"/>
                </a:lnTo>
                <a:lnTo>
                  <a:pt x="1177036" y="254253"/>
                </a:lnTo>
                <a:lnTo>
                  <a:pt x="1211326" y="231648"/>
                </a:lnTo>
                <a:lnTo>
                  <a:pt x="1244600" y="210565"/>
                </a:lnTo>
                <a:lnTo>
                  <a:pt x="1308227" y="172465"/>
                </a:lnTo>
                <a:lnTo>
                  <a:pt x="1367536" y="140462"/>
                </a:lnTo>
                <a:lnTo>
                  <a:pt x="1422653" y="114300"/>
                </a:lnTo>
                <a:lnTo>
                  <a:pt x="1473962" y="93725"/>
                </a:lnTo>
                <a:lnTo>
                  <a:pt x="1521460" y="78231"/>
                </a:lnTo>
                <a:lnTo>
                  <a:pt x="1565402" y="67309"/>
                </a:lnTo>
                <a:lnTo>
                  <a:pt x="1606169" y="60706"/>
                </a:lnTo>
                <a:lnTo>
                  <a:pt x="1644396" y="58038"/>
                </a:lnTo>
                <a:lnTo>
                  <a:pt x="1876031" y="57912"/>
                </a:lnTo>
                <a:lnTo>
                  <a:pt x="1873885" y="56768"/>
                </a:lnTo>
                <a:lnTo>
                  <a:pt x="1811527" y="28956"/>
                </a:lnTo>
                <a:lnTo>
                  <a:pt x="1759839" y="12826"/>
                </a:lnTo>
                <a:lnTo>
                  <a:pt x="1704466" y="2793"/>
                </a:lnTo>
                <a:lnTo>
                  <a:pt x="1684909" y="1015"/>
                </a:lnTo>
                <a:lnTo>
                  <a:pt x="1664843" y="0"/>
                </a:lnTo>
                <a:close/>
              </a:path>
              <a:path w="1959610" h="1179195">
                <a:moveTo>
                  <a:pt x="1876031" y="57912"/>
                </a:moveTo>
                <a:lnTo>
                  <a:pt x="1662176" y="57912"/>
                </a:lnTo>
                <a:lnTo>
                  <a:pt x="1679828" y="58674"/>
                </a:lnTo>
                <a:lnTo>
                  <a:pt x="1696720" y="60070"/>
                </a:lnTo>
                <a:lnTo>
                  <a:pt x="1744979" y="68706"/>
                </a:lnTo>
                <a:lnTo>
                  <a:pt x="1789557" y="82550"/>
                </a:lnTo>
                <a:lnTo>
                  <a:pt x="1846579" y="107823"/>
                </a:lnTo>
                <a:lnTo>
                  <a:pt x="1902078" y="138430"/>
                </a:lnTo>
                <a:lnTo>
                  <a:pt x="1929891" y="154939"/>
                </a:lnTo>
                <a:lnTo>
                  <a:pt x="1959356" y="105156"/>
                </a:lnTo>
                <a:lnTo>
                  <a:pt x="1931543" y="88645"/>
                </a:lnTo>
                <a:lnTo>
                  <a:pt x="1903222" y="72389"/>
                </a:lnTo>
                <a:lnTo>
                  <a:pt x="1876031" y="57912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18" name="object 35"/>
          <p:cNvSpPr>
            <a:spLocks noChangeArrowheads="1"/>
          </p:cNvSpPr>
          <p:nvPr/>
        </p:nvSpPr>
        <p:spPr bwMode="auto">
          <a:xfrm>
            <a:off x="1763713" y="5137150"/>
            <a:ext cx="360362" cy="2159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19" name="object 36"/>
          <p:cNvSpPr>
            <a:spLocks/>
          </p:cNvSpPr>
          <p:nvPr/>
        </p:nvSpPr>
        <p:spPr bwMode="auto">
          <a:xfrm>
            <a:off x="1763713" y="5137150"/>
            <a:ext cx="360362" cy="217488"/>
          </a:xfrm>
          <a:custGeom>
            <a:avLst/>
            <a:gdLst/>
            <a:ahLst/>
            <a:cxnLst>
              <a:cxn ang="0">
                <a:pos x="0" y="216408"/>
              </a:cxn>
              <a:cxn ang="0">
                <a:pos x="361188" y="216408"/>
              </a:cxn>
              <a:cxn ang="0">
                <a:pos x="361188" y="0"/>
              </a:cxn>
              <a:cxn ang="0">
                <a:pos x="0" y="0"/>
              </a:cxn>
              <a:cxn ang="0">
                <a:pos x="0" y="216408"/>
              </a:cxn>
            </a:cxnLst>
            <a:rect l="0" t="0" r="r" b="b"/>
            <a:pathLst>
              <a:path w="361314" h="216535">
                <a:moveTo>
                  <a:pt x="0" y="216408"/>
                </a:moveTo>
                <a:lnTo>
                  <a:pt x="361188" y="216408"/>
                </a:lnTo>
                <a:lnTo>
                  <a:pt x="36118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20" name="object 37"/>
          <p:cNvSpPr>
            <a:spLocks noChangeArrowheads="1"/>
          </p:cNvSpPr>
          <p:nvPr/>
        </p:nvSpPr>
        <p:spPr bwMode="auto">
          <a:xfrm>
            <a:off x="2195513" y="2903538"/>
            <a:ext cx="360362" cy="2159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21" name="object 38"/>
          <p:cNvSpPr>
            <a:spLocks/>
          </p:cNvSpPr>
          <p:nvPr/>
        </p:nvSpPr>
        <p:spPr bwMode="auto">
          <a:xfrm>
            <a:off x="2195513" y="2903538"/>
            <a:ext cx="360362" cy="215900"/>
          </a:xfrm>
          <a:custGeom>
            <a:avLst/>
            <a:gdLst/>
            <a:ahLst/>
            <a:cxnLst>
              <a:cxn ang="0">
                <a:pos x="0" y="216408"/>
              </a:cxn>
              <a:cxn ang="0">
                <a:pos x="359663" y="216408"/>
              </a:cxn>
              <a:cxn ang="0">
                <a:pos x="359663" y="0"/>
              </a:cxn>
              <a:cxn ang="0">
                <a:pos x="0" y="0"/>
              </a:cxn>
              <a:cxn ang="0">
                <a:pos x="0" y="216408"/>
              </a:cxn>
            </a:cxnLst>
            <a:rect l="0" t="0" r="r" b="b"/>
            <a:pathLst>
              <a:path w="360044" h="216535">
                <a:moveTo>
                  <a:pt x="0" y="216408"/>
                </a:moveTo>
                <a:lnTo>
                  <a:pt x="359663" y="216408"/>
                </a:lnTo>
                <a:lnTo>
                  <a:pt x="359663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22" name="object 39"/>
          <p:cNvSpPr>
            <a:spLocks noChangeArrowheads="1"/>
          </p:cNvSpPr>
          <p:nvPr/>
        </p:nvSpPr>
        <p:spPr bwMode="auto">
          <a:xfrm>
            <a:off x="4643438" y="2976563"/>
            <a:ext cx="360362" cy="2159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23" name="object 40"/>
          <p:cNvSpPr>
            <a:spLocks/>
          </p:cNvSpPr>
          <p:nvPr/>
        </p:nvSpPr>
        <p:spPr bwMode="auto">
          <a:xfrm>
            <a:off x="4643438" y="2976563"/>
            <a:ext cx="360362" cy="215900"/>
          </a:xfrm>
          <a:custGeom>
            <a:avLst/>
            <a:gdLst/>
            <a:ahLst/>
            <a:cxnLst>
              <a:cxn ang="0">
                <a:pos x="0" y="216408"/>
              </a:cxn>
              <a:cxn ang="0">
                <a:pos x="359663" y="216408"/>
              </a:cxn>
              <a:cxn ang="0">
                <a:pos x="359663" y="0"/>
              </a:cxn>
              <a:cxn ang="0">
                <a:pos x="0" y="0"/>
              </a:cxn>
              <a:cxn ang="0">
                <a:pos x="0" y="216408"/>
              </a:cxn>
            </a:cxnLst>
            <a:rect l="0" t="0" r="r" b="b"/>
            <a:pathLst>
              <a:path w="360045" h="216535">
                <a:moveTo>
                  <a:pt x="0" y="216408"/>
                </a:moveTo>
                <a:lnTo>
                  <a:pt x="359663" y="216408"/>
                </a:lnTo>
                <a:lnTo>
                  <a:pt x="359663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24" name="object 41"/>
          <p:cNvSpPr>
            <a:spLocks noChangeArrowheads="1"/>
          </p:cNvSpPr>
          <p:nvPr/>
        </p:nvSpPr>
        <p:spPr bwMode="auto">
          <a:xfrm>
            <a:off x="6443663" y="3068638"/>
            <a:ext cx="360362" cy="2159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25" name="object 42"/>
          <p:cNvSpPr>
            <a:spLocks/>
          </p:cNvSpPr>
          <p:nvPr/>
        </p:nvSpPr>
        <p:spPr bwMode="auto">
          <a:xfrm>
            <a:off x="6443663" y="3068638"/>
            <a:ext cx="360362" cy="215900"/>
          </a:xfrm>
          <a:custGeom>
            <a:avLst/>
            <a:gdLst/>
            <a:ahLst/>
            <a:cxnLst>
              <a:cxn ang="0">
                <a:pos x="0" y="214884"/>
              </a:cxn>
              <a:cxn ang="0">
                <a:pos x="361188" y="214884"/>
              </a:cxn>
              <a:cxn ang="0">
                <a:pos x="361188" y="0"/>
              </a:cxn>
              <a:cxn ang="0">
                <a:pos x="0" y="0"/>
              </a:cxn>
              <a:cxn ang="0">
                <a:pos x="0" y="214884"/>
              </a:cxn>
            </a:cxnLst>
            <a:rect l="0" t="0" r="r" b="b"/>
            <a:pathLst>
              <a:path w="361315" h="215264">
                <a:moveTo>
                  <a:pt x="0" y="214884"/>
                </a:moveTo>
                <a:lnTo>
                  <a:pt x="361188" y="214884"/>
                </a:lnTo>
                <a:lnTo>
                  <a:pt x="361188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26" name="object 43"/>
          <p:cNvSpPr>
            <a:spLocks noChangeArrowheads="1"/>
          </p:cNvSpPr>
          <p:nvPr/>
        </p:nvSpPr>
        <p:spPr bwMode="auto">
          <a:xfrm>
            <a:off x="7307263" y="3933825"/>
            <a:ext cx="360362" cy="2159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27" name="object 44"/>
          <p:cNvSpPr>
            <a:spLocks/>
          </p:cNvSpPr>
          <p:nvPr/>
        </p:nvSpPr>
        <p:spPr bwMode="auto">
          <a:xfrm>
            <a:off x="7307263" y="3933825"/>
            <a:ext cx="360362" cy="215900"/>
          </a:xfrm>
          <a:custGeom>
            <a:avLst/>
            <a:gdLst/>
            <a:ahLst/>
            <a:cxnLst>
              <a:cxn ang="0">
                <a:pos x="0" y="216407"/>
              </a:cxn>
              <a:cxn ang="0">
                <a:pos x="359664" y="216407"/>
              </a:cxn>
              <a:cxn ang="0">
                <a:pos x="359664" y="0"/>
              </a:cxn>
              <a:cxn ang="0">
                <a:pos x="0" y="0"/>
              </a:cxn>
              <a:cxn ang="0">
                <a:pos x="0" y="216407"/>
              </a:cxn>
            </a:cxnLst>
            <a:rect l="0" t="0" r="r" b="b"/>
            <a:pathLst>
              <a:path w="360045" h="216535">
                <a:moveTo>
                  <a:pt x="0" y="216407"/>
                </a:moveTo>
                <a:lnTo>
                  <a:pt x="359664" y="216407"/>
                </a:lnTo>
                <a:lnTo>
                  <a:pt x="359664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28" name="object 45"/>
          <p:cNvSpPr>
            <a:spLocks noChangeArrowheads="1"/>
          </p:cNvSpPr>
          <p:nvPr/>
        </p:nvSpPr>
        <p:spPr bwMode="auto">
          <a:xfrm>
            <a:off x="5292725" y="5424488"/>
            <a:ext cx="360363" cy="2159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29" name="object 46"/>
          <p:cNvSpPr>
            <a:spLocks/>
          </p:cNvSpPr>
          <p:nvPr/>
        </p:nvSpPr>
        <p:spPr bwMode="auto">
          <a:xfrm>
            <a:off x="5292725" y="5424488"/>
            <a:ext cx="360363" cy="215900"/>
          </a:xfrm>
          <a:custGeom>
            <a:avLst/>
            <a:gdLst/>
            <a:ahLst/>
            <a:cxnLst>
              <a:cxn ang="0">
                <a:pos x="0" y="216407"/>
              </a:cxn>
              <a:cxn ang="0">
                <a:pos x="359663" y="216407"/>
              </a:cxn>
              <a:cxn ang="0">
                <a:pos x="359663" y="0"/>
              </a:cxn>
              <a:cxn ang="0">
                <a:pos x="0" y="0"/>
              </a:cxn>
              <a:cxn ang="0">
                <a:pos x="0" y="216407"/>
              </a:cxn>
            </a:cxnLst>
            <a:rect l="0" t="0" r="r" b="b"/>
            <a:pathLst>
              <a:path w="360045" h="216535">
                <a:moveTo>
                  <a:pt x="0" y="216407"/>
                </a:moveTo>
                <a:lnTo>
                  <a:pt x="359663" y="216407"/>
                </a:lnTo>
                <a:lnTo>
                  <a:pt x="359663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30" name="object 47"/>
          <p:cNvSpPr>
            <a:spLocks/>
          </p:cNvSpPr>
          <p:nvPr/>
        </p:nvSpPr>
        <p:spPr bwMode="auto">
          <a:xfrm>
            <a:off x="1981200" y="2781300"/>
            <a:ext cx="647700" cy="504825"/>
          </a:xfrm>
          <a:custGeom>
            <a:avLst/>
            <a:gdLst/>
            <a:ahLst/>
            <a:cxnLst>
              <a:cxn ang="0">
                <a:pos x="0" y="504444"/>
              </a:cxn>
              <a:cxn ang="0">
                <a:pos x="647700" y="0"/>
              </a:cxn>
            </a:cxnLst>
            <a:rect l="0" t="0" r="r" b="b"/>
            <a:pathLst>
              <a:path w="647700" h="504825">
                <a:moveTo>
                  <a:pt x="0" y="504444"/>
                </a:moveTo>
                <a:lnTo>
                  <a:pt x="647700" y="0"/>
                </a:lnTo>
              </a:path>
            </a:pathLst>
          </a:custGeom>
          <a:noFill/>
          <a:ln w="76199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31" name="object 48"/>
          <p:cNvSpPr>
            <a:spLocks/>
          </p:cNvSpPr>
          <p:nvPr/>
        </p:nvSpPr>
        <p:spPr bwMode="auto">
          <a:xfrm>
            <a:off x="1981200" y="2781300"/>
            <a:ext cx="719138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19327" y="431291"/>
              </a:cxn>
            </a:cxnLst>
            <a:rect l="0" t="0" r="r" b="b"/>
            <a:pathLst>
              <a:path w="719455" h="431800">
                <a:moveTo>
                  <a:pt x="0" y="0"/>
                </a:moveTo>
                <a:lnTo>
                  <a:pt x="719327" y="431291"/>
                </a:lnTo>
              </a:path>
            </a:pathLst>
          </a:custGeom>
          <a:noFill/>
          <a:ln w="76200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32" name="object 49"/>
          <p:cNvSpPr>
            <a:spLocks/>
          </p:cNvSpPr>
          <p:nvPr/>
        </p:nvSpPr>
        <p:spPr bwMode="auto">
          <a:xfrm>
            <a:off x="6227763" y="2924175"/>
            <a:ext cx="647700" cy="504825"/>
          </a:xfrm>
          <a:custGeom>
            <a:avLst/>
            <a:gdLst/>
            <a:ahLst/>
            <a:cxnLst>
              <a:cxn ang="0">
                <a:pos x="0" y="504444"/>
              </a:cxn>
              <a:cxn ang="0">
                <a:pos x="647700" y="0"/>
              </a:cxn>
            </a:cxnLst>
            <a:rect l="0" t="0" r="r" b="b"/>
            <a:pathLst>
              <a:path w="647700" h="504825">
                <a:moveTo>
                  <a:pt x="0" y="504444"/>
                </a:moveTo>
                <a:lnTo>
                  <a:pt x="647700" y="0"/>
                </a:lnTo>
              </a:path>
            </a:pathLst>
          </a:custGeom>
          <a:noFill/>
          <a:ln w="76200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33" name="object 50"/>
          <p:cNvSpPr>
            <a:spLocks/>
          </p:cNvSpPr>
          <p:nvPr/>
        </p:nvSpPr>
        <p:spPr bwMode="auto">
          <a:xfrm>
            <a:off x="6227763" y="2924175"/>
            <a:ext cx="719137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19328" y="431292"/>
              </a:cxn>
            </a:cxnLst>
            <a:rect l="0" t="0" r="r" b="b"/>
            <a:pathLst>
              <a:path w="719454" h="431800">
                <a:moveTo>
                  <a:pt x="0" y="0"/>
                </a:moveTo>
                <a:lnTo>
                  <a:pt x="719328" y="431292"/>
                </a:lnTo>
              </a:path>
            </a:pathLst>
          </a:custGeom>
          <a:noFill/>
          <a:ln w="76200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34" name="object 51"/>
          <p:cNvSpPr>
            <a:spLocks/>
          </p:cNvSpPr>
          <p:nvPr/>
        </p:nvSpPr>
        <p:spPr bwMode="auto">
          <a:xfrm>
            <a:off x="7092950" y="3789363"/>
            <a:ext cx="647700" cy="504825"/>
          </a:xfrm>
          <a:custGeom>
            <a:avLst/>
            <a:gdLst/>
            <a:ahLst/>
            <a:cxnLst>
              <a:cxn ang="0">
                <a:pos x="0" y="505968"/>
              </a:cxn>
              <a:cxn ang="0">
                <a:pos x="647700" y="0"/>
              </a:cxn>
            </a:cxnLst>
            <a:rect l="0" t="0" r="r" b="b"/>
            <a:pathLst>
              <a:path w="647700" h="506095">
                <a:moveTo>
                  <a:pt x="0" y="505968"/>
                </a:moveTo>
                <a:lnTo>
                  <a:pt x="647700" y="0"/>
                </a:lnTo>
              </a:path>
            </a:pathLst>
          </a:custGeom>
          <a:noFill/>
          <a:ln w="76200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35" name="object 52"/>
          <p:cNvSpPr>
            <a:spLocks/>
          </p:cNvSpPr>
          <p:nvPr/>
        </p:nvSpPr>
        <p:spPr bwMode="auto">
          <a:xfrm>
            <a:off x="7092950" y="3789363"/>
            <a:ext cx="719138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19327" y="432816"/>
              </a:cxn>
            </a:cxnLst>
            <a:rect l="0" t="0" r="r" b="b"/>
            <a:pathLst>
              <a:path w="719454" h="433070">
                <a:moveTo>
                  <a:pt x="0" y="0"/>
                </a:moveTo>
                <a:lnTo>
                  <a:pt x="719327" y="432816"/>
                </a:lnTo>
              </a:path>
            </a:pathLst>
          </a:custGeom>
          <a:noFill/>
          <a:ln w="76200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36" name="object 5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5A455DA5-1C37-4250-82F1-41D25E0D2ED5}" type="slidenum">
              <a:rPr lang="th-TH"/>
              <a:pPr marL="111125"/>
              <a:t>10</a:t>
            </a:fld>
            <a:endParaRPr lang="th-TH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object 2"/>
          <p:cNvSpPr>
            <a:spLocks noGrp="1"/>
          </p:cNvSpPr>
          <p:nvPr>
            <p:ph type="title"/>
          </p:nvPr>
        </p:nvSpPr>
        <p:spPr>
          <a:xfrm>
            <a:off x="1230313" y="957263"/>
            <a:ext cx="2203450" cy="668337"/>
          </a:xfrm>
        </p:spPr>
        <p:txBody>
          <a:bodyPr/>
          <a:lstStyle/>
          <a:p>
            <a:pPr marL="127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Multicast</a:t>
            </a:r>
          </a:p>
        </p:txBody>
      </p:sp>
      <p:sp>
        <p:nvSpPr>
          <p:cNvPr id="17410" name="object 3"/>
          <p:cNvSpPr>
            <a:spLocks noChangeArrowheads="1"/>
          </p:cNvSpPr>
          <p:nvPr/>
        </p:nvSpPr>
        <p:spPr bwMode="auto">
          <a:xfrm>
            <a:off x="520700" y="1878013"/>
            <a:ext cx="8372475" cy="47196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11" name="object 4"/>
          <p:cNvSpPr>
            <a:spLocks/>
          </p:cNvSpPr>
          <p:nvPr/>
        </p:nvSpPr>
        <p:spPr bwMode="auto">
          <a:xfrm>
            <a:off x="3411538" y="2811463"/>
            <a:ext cx="398462" cy="328612"/>
          </a:xfrm>
          <a:custGeom>
            <a:avLst/>
            <a:gdLst/>
            <a:ahLst/>
            <a:cxnLst>
              <a:cxn ang="0">
                <a:pos x="245245" y="241501"/>
              </a:cxn>
              <a:cxn ang="0">
                <a:pos x="209042" y="286765"/>
              </a:cxn>
              <a:cxn ang="0">
                <a:pos x="399034" y="327405"/>
              </a:cxn>
              <a:cxn ang="0">
                <a:pos x="367737" y="259587"/>
              </a:cxn>
              <a:cxn ang="0">
                <a:pos x="267843" y="259587"/>
              </a:cxn>
              <a:cxn ang="0">
                <a:pos x="245245" y="241501"/>
              </a:cxn>
              <a:cxn ang="0">
                <a:pos x="281415" y="196277"/>
              </a:cxn>
              <a:cxn ang="0">
                <a:pos x="245245" y="241501"/>
              </a:cxn>
              <a:cxn ang="0">
                <a:pos x="267843" y="259587"/>
              </a:cxn>
              <a:cxn ang="0">
                <a:pos x="304038" y="214375"/>
              </a:cxn>
              <a:cxn ang="0">
                <a:pos x="281415" y="196277"/>
              </a:cxn>
              <a:cxn ang="0">
                <a:pos x="317626" y="151002"/>
              </a:cxn>
              <a:cxn ang="0">
                <a:pos x="281415" y="196277"/>
              </a:cxn>
              <a:cxn ang="0">
                <a:pos x="304038" y="214375"/>
              </a:cxn>
              <a:cxn ang="0">
                <a:pos x="267843" y="259587"/>
              </a:cxn>
              <a:cxn ang="0">
                <a:pos x="367737" y="259587"/>
              </a:cxn>
              <a:cxn ang="0">
                <a:pos x="317626" y="151002"/>
              </a:cxn>
              <a:cxn ang="0">
                <a:pos x="36068" y="0"/>
              </a:cxn>
              <a:cxn ang="0">
                <a:pos x="0" y="45212"/>
              </a:cxn>
              <a:cxn ang="0">
                <a:pos x="245245" y="241501"/>
              </a:cxn>
              <a:cxn ang="0">
                <a:pos x="281415" y="196277"/>
              </a:cxn>
              <a:cxn ang="0">
                <a:pos x="36068" y="0"/>
              </a:cxn>
            </a:cxnLst>
            <a:rect l="0" t="0" r="r" b="b"/>
            <a:pathLst>
              <a:path w="399414" h="327660">
                <a:moveTo>
                  <a:pt x="245245" y="241501"/>
                </a:moveTo>
                <a:lnTo>
                  <a:pt x="209042" y="286765"/>
                </a:lnTo>
                <a:lnTo>
                  <a:pt x="399034" y="327405"/>
                </a:lnTo>
                <a:lnTo>
                  <a:pt x="367737" y="259587"/>
                </a:lnTo>
                <a:lnTo>
                  <a:pt x="267843" y="259587"/>
                </a:lnTo>
                <a:lnTo>
                  <a:pt x="245245" y="241501"/>
                </a:lnTo>
                <a:close/>
              </a:path>
              <a:path w="399414" h="327660">
                <a:moveTo>
                  <a:pt x="281415" y="196277"/>
                </a:moveTo>
                <a:lnTo>
                  <a:pt x="245245" y="241501"/>
                </a:lnTo>
                <a:lnTo>
                  <a:pt x="267843" y="259587"/>
                </a:lnTo>
                <a:lnTo>
                  <a:pt x="304038" y="214375"/>
                </a:lnTo>
                <a:lnTo>
                  <a:pt x="281415" y="196277"/>
                </a:lnTo>
                <a:close/>
              </a:path>
              <a:path w="399414" h="327660">
                <a:moveTo>
                  <a:pt x="317626" y="151002"/>
                </a:moveTo>
                <a:lnTo>
                  <a:pt x="281415" y="196277"/>
                </a:lnTo>
                <a:lnTo>
                  <a:pt x="304038" y="214375"/>
                </a:lnTo>
                <a:lnTo>
                  <a:pt x="267843" y="259587"/>
                </a:lnTo>
                <a:lnTo>
                  <a:pt x="367737" y="259587"/>
                </a:lnTo>
                <a:lnTo>
                  <a:pt x="317626" y="151002"/>
                </a:lnTo>
                <a:close/>
              </a:path>
              <a:path w="399414" h="327660">
                <a:moveTo>
                  <a:pt x="36068" y="0"/>
                </a:moveTo>
                <a:lnTo>
                  <a:pt x="0" y="45212"/>
                </a:lnTo>
                <a:lnTo>
                  <a:pt x="245245" y="241501"/>
                </a:lnTo>
                <a:lnTo>
                  <a:pt x="281415" y="196277"/>
                </a:lnTo>
                <a:lnTo>
                  <a:pt x="36068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2" name="object 5"/>
          <p:cNvSpPr>
            <a:spLocks/>
          </p:cNvSpPr>
          <p:nvPr/>
        </p:nvSpPr>
        <p:spPr bwMode="auto">
          <a:xfrm>
            <a:off x="4103688" y="3368675"/>
            <a:ext cx="174625" cy="381000"/>
          </a:xfrm>
          <a:custGeom>
            <a:avLst/>
            <a:gdLst/>
            <a:ahLst/>
            <a:cxnLst>
              <a:cxn ang="0">
                <a:pos x="57912" y="207263"/>
              </a:cxn>
              <a:cxn ang="0">
                <a:pos x="0" y="207263"/>
              </a:cxn>
              <a:cxn ang="0">
                <a:pos x="86867" y="381000"/>
              </a:cxn>
              <a:cxn ang="0">
                <a:pos x="159257" y="236220"/>
              </a:cxn>
              <a:cxn ang="0">
                <a:pos x="57912" y="236220"/>
              </a:cxn>
              <a:cxn ang="0">
                <a:pos x="57912" y="207263"/>
              </a:cxn>
              <a:cxn ang="0">
                <a:pos x="115823" y="0"/>
              </a:cxn>
              <a:cxn ang="0">
                <a:pos x="57912" y="0"/>
              </a:cxn>
              <a:cxn ang="0">
                <a:pos x="57912" y="236220"/>
              </a:cxn>
              <a:cxn ang="0">
                <a:pos x="115823" y="236220"/>
              </a:cxn>
              <a:cxn ang="0">
                <a:pos x="115823" y="0"/>
              </a:cxn>
              <a:cxn ang="0">
                <a:pos x="173735" y="207263"/>
              </a:cxn>
              <a:cxn ang="0">
                <a:pos x="115823" y="207263"/>
              </a:cxn>
              <a:cxn ang="0">
                <a:pos x="115823" y="236220"/>
              </a:cxn>
              <a:cxn ang="0">
                <a:pos x="159257" y="236220"/>
              </a:cxn>
              <a:cxn ang="0">
                <a:pos x="173735" y="207263"/>
              </a:cxn>
            </a:cxnLst>
            <a:rect l="0" t="0" r="r" b="b"/>
            <a:pathLst>
              <a:path w="173989" h="381000">
                <a:moveTo>
                  <a:pt x="57912" y="207263"/>
                </a:moveTo>
                <a:lnTo>
                  <a:pt x="0" y="207263"/>
                </a:lnTo>
                <a:lnTo>
                  <a:pt x="86867" y="381000"/>
                </a:lnTo>
                <a:lnTo>
                  <a:pt x="159257" y="236220"/>
                </a:lnTo>
                <a:lnTo>
                  <a:pt x="57912" y="236220"/>
                </a:lnTo>
                <a:lnTo>
                  <a:pt x="57912" y="207263"/>
                </a:lnTo>
                <a:close/>
              </a:path>
              <a:path w="173989" h="381000">
                <a:moveTo>
                  <a:pt x="115823" y="0"/>
                </a:moveTo>
                <a:lnTo>
                  <a:pt x="57912" y="0"/>
                </a:lnTo>
                <a:lnTo>
                  <a:pt x="57912" y="236220"/>
                </a:lnTo>
                <a:lnTo>
                  <a:pt x="115823" y="236220"/>
                </a:lnTo>
                <a:lnTo>
                  <a:pt x="115823" y="0"/>
                </a:lnTo>
                <a:close/>
              </a:path>
              <a:path w="173989" h="381000">
                <a:moveTo>
                  <a:pt x="173735" y="207263"/>
                </a:moveTo>
                <a:lnTo>
                  <a:pt x="115823" y="207263"/>
                </a:lnTo>
                <a:lnTo>
                  <a:pt x="115823" y="236220"/>
                </a:lnTo>
                <a:lnTo>
                  <a:pt x="159257" y="236220"/>
                </a:lnTo>
                <a:lnTo>
                  <a:pt x="173735" y="207263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3" name="object 6"/>
          <p:cNvSpPr>
            <a:spLocks/>
          </p:cNvSpPr>
          <p:nvPr/>
        </p:nvSpPr>
        <p:spPr bwMode="auto">
          <a:xfrm>
            <a:off x="4103688" y="4206875"/>
            <a:ext cx="174625" cy="457200"/>
          </a:xfrm>
          <a:custGeom>
            <a:avLst/>
            <a:gdLst/>
            <a:ahLst/>
            <a:cxnLst>
              <a:cxn ang="0">
                <a:pos x="57912" y="283464"/>
              </a:cxn>
              <a:cxn ang="0">
                <a:pos x="0" y="283464"/>
              </a:cxn>
              <a:cxn ang="0">
                <a:pos x="86867" y="457200"/>
              </a:cxn>
              <a:cxn ang="0">
                <a:pos x="159257" y="312420"/>
              </a:cxn>
              <a:cxn ang="0">
                <a:pos x="57912" y="312420"/>
              </a:cxn>
              <a:cxn ang="0">
                <a:pos x="57912" y="283464"/>
              </a:cxn>
              <a:cxn ang="0">
                <a:pos x="115823" y="0"/>
              </a:cxn>
              <a:cxn ang="0">
                <a:pos x="57912" y="0"/>
              </a:cxn>
              <a:cxn ang="0">
                <a:pos x="57912" y="312420"/>
              </a:cxn>
              <a:cxn ang="0">
                <a:pos x="115823" y="312420"/>
              </a:cxn>
              <a:cxn ang="0">
                <a:pos x="115823" y="0"/>
              </a:cxn>
              <a:cxn ang="0">
                <a:pos x="173735" y="283464"/>
              </a:cxn>
              <a:cxn ang="0">
                <a:pos x="115823" y="283464"/>
              </a:cxn>
              <a:cxn ang="0">
                <a:pos x="115823" y="312420"/>
              </a:cxn>
              <a:cxn ang="0">
                <a:pos x="159257" y="312420"/>
              </a:cxn>
              <a:cxn ang="0">
                <a:pos x="173735" y="283464"/>
              </a:cxn>
            </a:cxnLst>
            <a:rect l="0" t="0" r="r" b="b"/>
            <a:pathLst>
              <a:path w="173989" h="457200">
                <a:moveTo>
                  <a:pt x="57912" y="283464"/>
                </a:moveTo>
                <a:lnTo>
                  <a:pt x="0" y="283464"/>
                </a:lnTo>
                <a:lnTo>
                  <a:pt x="86867" y="457200"/>
                </a:lnTo>
                <a:lnTo>
                  <a:pt x="159257" y="312420"/>
                </a:lnTo>
                <a:lnTo>
                  <a:pt x="57912" y="312420"/>
                </a:lnTo>
                <a:lnTo>
                  <a:pt x="57912" y="283464"/>
                </a:lnTo>
                <a:close/>
              </a:path>
              <a:path w="173989" h="457200">
                <a:moveTo>
                  <a:pt x="115823" y="0"/>
                </a:moveTo>
                <a:lnTo>
                  <a:pt x="57912" y="0"/>
                </a:lnTo>
                <a:lnTo>
                  <a:pt x="57912" y="312420"/>
                </a:lnTo>
                <a:lnTo>
                  <a:pt x="115823" y="312420"/>
                </a:lnTo>
                <a:lnTo>
                  <a:pt x="115823" y="0"/>
                </a:lnTo>
                <a:close/>
              </a:path>
              <a:path w="173989" h="457200">
                <a:moveTo>
                  <a:pt x="173735" y="283464"/>
                </a:moveTo>
                <a:lnTo>
                  <a:pt x="115823" y="283464"/>
                </a:lnTo>
                <a:lnTo>
                  <a:pt x="115823" y="312420"/>
                </a:lnTo>
                <a:lnTo>
                  <a:pt x="159257" y="312420"/>
                </a:lnTo>
                <a:lnTo>
                  <a:pt x="173735" y="28346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4" name="object 7"/>
          <p:cNvSpPr>
            <a:spLocks/>
          </p:cNvSpPr>
          <p:nvPr/>
        </p:nvSpPr>
        <p:spPr bwMode="auto">
          <a:xfrm>
            <a:off x="4410075" y="4178300"/>
            <a:ext cx="1838325" cy="665163"/>
          </a:xfrm>
          <a:custGeom>
            <a:avLst/>
            <a:gdLst/>
            <a:ahLst/>
            <a:cxnLst>
              <a:cxn ang="0">
                <a:pos x="1663929" y="609590"/>
              </a:cxn>
              <a:cxn ang="0">
                <a:pos x="1645666" y="664464"/>
              </a:cxn>
              <a:cxn ang="0">
                <a:pos x="1837944" y="637032"/>
              </a:cxn>
              <a:cxn ang="0">
                <a:pos x="1819656" y="618744"/>
              </a:cxn>
              <a:cxn ang="0">
                <a:pos x="1691386" y="618744"/>
              </a:cxn>
              <a:cxn ang="0">
                <a:pos x="1663929" y="609590"/>
              </a:cxn>
              <a:cxn ang="0">
                <a:pos x="1682241" y="554567"/>
              </a:cxn>
              <a:cxn ang="0">
                <a:pos x="1663929" y="609590"/>
              </a:cxn>
              <a:cxn ang="0">
                <a:pos x="1691386" y="618744"/>
              </a:cxn>
              <a:cxn ang="0">
                <a:pos x="1709801" y="563753"/>
              </a:cxn>
              <a:cxn ang="0">
                <a:pos x="1682241" y="554567"/>
              </a:cxn>
              <a:cxn ang="0">
                <a:pos x="1700530" y="499618"/>
              </a:cxn>
              <a:cxn ang="0">
                <a:pos x="1682241" y="554567"/>
              </a:cxn>
              <a:cxn ang="0">
                <a:pos x="1709801" y="563753"/>
              </a:cxn>
              <a:cxn ang="0">
                <a:pos x="1691386" y="618744"/>
              </a:cxn>
              <a:cxn ang="0">
                <a:pos x="1819656" y="618744"/>
              </a:cxn>
              <a:cxn ang="0">
                <a:pos x="1700530" y="499618"/>
              </a:cxn>
              <a:cxn ang="0">
                <a:pos x="18288" y="0"/>
              </a:cxn>
              <a:cxn ang="0">
                <a:pos x="0" y="54864"/>
              </a:cxn>
              <a:cxn ang="0">
                <a:pos x="1663929" y="609590"/>
              </a:cxn>
              <a:cxn ang="0">
                <a:pos x="1682241" y="554567"/>
              </a:cxn>
              <a:cxn ang="0">
                <a:pos x="18288" y="0"/>
              </a:cxn>
            </a:cxnLst>
            <a:rect l="0" t="0" r="r" b="b"/>
            <a:pathLst>
              <a:path w="1838325" h="664845">
                <a:moveTo>
                  <a:pt x="1663929" y="609590"/>
                </a:moveTo>
                <a:lnTo>
                  <a:pt x="1645666" y="664464"/>
                </a:lnTo>
                <a:lnTo>
                  <a:pt x="1837944" y="637032"/>
                </a:lnTo>
                <a:lnTo>
                  <a:pt x="1819656" y="618744"/>
                </a:lnTo>
                <a:lnTo>
                  <a:pt x="1691386" y="618744"/>
                </a:lnTo>
                <a:lnTo>
                  <a:pt x="1663929" y="609590"/>
                </a:lnTo>
                <a:close/>
              </a:path>
              <a:path w="1838325" h="664845">
                <a:moveTo>
                  <a:pt x="1682241" y="554567"/>
                </a:moveTo>
                <a:lnTo>
                  <a:pt x="1663929" y="609590"/>
                </a:lnTo>
                <a:lnTo>
                  <a:pt x="1691386" y="618744"/>
                </a:lnTo>
                <a:lnTo>
                  <a:pt x="1709801" y="563753"/>
                </a:lnTo>
                <a:lnTo>
                  <a:pt x="1682241" y="554567"/>
                </a:lnTo>
                <a:close/>
              </a:path>
              <a:path w="1838325" h="664845">
                <a:moveTo>
                  <a:pt x="1700530" y="499618"/>
                </a:moveTo>
                <a:lnTo>
                  <a:pt x="1682241" y="554567"/>
                </a:lnTo>
                <a:lnTo>
                  <a:pt x="1709801" y="563753"/>
                </a:lnTo>
                <a:lnTo>
                  <a:pt x="1691386" y="618744"/>
                </a:lnTo>
                <a:lnTo>
                  <a:pt x="1819656" y="618744"/>
                </a:lnTo>
                <a:lnTo>
                  <a:pt x="1700530" y="499618"/>
                </a:lnTo>
                <a:close/>
              </a:path>
              <a:path w="1838325" h="664845">
                <a:moveTo>
                  <a:pt x="18288" y="0"/>
                </a:moveTo>
                <a:lnTo>
                  <a:pt x="0" y="54864"/>
                </a:lnTo>
                <a:lnTo>
                  <a:pt x="1663929" y="609590"/>
                </a:lnTo>
                <a:lnTo>
                  <a:pt x="1682241" y="554567"/>
                </a:lnTo>
                <a:lnTo>
                  <a:pt x="18288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5" name="object 8"/>
          <p:cNvSpPr>
            <a:spLocks/>
          </p:cNvSpPr>
          <p:nvPr/>
        </p:nvSpPr>
        <p:spPr bwMode="auto">
          <a:xfrm>
            <a:off x="3581400" y="5097463"/>
            <a:ext cx="400050" cy="328612"/>
          </a:xfrm>
          <a:custGeom>
            <a:avLst/>
            <a:gdLst/>
            <a:ahLst/>
            <a:cxnLst>
              <a:cxn ang="0">
                <a:pos x="81407" y="151003"/>
              </a:cxn>
              <a:cxn ang="0">
                <a:pos x="0" y="327406"/>
              </a:cxn>
              <a:cxn ang="0">
                <a:pos x="189991" y="286766"/>
              </a:cxn>
              <a:cxn ang="0">
                <a:pos x="168254" y="259588"/>
              </a:cxn>
              <a:cxn ang="0">
                <a:pos x="131190" y="259588"/>
              </a:cxn>
              <a:cxn ang="0">
                <a:pos x="94996" y="214376"/>
              </a:cxn>
              <a:cxn ang="0">
                <a:pos x="117618" y="196277"/>
              </a:cxn>
              <a:cxn ang="0">
                <a:pos x="81407" y="151003"/>
              </a:cxn>
              <a:cxn ang="0">
                <a:pos x="117618" y="196277"/>
              </a:cxn>
              <a:cxn ang="0">
                <a:pos x="94996" y="214376"/>
              </a:cxn>
              <a:cxn ang="0">
                <a:pos x="131190" y="259588"/>
              </a:cxn>
              <a:cxn ang="0">
                <a:pos x="153788" y="241501"/>
              </a:cxn>
              <a:cxn ang="0">
                <a:pos x="117618" y="196277"/>
              </a:cxn>
              <a:cxn ang="0">
                <a:pos x="153788" y="241501"/>
              </a:cxn>
              <a:cxn ang="0">
                <a:pos x="131190" y="259588"/>
              </a:cxn>
              <a:cxn ang="0">
                <a:pos x="168254" y="259588"/>
              </a:cxn>
              <a:cxn ang="0">
                <a:pos x="153788" y="241501"/>
              </a:cxn>
              <a:cxn ang="0">
                <a:pos x="362965" y="0"/>
              </a:cxn>
              <a:cxn ang="0">
                <a:pos x="117618" y="196277"/>
              </a:cxn>
              <a:cxn ang="0">
                <a:pos x="153788" y="241501"/>
              </a:cxn>
              <a:cxn ang="0">
                <a:pos x="399034" y="45212"/>
              </a:cxn>
              <a:cxn ang="0">
                <a:pos x="362965" y="0"/>
              </a:cxn>
            </a:cxnLst>
            <a:rect l="0" t="0" r="r" b="b"/>
            <a:pathLst>
              <a:path w="399414" h="327660">
                <a:moveTo>
                  <a:pt x="81407" y="151003"/>
                </a:moveTo>
                <a:lnTo>
                  <a:pt x="0" y="327406"/>
                </a:lnTo>
                <a:lnTo>
                  <a:pt x="189991" y="286766"/>
                </a:lnTo>
                <a:lnTo>
                  <a:pt x="168254" y="259588"/>
                </a:lnTo>
                <a:lnTo>
                  <a:pt x="131190" y="259588"/>
                </a:lnTo>
                <a:lnTo>
                  <a:pt x="94996" y="214376"/>
                </a:lnTo>
                <a:lnTo>
                  <a:pt x="117618" y="196277"/>
                </a:lnTo>
                <a:lnTo>
                  <a:pt x="81407" y="151003"/>
                </a:lnTo>
                <a:close/>
              </a:path>
              <a:path w="399414" h="327660">
                <a:moveTo>
                  <a:pt x="117618" y="196277"/>
                </a:moveTo>
                <a:lnTo>
                  <a:pt x="94996" y="214376"/>
                </a:lnTo>
                <a:lnTo>
                  <a:pt x="131190" y="259588"/>
                </a:lnTo>
                <a:lnTo>
                  <a:pt x="153788" y="241501"/>
                </a:lnTo>
                <a:lnTo>
                  <a:pt x="117618" y="196277"/>
                </a:lnTo>
                <a:close/>
              </a:path>
              <a:path w="399414" h="327660">
                <a:moveTo>
                  <a:pt x="153788" y="241501"/>
                </a:moveTo>
                <a:lnTo>
                  <a:pt x="131190" y="259588"/>
                </a:lnTo>
                <a:lnTo>
                  <a:pt x="168254" y="259588"/>
                </a:lnTo>
                <a:lnTo>
                  <a:pt x="153788" y="241501"/>
                </a:lnTo>
                <a:close/>
              </a:path>
              <a:path w="399414" h="327660">
                <a:moveTo>
                  <a:pt x="362965" y="0"/>
                </a:moveTo>
                <a:lnTo>
                  <a:pt x="117618" y="196277"/>
                </a:lnTo>
                <a:lnTo>
                  <a:pt x="153788" y="241501"/>
                </a:lnTo>
                <a:lnTo>
                  <a:pt x="399034" y="45212"/>
                </a:lnTo>
                <a:lnTo>
                  <a:pt x="362965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6" name="object 9"/>
          <p:cNvSpPr>
            <a:spLocks/>
          </p:cNvSpPr>
          <p:nvPr/>
        </p:nvSpPr>
        <p:spPr bwMode="auto">
          <a:xfrm>
            <a:off x="6172200" y="5099050"/>
            <a:ext cx="476250" cy="403225"/>
          </a:xfrm>
          <a:custGeom>
            <a:avLst/>
            <a:gdLst/>
            <a:ahLst/>
            <a:cxnLst>
              <a:cxn ang="0">
                <a:pos x="77850" y="225298"/>
              </a:cxn>
              <a:cxn ang="0">
                <a:pos x="0" y="403225"/>
              </a:cxn>
              <a:cxn ang="0">
                <a:pos x="189102" y="358775"/>
              </a:cxn>
              <a:cxn ang="0">
                <a:pos x="167403" y="332740"/>
              </a:cxn>
              <a:cxn ang="0">
                <a:pos x="129794" y="332740"/>
              </a:cxn>
              <a:cxn ang="0">
                <a:pos x="92710" y="288290"/>
              </a:cxn>
              <a:cxn ang="0">
                <a:pos x="114924" y="269777"/>
              </a:cxn>
              <a:cxn ang="0">
                <a:pos x="77850" y="225298"/>
              </a:cxn>
              <a:cxn ang="0">
                <a:pos x="114924" y="269777"/>
              </a:cxn>
              <a:cxn ang="0">
                <a:pos x="92710" y="288290"/>
              </a:cxn>
              <a:cxn ang="0">
                <a:pos x="129794" y="332740"/>
              </a:cxn>
              <a:cxn ang="0">
                <a:pos x="151987" y="314245"/>
              </a:cxn>
              <a:cxn ang="0">
                <a:pos x="114924" y="269777"/>
              </a:cxn>
              <a:cxn ang="0">
                <a:pos x="151987" y="314245"/>
              </a:cxn>
              <a:cxn ang="0">
                <a:pos x="129794" y="332740"/>
              </a:cxn>
              <a:cxn ang="0">
                <a:pos x="167403" y="332740"/>
              </a:cxn>
              <a:cxn ang="0">
                <a:pos x="151987" y="314245"/>
              </a:cxn>
              <a:cxn ang="0">
                <a:pos x="438657" y="0"/>
              </a:cxn>
              <a:cxn ang="0">
                <a:pos x="114924" y="269777"/>
              </a:cxn>
              <a:cxn ang="0">
                <a:pos x="151987" y="314245"/>
              </a:cxn>
              <a:cxn ang="0">
                <a:pos x="475742" y="44450"/>
              </a:cxn>
              <a:cxn ang="0">
                <a:pos x="438657" y="0"/>
              </a:cxn>
            </a:cxnLst>
            <a:rect l="0" t="0" r="r" b="b"/>
            <a:pathLst>
              <a:path w="476250" h="403225">
                <a:moveTo>
                  <a:pt x="77850" y="225298"/>
                </a:moveTo>
                <a:lnTo>
                  <a:pt x="0" y="403225"/>
                </a:lnTo>
                <a:lnTo>
                  <a:pt x="189102" y="358775"/>
                </a:lnTo>
                <a:lnTo>
                  <a:pt x="167403" y="332740"/>
                </a:lnTo>
                <a:lnTo>
                  <a:pt x="129794" y="332740"/>
                </a:lnTo>
                <a:lnTo>
                  <a:pt x="92710" y="288290"/>
                </a:lnTo>
                <a:lnTo>
                  <a:pt x="114924" y="269777"/>
                </a:lnTo>
                <a:lnTo>
                  <a:pt x="77850" y="225298"/>
                </a:lnTo>
                <a:close/>
              </a:path>
              <a:path w="476250" h="403225">
                <a:moveTo>
                  <a:pt x="114924" y="269777"/>
                </a:moveTo>
                <a:lnTo>
                  <a:pt x="92710" y="288290"/>
                </a:lnTo>
                <a:lnTo>
                  <a:pt x="129794" y="332740"/>
                </a:lnTo>
                <a:lnTo>
                  <a:pt x="151987" y="314245"/>
                </a:lnTo>
                <a:lnTo>
                  <a:pt x="114924" y="269777"/>
                </a:lnTo>
                <a:close/>
              </a:path>
              <a:path w="476250" h="403225">
                <a:moveTo>
                  <a:pt x="151987" y="314245"/>
                </a:moveTo>
                <a:lnTo>
                  <a:pt x="129794" y="332740"/>
                </a:lnTo>
                <a:lnTo>
                  <a:pt x="167403" y="332740"/>
                </a:lnTo>
                <a:lnTo>
                  <a:pt x="151987" y="314245"/>
                </a:lnTo>
                <a:close/>
              </a:path>
              <a:path w="476250" h="403225">
                <a:moveTo>
                  <a:pt x="438657" y="0"/>
                </a:moveTo>
                <a:lnTo>
                  <a:pt x="114924" y="269777"/>
                </a:lnTo>
                <a:lnTo>
                  <a:pt x="151987" y="314245"/>
                </a:lnTo>
                <a:lnTo>
                  <a:pt x="475742" y="44450"/>
                </a:lnTo>
                <a:lnTo>
                  <a:pt x="438657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7" name="object 10"/>
          <p:cNvSpPr>
            <a:spLocks/>
          </p:cNvSpPr>
          <p:nvPr/>
        </p:nvSpPr>
        <p:spPr bwMode="auto">
          <a:xfrm>
            <a:off x="6688138" y="5097463"/>
            <a:ext cx="398462" cy="328612"/>
          </a:xfrm>
          <a:custGeom>
            <a:avLst/>
            <a:gdLst/>
            <a:ahLst/>
            <a:cxnLst>
              <a:cxn ang="0">
                <a:pos x="245245" y="241501"/>
              </a:cxn>
              <a:cxn ang="0">
                <a:pos x="209041" y="286766"/>
              </a:cxn>
              <a:cxn ang="0">
                <a:pos x="399033" y="327406"/>
              </a:cxn>
              <a:cxn ang="0">
                <a:pos x="367737" y="259588"/>
              </a:cxn>
              <a:cxn ang="0">
                <a:pos x="267842" y="259588"/>
              </a:cxn>
              <a:cxn ang="0">
                <a:pos x="245245" y="241501"/>
              </a:cxn>
              <a:cxn ang="0">
                <a:pos x="281415" y="196277"/>
              </a:cxn>
              <a:cxn ang="0">
                <a:pos x="245245" y="241501"/>
              </a:cxn>
              <a:cxn ang="0">
                <a:pos x="267842" y="259588"/>
              </a:cxn>
              <a:cxn ang="0">
                <a:pos x="304037" y="214376"/>
              </a:cxn>
              <a:cxn ang="0">
                <a:pos x="281415" y="196277"/>
              </a:cxn>
              <a:cxn ang="0">
                <a:pos x="317626" y="151003"/>
              </a:cxn>
              <a:cxn ang="0">
                <a:pos x="281415" y="196277"/>
              </a:cxn>
              <a:cxn ang="0">
                <a:pos x="304037" y="214376"/>
              </a:cxn>
              <a:cxn ang="0">
                <a:pos x="267842" y="259588"/>
              </a:cxn>
              <a:cxn ang="0">
                <a:pos x="367737" y="259588"/>
              </a:cxn>
              <a:cxn ang="0">
                <a:pos x="317626" y="151003"/>
              </a:cxn>
              <a:cxn ang="0">
                <a:pos x="36067" y="0"/>
              </a:cxn>
              <a:cxn ang="0">
                <a:pos x="0" y="45212"/>
              </a:cxn>
              <a:cxn ang="0">
                <a:pos x="245245" y="241501"/>
              </a:cxn>
              <a:cxn ang="0">
                <a:pos x="281415" y="196277"/>
              </a:cxn>
              <a:cxn ang="0">
                <a:pos x="36067" y="0"/>
              </a:cxn>
            </a:cxnLst>
            <a:rect l="0" t="0" r="r" b="b"/>
            <a:pathLst>
              <a:path w="399415" h="327660">
                <a:moveTo>
                  <a:pt x="245245" y="241501"/>
                </a:moveTo>
                <a:lnTo>
                  <a:pt x="209041" y="286766"/>
                </a:lnTo>
                <a:lnTo>
                  <a:pt x="399033" y="327406"/>
                </a:lnTo>
                <a:lnTo>
                  <a:pt x="367737" y="259588"/>
                </a:lnTo>
                <a:lnTo>
                  <a:pt x="267842" y="259588"/>
                </a:lnTo>
                <a:lnTo>
                  <a:pt x="245245" y="241501"/>
                </a:lnTo>
                <a:close/>
              </a:path>
              <a:path w="399415" h="327660">
                <a:moveTo>
                  <a:pt x="281415" y="196277"/>
                </a:moveTo>
                <a:lnTo>
                  <a:pt x="245245" y="241501"/>
                </a:lnTo>
                <a:lnTo>
                  <a:pt x="267842" y="259588"/>
                </a:lnTo>
                <a:lnTo>
                  <a:pt x="304037" y="214376"/>
                </a:lnTo>
                <a:lnTo>
                  <a:pt x="281415" y="196277"/>
                </a:lnTo>
                <a:close/>
              </a:path>
              <a:path w="399415" h="327660">
                <a:moveTo>
                  <a:pt x="317626" y="151003"/>
                </a:moveTo>
                <a:lnTo>
                  <a:pt x="281415" y="196277"/>
                </a:lnTo>
                <a:lnTo>
                  <a:pt x="304037" y="214376"/>
                </a:lnTo>
                <a:lnTo>
                  <a:pt x="267842" y="259588"/>
                </a:lnTo>
                <a:lnTo>
                  <a:pt x="367737" y="259588"/>
                </a:lnTo>
                <a:lnTo>
                  <a:pt x="317626" y="151003"/>
                </a:lnTo>
                <a:close/>
              </a:path>
              <a:path w="399415" h="327660">
                <a:moveTo>
                  <a:pt x="36067" y="0"/>
                </a:moveTo>
                <a:lnTo>
                  <a:pt x="0" y="45212"/>
                </a:lnTo>
                <a:lnTo>
                  <a:pt x="245245" y="241501"/>
                </a:lnTo>
                <a:lnTo>
                  <a:pt x="281415" y="196277"/>
                </a:lnTo>
                <a:lnTo>
                  <a:pt x="36067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8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3699B0BB-F8FD-4C32-A304-02217F71394F}" type="slidenum">
              <a:rPr lang="th-TH"/>
              <a:pPr marL="111125"/>
              <a:t>11</a:t>
            </a:fld>
            <a:endParaRPr lang="th-TH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9375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Multicast</a:t>
            </a:r>
          </a:p>
        </p:txBody>
      </p:sp>
      <p:sp>
        <p:nvSpPr>
          <p:cNvPr id="1843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310FDF5E-6882-46DB-A3E4-A35DA5633A5A}" type="slidenum">
              <a:rPr lang="th-TH"/>
              <a:pPr marL="111125"/>
              <a:t>12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7519987" cy="3651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One-to-many (Not to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all)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Need special address for the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group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Actually</a:t>
            </a:r>
            <a:r>
              <a:rPr spc="-7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broadcast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Still </a:t>
            </a:r>
            <a:r>
              <a:rPr sz="2400" dirty="0">
                <a:latin typeface="Tahoma"/>
                <a:cs typeface="Tahoma"/>
              </a:rPr>
              <a:t>have </a:t>
            </a:r>
            <a:r>
              <a:rPr sz="2400" spc="-5" dirty="0">
                <a:latin typeface="Tahoma"/>
                <a:cs typeface="Tahoma"/>
              </a:rPr>
              <a:t>processing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overhead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lnSpc>
                <a:spcPts val="2855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Non-participate </a:t>
            </a:r>
            <a:r>
              <a:rPr sz="2400" spc="-5" dirty="0">
                <a:latin typeface="Tahoma"/>
                <a:cs typeface="Tahoma"/>
              </a:rPr>
              <a:t>stations </a:t>
            </a:r>
            <a:r>
              <a:rPr sz="2400" dirty="0">
                <a:latin typeface="Tahoma"/>
                <a:cs typeface="Tahoma"/>
              </a:rPr>
              <a:t>only look and </a:t>
            </a:r>
            <a:r>
              <a:rPr sz="2400" spc="-5" dirty="0">
                <a:latin typeface="Tahoma"/>
                <a:cs typeface="Tahoma"/>
              </a:rPr>
              <a:t>throw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away</a:t>
            </a:r>
            <a:endParaRPr sz="2400">
              <a:latin typeface="Tahoma"/>
              <a:cs typeface="Tahoma"/>
            </a:endParaRPr>
          </a:p>
          <a:p>
            <a:pPr marL="756285" fontAlgn="auto">
              <a:lnSpc>
                <a:spcPts val="28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ahoma"/>
                <a:cs typeface="Tahoma"/>
              </a:rPr>
              <a:t>Less</a:t>
            </a:r>
            <a:r>
              <a:rPr sz="2400" spc="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overhead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72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Can Reduces more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?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Possible to </a:t>
            </a:r>
            <a:r>
              <a:rPr sz="2400" dirty="0">
                <a:latin typeface="Tahoma"/>
                <a:cs typeface="Tahoma"/>
              </a:rPr>
              <a:t>map </a:t>
            </a:r>
            <a:r>
              <a:rPr sz="2400" spc="-5" dirty="0">
                <a:latin typeface="Tahoma"/>
                <a:cs typeface="Tahoma"/>
              </a:rPr>
              <a:t>IP multicast to MAC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multicast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9375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Multicast</a:t>
            </a:r>
          </a:p>
        </p:txBody>
      </p:sp>
      <p:sp>
        <p:nvSpPr>
          <p:cNvPr id="1945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C2D79599-9FDA-4B6E-AD49-33ADF3C3243A}" type="slidenum">
              <a:rPr lang="th-TH"/>
              <a:pPr marL="111125"/>
              <a:t>13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7113587" cy="2635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Data-Link Layer broadcast frames are  not forwarded across routers</a:t>
            </a:r>
          </a:p>
          <a:p>
            <a:pPr marL="355600" indent="-342900">
              <a:spcBef>
                <a:spcPts val="7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IP Broadcast packets are also not  forwarded across routers</a:t>
            </a:r>
          </a:p>
          <a:p>
            <a:pPr marL="355600" indent="-342900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Multiple copies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01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Data Across the</a:t>
            </a:r>
            <a:r>
              <a:rPr spc="-1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20482" name="object 3"/>
          <p:cNvSpPr>
            <a:spLocks/>
          </p:cNvSpPr>
          <p:nvPr/>
        </p:nvSpPr>
        <p:spPr bwMode="auto">
          <a:xfrm>
            <a:off x="1600200" y="2422525"/>
            <a:ext cx="4486275" cy="1181100"/>
          </a:xfrm>
          <a:custGeom>
            <a:avLst/>
            <a:gdLst/>
            <a:ahLst/>
            <a:cxnLst>
              <a:cxn ang="0">
                <a:pos x="53974" y="650493"/>
              </a:cxn>
              <a:cxn ang="0">
                <a:pos x="221360" y="808609"/>
              </a:cxn>
              <a:cxn ang="0">
                <a:pos x="341757" y="907161"/>
              </a:cxn>
              <a:cxn ang="0">
                <a:pos x="439166" y="974725"/>
              </a:cxn>
              <a:cxn ang="0">
                <a:pos x="543941" y="1035303"/>
              </a:cxn>
              <a:cxn ang="0">
                <a:pos x="657860" y="1087247"/>
              </a:cxn>
              <a:cxn ang="0">
                <a:pos x="781939" y="1129029"/>
              </a:cxn>
              <a:cxn ang="0">
                <a:pos x="917574" y="1159128"/>
              </a:cxn>
              <a:cxn ang="0">
                <a:pos x="1065911" y="1176147"/>
              </a:cxn>
              <a:cxn ang="0">
                <a:pos x="1229233" y="1178432"/>
              </a:cxn>
              <a:cxn ang="0">
                <a:pos x="1417955" y="1162685"/>
              </a:cxn>
              <a:cxn ang="0">
                <a:pos x="1629283" y="1130300"/>
              </a:cxn>
              <a:cxn ang="0">
                <a:pos x="1121155" y="1120902"/>
              </a:cxn>
              <a:cxn ang="0">
                <a:pos x="974090" y="1109090"/>
              </a:cxn>
              <a:cxn ang="0">
                <a:pos x="840359" y="1084452"/>
              </a:cxn>
              <a:cxn ang="0">
                <a:pos x="718311" y="1048130"/>
              </a:cxn>
              <a:cxn ang="0">
                <a:pos x="606679" y="1001649"/>
              </a:cxn>
              <a:cxn ang="0">
                <a:pos x="503554" y="946403"/>
              </a:cxn>
              <a:cxn ang="0">
                <a:pos x="407670" y="883538"/>
              </a:cxn>
              <a:cxn ang="0">
                <a:pos x="204089" y="714882"/>
              </a:cxn>
              <a:cxn ang="0">
                <a:pos x="40893" y="555625"/>
              </a:cxn>
              <a:cxn ang="0">
                <a:pos x="4244975" y="156717"/>
              </a:cxn>
              <a:cxn ang="0">
                <a:pos x="4088130" y="263398"/>
              </a:cxn>
              <a:cxn ang="0">
                <a:pos x="3897503" y="370204"/>
              </a:cxn>
              <a:cxn ang="0">
                <a:pos x="3785235" y="423672"/>
              </a:cxn>
              <a:cxn ang="0">
                <a:pos x="3659632" y="477265"/>
              </a:cxn>
              <a:cxn ang="0">
                <a:pos x="3519043" y="530860"/>
              </a:cxn>
              <a:cxn ang="0">
                <a:pos x="2882265" y="743076"/>
              </a:cxn>
              <a:cxn ang="0">
                <a:pos x="2326767" y="907414"/>
              </a:cxn>
              <a:cxn ang="0">
                <a:pos x="1845564" y="1027684"/>
              </a:cxn>
              <a:cxn ang="0">
                <a:pos x="1619630" y="1073150"/>
              </a:cxn>
              <a:cxn ang="0">
                <a:pos x="1411605" y="1105027"/>
              </a:cxn>
              <a:cxn ang="0">
                <a:pos x="1228090" y="1120520"/>
              </a:cxn>
              <a:cxn ang="0">
                <a:pos x="1780032" y="1100963"/>
              </a:cxn>
              <a:cxn ang="0">
                <a:pos x="2178304" y="1007110"/>
              </a:cxn>
              <a:cxn ang="0">
                <a:pos x="2665857" y="870076"/>
              </a:cxn>
              <a:cxn ang="0">
                <a:pos x="3487293" y="603503"/>
              </a:cxn>
              <a:cxn ang="0">
                <a:pos x="3635248" y="549275"/>
              </a:cxn>
              <a:cxn ang="0">
                <a:pos x="3767709" y="494791"/>
              </a:cxn>
              <a:cxn ang="0">
                <a:pos x="3886454" y="440309"/>
              </a:cxn>
              <a:cxn ang="0">
                <a:pos x="3992880" y="385699"/>
              </a:cxn>
              <a:cxn ang="0">
                <a:pos x="4175125" y="276351"/>
              </a:cxn>
              <a:cxn ang="0">
                <a:pos x="4327271" y="167004"/>
              </a:cxn>
              <a:cxn ang="0">
                <a:pos x="4454973" y="69595"/>
              </a:cxn>
              <a:cxn ang="0">
                <a:pos x="4370017" y="132691"/>
              </a:cxn>
              <a:cxn ang="0">
                <a:pos x="4356100" y="69595"/>
              </a:cxn>
              <a:cxn ang="0">
                <a:pos x="4392295" y="114807"/>
              </a:cxn>
              <a:cxn ang="0">
                <a:pos x="4296537" y="43687"/>
              </a:cxn>
              <a:cxn ang="0">
                <a:pos x="4454973" y="69595"/>
              </a:cxn>
            </a:cxnLst>
            <a:rect l="0" t="0" r="r" b="b"/>
            <a:pathLst>
              <a:path w="4486275" h="1179829">
                <a:moveTo>
                  <a:pt x="40893" y="555625"/>
                </a:moveTo>
                <a:lnTo>
                  <a:pt x="0" y="596645"/>
                </a:lnTo>
                <a:lnTo>
                  <a:pt x="53974" y="650493"/>
                </a:lnTo>
                <a:lnTo>
                  <a:pt x="108584" y="703961"/>
                </a:lnTo>
                <a:lnTo>
                  <a:pt x="164210" y="756919"/>
                </a:lnTo>
                <a:lnTo>
                  <a:pt x="221360" y="808609"/>
                </a:lnTo>
                <a:lnTo>
                  <a:pt x="280289" y="858774"/>
                </a:lnTo>
                <a:lnTo>
                  <a:pt x="310896" y="883285"/>
                </a:lnTo>
                <a:lnTo>
                  <a:pt x="341757" y="907161"/>
                </a:lnTo>
                <a:lnTo>
                  <a:pt x="373507" y="930401"/>
                </a:lnTo>
                <a:lnTo>
                  <a:pt x="405891" y="952880"/>
                </a:lnTo>
                <a:lnTo>
                  <a:pt x="439166" y="974725"/>
                </a:lnTo>
                <a:lnTo>
                  <a:pt x="473202" y="995679"/>
                </a:lnTo>
                <a:lnTo>
                  <a:pt x="508127" y="1016000"/>
                </a:lnTo>
                <a:lnTo>
                  <a:pt x="543941" y="1035303"/>
                </a:lnTo>
                <a:lnTo>
                  <a:pt x="580897" y="1053591"/>
                </a:lnTo>
                <a:lnTo>
                  <a:pt x="618743" y="1070990"/>
                </a:lnTo>
                <a:lnTo>
                  <a:pt x="657860" y="1087247"/>
                </a:lnTo>
                <a:lnTo>
                  <a:pt x="697991" y="1102360"/>
                </a:lnTo>
                <a:lnTo>
                  <a:pt x="739266" y="1116329"/>
                </a:lnTo>
                <a:lnTo>
                  <a:pt x="781939" y="1129029"/>
                </a:lnTo>
                <a:lnTo>
                  <a:pt x="825754" y="1140460"/>
                </a:lnTo>
                <a:lnTo>
                  <a:pt x="870966" y="1150492"/>
                </a:lnTo>
                <a:lnTo>
                  <a:pt x="917574" y="1159128"/>
                </a:lnTo>
                <a:lnTo>
                  <a:pt x="965454" y="1166367"/>
                </a:lnTo>
                <a:lnTo>
                  <a:pt x="1014857" y="1172082"/>
                </a:lnTo>
                <a:lnTo>
                  <a:pt x="1065911" y="1176147"/>
                </a:lnTo>
                <a:lnTo>
                  <a:pt x="1118361" y="1178687"/>
                </a:lnTo>
                <a:lnTo>
                  <a:pt x="1172464" y="1179576"/>
                </a:lnTo>
                <a:lnTo>
                  <a:pt x="1229233" y="1178432"/>
                </a:lnTo>
                <a:lnTo>
                  <a:pt x="1289304" y="1175130"/>
                </a:lnTo>
                <a:lnTo>
                  <a:pt x="1352296" y="1169797"/>
                </a:lnTo>
                <a:lnTo>
                  <a:pt x="1417955" y="1162685"/>
                </a:lnTo>
                <a:lnTo>
                  <a:pt x="1486154" y="1153540"/>
                </a:lnTo>
                <a:lnTo>
                  <a:pt x="1556639" y="1142618"/>
                </a:lnTo>
                <a:lnTo>
                  <a:pt x="1629283" y="1130300"/>
                </a:lnTo>
                <a:lnTo>
                  <a:pt x="1675367" y="1121664"/>
                </a:lnTo>
                <a:lnTo>
                  <a:pt x="1173480" y="1121664"/>
                </a:lnTo>
                <a:lnTo>
                  <a:pt x="1121155" y="1120902"/>
                </a:lnTo>
                <a:lnTo>
                  <a:pt x="1070483" y="1118362"/>
                </a:lnTo>
                <a:lnTo>
                  <a:pt x="1021460" y="1114552"/>
                </a:lnTo>
                <a:lnTo>
                  <a:pt x="974090" y="1109090"/>
                </a:lnTo>
                <a:lnTo>
                  <a:pt x="928116" y="1102232"/>
                </a:lnTo>
                <a:lnTo>
                  <a:pt x="883539" y="1093977"/>
                </a:lnTo>
                <a:lnTo>
                  <a:pt x="840359" y="1084452"/>
                </a:lnTo>
                <a:lnTo>
                  <a:pt x="798448" y="1073530"/>
                </a:lnTo>
                <a:lnTo>
                  <a:pt x="757809" y="1061465"/>
                </a:lnTo>
                <a:lnTo>
                  <a:pt x="718311" y="1048130"/>
                </a:lnTo>
                <a:lnTo>
                  <a:pt x="680085" y="1033779"/>
                </a:lnTo>
                <a:lnTo>
                  <a:pt x="642873" y="1018286"/>
                </a:lnTo>
                <a:lnTo>
                  <a:pt x="606679" y="1001649"/>
                </a:lnTo>
                <a:lnTo>
                  <a:pt x="571372" y="984250"/>
                </a:lnTo>
                <a:lnTo>
                  <a:pt x="537083" y="965835"/>
                </a:lnTo>
                <a:lnTo>
                  <a:pt x="503554" y="946403"/>
                </a:lnTo>
                <a:lnTo>
                  <a:pt x="470789" y="926338"/>
                </a:lnTo>
                <a:lnTo>
                  <a:pt x="438911" y="905382"/>
                </a:lnTo>
                <a:lnTo>
                  <a:pt x="407670" y="883538"/>
                </a:lnTo>
                <a:lnTo>
                  <a:pt x="347091" y="838073"/>
                </a:lnTo>
                <a:lnTo>
                  <a:pt x="260222" y="765682"/>
                </a:lnTo>
                <a:lnTo>
                  <a:pt x="204089" y="714882"/>
                </a:lnTo>
                <a:lnTo>
                  <a:pt x="149097" y="662686"/>
                </a:lnTo>
                <a:lnTo>
                  <a:pt x="94868" y="609473"/>
                </a:lnTo>
                <a:lnTo>
                  <a:pt x="40893" y="555625"/>
                </a:lnTo>
                <a:close/>
              </a:path>
              <a:path w="4486275" h="1179829">
                <a:moveTo>
                  <a:pt x="4333114" y="87993"/>
                </a:moveTo>
                <a:lnTo>
                  <a:pt x="4291838" y="121030"/>
                </a:lnTo>
                <a:lnTo>
                  <a:pt x="4244975" y="156717"/>
                </a:lnTo>
                <a:lnTo>
                  <a:pt x="4195572" y="192277"/>
                </a:lnTo>
                <a:lnTo>
                  <a:pt x="4143502" y="227837"/>
                </a:lnTo>
                <a:lnTo>
                  <a:pt x="4088130" y="263398"/>
                </a:lnTo>
                <a:lnTo>
                  <a:pt x="4028948" y="298957"/>
                </a:lnTo>
                <a:lnTo>
                  <a:pt x="3965575" y="334517"/>
                </a:lnTo>
                <a:lnTo>
                  <a:pt x="3897503" y="370204"/>
                </a:lnTo>
                <a:lnTo>
                  <a:pt x="3861562" y="387985"/>
                </a:lnTo>
                <a:lnTo>
                  <a:pt x="3824224" y="405891"/>
                </a:lnTo>
                <a:lnTo>
                  <a:pt x="3785235" y="423672"/>
                </a:lnTo>
                <a:lnTo>
                  <a:pt x="3744976" y="441578"/>
                </a:lnTo>
                <a:lnTo>
                  <a:pt x="3703193" y="459359"/>
                </a:lnTo>
                <a:lnTo>
                  <a:pt x="3659632" y="477265"/>
                </a:lnTo>
                <a:lnTo>
                  <a:pt x="3614547" y="495045"/>
                </a:lnTo>
                <a:lnTo>
                  <a:pt x="3567684" y="512952"/>
                </a:lnTo>
                <a:lnTo>
                  <a:pt x="3519043" y="530860"/>
                </a:lnTo>
                <a:lnTo>
                  <a:pt x="3468370" y="548766"/>
                </a:lnTo>
                <a:lnTo>
                  <a:pt x="3234690" y="628523"/>
                </a:lnTo>
                <a:lnTo>
                  <a:pt x="2882265" y="743076"/>
                </a:lnTo>
                <a:lnTo>
                  <a:pt x="2649601" y="814577"/>
                </a:lnTo>
                <a:lnTo>
                  <a:pt x="2489200" y="861694"/>
                </a:lnTo>
                <a:lnTo>
                  <a:pt x="2326767" y="907414"/>
                </a:lnTo>
                <a:lnTo>
                  <a:pt x="2164207" y="950849"/>
                </a:lnTo>
                <a:lnTo>
                  <a:pt x="2003171" y="991235"/>
                </a:lnTo>
                <a:lnTo>
                  <a:pt x="1845564" y="1027684"/>
                </a:lnTo>
                <a:lnTo>
                  <a:pt x="1768602" y="1044193"/>
                </a:lnTo>
                <a:lnTo>
                  <a:pt x="1693164" y="1059434"/>
                </a:lnTo>
                <a:lnTo>
                  <a:pt x="1619630" y="1073150"/>
                </a:lnTo>
                <a:lnTo>
                  <a:pt x="1547876" y="1085468"/>
                </a:lnTo>
                <a:lnTo>
                  <a:pt x="1478534" y="1096137"/>
                </a:lnTo>
                <a:lnTo>
                  <a:pt x="1411605" y="1105027"/>
                </a:lnTo>
                <a:lnTo>
                  <a:pt x="1347470" y="1112139"/>
                </a:lnTo>
                <a:lnTo>
                  <a:pt x="1286129" y="1117345"/>
                </a:lnTo>
                <a:lnTo>
                  <a:pt x="1228090" y="1120520"/>
                </a:lnTo>
                <a:lnTo>
                  <a:pt x="1173480" y="1121664"/>
                </a:lnTo>
                <a:lnTo>
                  <a:pt x="1675367" y="1121664"/>
                </a:lnTo>
                <a:lnTo>
                  <a:pt x="1780032" y="1100963"/>
                </a:lnTo>
                <a:lnTo>
                  <a:pt x="1857756" y="1084326"/>
                </a:lnTo>
                <a:lnTo>
                  <a:pt x="2016252" y="1047623"/>
                </a:lnTo>
                <a:lnTo>
                  <a:pt x="2178304" y="1007110"/>
                </a:lnTo>
                <a:lnTo>
                  <a:pt x="2341753" y="963422"/>
                </a:lnTo>
                <a:lnTo>
                  <a:pt x="2504948" y="917448"/>
                </a:lnTo>
                <a:lnTo>
                  <a:pt x="2665857" y="870076"/>
                </a:lnTo>
                <a:lnTo>
                  <a:pt x="2974467" y="774573"/>
                </a:lnTo>
                <a:lnTo>
                  <a:pt x="3252978" y="683513"/>
                </a:lnTo>
                <a:lnTo>
                  <a:pt x="3487293" y="603503"/>
                </a:lnTo>
                <a:lnTo>
                  <a:pt x="3538347" y="585469"/>
                </a:lnTo>
                <a:lnTo>
                  <a:pt x="3587623" y="567309"/>
                </a:lnTo>
                <a:lnTo>
                  <a:pt x="3635248" y="549275"/>
                </a:lnTo>
                <a:lnTo>
                  <a:pt x="3680968" y="531113"/>
                </a:lnTo>
                <a:lnTo>
                  <a:pt x="3725164" y="512952"/>
                </a:lnTo>
                <a:lnTo>
                  <a:pt x="3767709" y="494791"/>
                </a:lnTo>
                <a:lnTo>
                  <a:pt x="3808730" y="476630"/>
                </a:lnTo>
                <a:lnTo>
                  <a:pt x="3848354" y="458469"/>
                </a:lnTo>
                <a:lnTo>
                  <a:pt x="3886454" y="440309"/>
                </a:lnTo>
                <a:lnTo>
                  <a:pt x="3923157" y="422148"/>
                </a:lnTo>
                <a:lnTo>
                  <a:pt x="3958590" y="403860"/>
                </a:lnTo>
                <a:lnTo>
                  <a:pt x="3992880" y="385699"/>
                </a:lnTo>
                <a:lnTo>
                  <a:pt x="4057777" y="349250"/>
                </a:lnTo>
                <a:lnTo>
                  <a:pt x="4118356" y="312800"/>
                </a:lnTo>
                <a:lnTo>
                  <a:pt x="4175125" y="276351"/>
                </a:lnTo>
                <a:lnTo>
                  <a:pt x="4228592" y="239902"/>
                </a:lnTo>
                <a:lnTo>
                  <a:pt x="4279138" y="203453"/>
                </a:lnTo>
                <a:lnTo>
                  <a:pt x="4327271" y="167004"/>
                </a:lnTo>
                <a:lnTo>
                  <a:pt x="4370017" y="132691"/>
                </a:lnTo>
                <a:lnTo>
                  <a:pt x="4333114" y="87993"/>
                </a:lnTo>
                <a:close/>
              </a:path>
              <a:path w="4486275" h="1179829">
                <a:moveTo>
                  <a:pt x="4454973" y="69595"/>
                </a:moveTo>
                <a:lnTo>
                  <a:pt x="4356100" y="69595"/>
                </a:lnTo>
                <a:lnTo>
                  <a:pt x="4392295" y="114807"/>
                </a:lnTo>
                <a:lnTo>
                  <a:pt x="4370017" y="132691"/>
                </a:lnTo>
                <a:lnTo>
                  <a:pt x="4407154" y="177673"/>
                </a:lnTo>
                <a:lnTo>
                  <a:pt x="4454973" y="69595"/>
                </a:lnTo>
                <a:close/>
              </a:path>
              <a:path w="4486275" h="1179829">
                <a:moveTo>
                  <a:pt x="4356100" y="69595"/>
                </a:moveTo>
                <a:lnTo>
                  <a:pt x="4333114" y="87993"/>
                </a:lnTo>
                <a:lnTo>
                  <a:pt x="4370017" y="132691"/>
                </a:lnTo>
                <a:lnTo>
                  <a:pt x="4392295" y="114807"/>
                </a:lnTo>
                <a:lnTo>
                  <a:pt x="4356100" y="69595"/>
                </a:lnTo>
                <a:close/>
              </a:path>
              <a:path w="4486275" h="1179829">
                <a:moveTo>
                  <a:pt x="4485767" y="0"/>
                </a:moveTo>
                <a:lnTo>
                  <a:pt x="4296537" y="43687"/>
                </a:lnTo>
                <a:lnTo>
                  <a:pt x="4333114" y="87993"/>
                </a:lnTo>
                <a:lnTo>
                  <a:pt x="4356100" y="69595"/>
                </a:lnTo>
                <a:lnTo>
                  <a:pt x="4454973" y="69595"/>
                </a:lnTo>
                <a:lnTo>
                  <a:pt x="4485767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3" name="object 4"/>
          <p:cNvSpPr>
            <a:spLocks/>
          </p:cNvSpPr>
          <p:nvPr/>
        </p:nvSpPr>
        <p:spPr bwMode="auto">
          <a:xfrm>
            <a:off x="1531938" y="3341688"/>
            <a:ext cx="2638425" cy="2679700"/>
          </a:xfrm>
          <a:custGeom>
            <a:avLst/>
            <a:gdLst/>
            <a:ahLst/>
            <a:cxnLst>
              <a:cxn ang="0">
                <a:pos x="1765935" y="2603500"/>
              </a:cxn>
              <a:cxn ang="0">
                <a:pos x="1808226" y="2565400"/>
              </a:cxn>
              <a:cxn ang="0">
                <a:pos x="1765935" y="2603500"/>
              </a:cxn>
              <a:cxn ang="0">
                <a:pos x="2567431" y="1003300"/>
              </a:cxn>
              <a:cxn ang="0">
                <a:pos x="2519426" y="1041400"/>
              </a:cxn>
              <a:cxn ang="0">
                <a:pos x="2438654" y="1092200"/>
              </a:cxn>
              <a:cxn ang="0">
                <a:pos x="2209291" y="1219200"/>
              </a:cxn>
              <a:cxn ang="0">
                <a:pos x="1691766" y="1460500"/>
              </a:cxn>
              <a:cxn ang="0">
                <a:pos x="1529714" y="1562100"/>
              </a:cxn>
              <a:cxn ang="0">
                <a:pos x="1384553" y="1689100"/>
              </a:cxn>
              <a:cxn ang="0">
                <a:pos x="1332483" y="1828800"/>
              </a:cxn>
              <a:cxn ang="0">
                <a:pos x="1333500" y="1943100"/>
              </a:cxn>
              <a:cxn ang="0">
                <a:pos x="1381125" y="2095500"/>
              </a:cxn>
              <a:cxn ang="0">
                <a:pos x="1468501" y="2247900"/>
              </a:cxn>
              <a:cxn ang="0">
                <a:pos x="1585340" y="2400300"/>
              </a:cxn>
              <a:cxn ang="0">
                <a:pos x="1743681" y="2580319"/>
              </a:cxn>
              <a:cxn ang="0">
                <a:pos x="1655190" y="2400300"/>
              </a:cxn>
              <a:cxn ang="0">
                <a:pos x="1537334" y="2247900"/>
              </a:cxn>
              <a:cxn ang="0">
                <a:pos x="1447927" y="2108200"/>
              </a:cxn>
              <a:cxn ang="0">
                <a:pos x="1386332" y="1892300"/>
              </a:cxn>
              <a:cxn ang="0">
                <a:pos x="1439671" y="1714500"/>
              </a:cxn>
              <a:cxn ang="0">
                <a:pos x="1624583" y="1574800"/>
              </a:cxn>
              <a:cxn ang="0">
                <a:pos x="1849247" y="1447800"/>
              </a:cxn>
              <a:cxn ang="0">
                <a:pos x="2405379" y="1181100"/>
              </a:cxn>
              <a:cxn ang="0">
                <a:pos x="2555366" y="1092200"/>
              </a:cxn>
              <a:cxn ang="0">
                <a:pos x="2637536" y="977900"/>
              </a:cxn>
              <a:cxn ang="0">
                <a:pos x="2580077" y="967921"/>
              </a:cxn>
              <a:cxn ang="0">
                <a:pos x="2580077" y="967921"/>
              </a:cxn>
              <a:cxn ang="0">
                <a:pos x="2579878" y="977900"/>
              </a:cxn>
              <a:cxn ang="0">
                <a:pos x="2580077" y="967921"/>
              </a:cxn>
              <a:cxn ang="0">
                <a:pos x="2577211" y="952500"/>
              </a:cxn>
              <a:cxn ang="0">
                <a:pos x="2636266" y="952500"/>
              </a:cxn>
              <a:cxn ang="0">
                <a:pos x="2632202" y="939800"/>
              </a:cxn>
              <a:cxn ang="0">
                <a:pos x="2521077" y="914400"/>
              </a:cxn>
              <a:cxn ang="0">
                <a:pos x="2630678" y="939800"/>
              </a:cxn>
              <a:cxn ang="0">
                <a:pos x="2560319" y="863600"/>
              </a:cxn>
              <a:cxn ang="0">
                <a:pos x="2585974" y="889000"/>
              </a:cxn>
              <a:cxn ang="0">
                <a:pos x="2362327" y="863600"/>
              </a:cxn>
              <a:cxn ang="0">
                <a:pos x="2316734" y="850900"/>
              </a:cxn>
              <a:cxn ang="0">
                <a:pos x="2243074" y="838200"/>
              </a:cxn>
              <a:cxn ang="0">
                <a:pos x="1223899" y="673100"/>
              </a:cxn>
              <a:cxn ang="0">
                <a:pos x="1562227" y="736600"/>
              </a:cxn>
              <a:cxn ang="0">
                <a:pos x="2440304" y="825500"/>
              </a:cxn>
              <a:cxn ang="0">
                <a:pos x="2328799" y="787400"/>
              </a:cxn>
              <a:cxn ang="0">
                <a:pos x="2172842" y="762000"/>
              </a:cxn>
              <a:cxn ang="0">
                <a:pos x="1755013" y="698500"/>
              </a:cxn>
              <a:cxn ang="0">
                <a:pos x="121665" y="127000"/>
              </a:cxn>
              <a:cxn ang="0">
                <a:pos x="635762" y="431800"/>
              </a:cxn>
              <a:cxn ang="0">
                <a:pos x="965453" y="584200"/>
              </a:cxn>
              <a:cxn ang="0">
                <a:pos x="1174877" y="660400"/>
              </a:cxn>
              <a:cxn ang="0">
                <a:pos x="1238122" y="609600"/>
              </a:cxn>
              <a:cxn ang="0">
                <a:pos x="1125220" y="584200"/>
              </a:cxn>
              <a:cxn ang="0">
                <a:pos x="802386" y="444500"/>
              </a:cxn>
              <a:cxn ang="0">
                <a:pos x="464438" y="266700"/>
              </a:cxn>
            </a:cxnLst>
            <a:rect l="0" t="0" r="r" b="b"/>
            <a:pathLst>
              <a:path w="2638425" h="2679700">
                <a:moveTo>
                  <a:pt x="1743681" y="2580319"/>
                </a:moveTo>
                <a:lnTo>
                  <a:pt x="1704213" y="2616200"/>
                </a:lnTo>
                <a:lnTo>
                  <a:pt x="1886965" y="2679700"/>
                </a:lnTo>
                <a:lnTo>
                  <a:pt x="1862527" y="2603500"/>
                </a:lnTo>
                <a:lnTo>
                  <a:pt x="1765935" y="2603500"/>
                </a:lnTo>
                <a:lnTo>
                  <a:pt x="1743681" y="2580319"/>
                </a:lnTo>
                <a:close/>
              </a:path>
              <a:path w="2638425" h="2679700">
                <a:moveTo>
                  <a:pt x="1785878" y="2541958"/>
                </a:moveTo>
                <a:lnTo>
                  <a:pt x="1743681" y="2580319"/>
                </a:lnTo>
                <a:lnTo>
                  <a:pt x="1765935" y="2603500"/>
                </a:lnTo>
                <a:lnTo>
                  <a:pt x="1808226" y="2565400"/>
                </a:lnTo>
                <a:lnTo>
                  <a:pt x="1785878" y="2541958"/>
                </a:lnTo>
                <a:close/>
              </a:path>
              <a:path w="2638425" h="2679700">
                <a:moveTo>
                  <a:pt x="1829942" y="2501900"/>
                </a:moveTo>
                <a:lnTo>
                  <a:pt x="1785878" y="2541958"/>
                </a:lnTo>
                <a:lnTo>
                  <a:pt x="1808226" y="2565400"/>
                </a:lnTo>
                <a:lnTo>
                  <a:pt x="1765935" y="2603500"/>
                </a:lnTo>
                <a:lnTo>
                  <a:pt x="1862527" y="2603500"/>
                </a:lnTo>
                <a:lnTo>
                  <a:pt x="1829942" y="2501900"/>
                </a:lnTo>
                <a:close/>
              </a:path>
              <a:path w="2638425" h="2679700">
                <a:moveTo>
                  <a:pt x="2633853" y="990600"/>
                </a:moveTo>
                <a:lnTo>
                  <a:pt x="2572385" y="990600"/>
                </a:lnTo>
                <a:lnTo>
                  <a:pt x="2567431" y="1003300"/>
                </a:lnTo>
                <a:lnTo>
                  <a:pt x="2560701" y="1003300"/>
                </a:lnTo>
                <a:lnTo>
                  <a:pt x="2552573" y="1016000"/>
                </a:lnTo>
                <a:lnTo>
                  <a:pt x="2542921" y="1028700"/>
                </a:lnTo>
                <a:lnTo>
                  <a:pt x="2531744" y="1028700"/>
                </a:lnTo>
                <a:lnTo>
                  <a:pt x="2519426" y="1041400"/>
                </a:lnTo>
                <a:lnTo>
                  <a:pt x="2505583" y="1054100"/>
                </a:lnTo>
                <a:lnTo>
                  <a:pt x="2490597" y="1066800"/>
                </a:lnTo>
                <a:lnTo>
                  <a:pt x="2474341" y="1079500"/>
                </a:lnTo>
                <a:lnTo>
                  <a:pt x="2456941" y="1092200"/>
                </a:lnTo>
                <a:lnTo>
                  <a:pt x="2438654" y="1092200"/>
                </a:lnTo>
                <a:lnTo>
                  <a:pt x="2419350" y="1104900"/>
                </a:lnTo>
                <a:lnTo>
                  <a:pt x="2377693" y="1130300"/>
                </a:lnTo>
                <a:lnTo>
                  <a:pt x="2332990" y="1155700"/>
                </a:lnTo>
                <a:lnTo>
                  <a:pt x="2285365" y="1181100"/>
                </a:lnTo>
                <a:lnTo>
                  <a:pt x="2209291" y="1219200"/>
                </a:lnTo>
                <a:lnTo>
                  <a:pt x="2101977" y="1270000"/>
                </a:lnTo>
                <a:lnTo>
                  <a:pt x="1878964" y="1371600"/>
                </a:lnTo>
                <a:lnTo>
                  <a:pt x="1769999" y="1422400"/>
                </a:lnTo>
                <a:lnTo>
                  <a:pt x="1717420" y="1447800"/>
                </a:lnTo>
                <a:lnTo>
                  <a:pt x="1691766" y="1460500"/>
                </a:lnTo>
                <a:lnTo>
                  <a:pt x="1666620" y="1473200"/>
                </a:lnTo>
                <a:lnTo>
                  <a:pt x="1642109" y="1498600"/>
                </a:lnTo>
                <a:lnTo>
                  <a:pt x="1618107" y="1511300"/>
                </a:lnTo>
                <a:lnTo>
                  <a:pt x="1572387" y="1536700"/>
                </a:lnTo>
                <a:lnTo>
                  <a:pt x="1529714" y="1562100"/>
                </a:lnTo>
                <a:lnTo>
                  <a:pt x="1490218" y="1587500"/>
                </a:lnTo>
                <a:lnTo>
                  <a:pt x="1454658" y="1612900"/>
                </a:lnTo>
                <a:lnTo>
                  <a:pt x="1438275" y="1638300"/>
                </a:lnTo>
                <a:lnTo>
                  <a:pt x="1423162" y="1651000"/>
                </a:lnTo>
                <a:lnTo>
                  <a:pt x="1384553" y="1689100"/>
                </a:lnTo>
                <a:lnTo>
                  <a:pt x="1365122" y="1727200"/>
                </a:lnTo>
                <a:lnTo>
                  <a:pt x="1357502" y="1739900"/>
                </a:lnTo>
                <a:lnTo>
                  <a:pt x="1342136" y="1778000"/>
                </a:lnTo>
                <a:lnTo>
                  <a:pt x="1335151" y="1816100"/>
                </a:lnTo>
                <a:lnTo>
                  <a:pt x="1332483" y="1828800"/>
                </a:lnTo>
                <a:lnTo>
                  <a:pt x="1330578" y="1841500"/>
                </a:lnTo>
                <a:lnTo>
                  <a:pt x="1329308" y="1854200"/>
                </a:lnTo>
                <a:lnTo>
                  <a:pt x="1328546" y="1892300"/>
                </a:lnTo>
                <a:lnTo>
                  <a:pt x="1329944" y="1917700"/>
                </a:lnTo>
                <a:lnTo>
                  <a:pt x="1333500" y="1943100"/>
                </a:lnTo>
                <a:lnTo>
                  <a:pt x="1339341" y="1981200"/>
                </a:lnTo>
                <a:lnTo>
                  <a:pt x="1346962" y="2006600"/>
                </a:lnTo>
                <a:lnTo>
                  <a:pt x="1356614" y="2032000"/>
                </a:lnTo>
                <a:lnTo>
                  <a:pt x="1368044" y="2070100"/>
                </a:lnTo>
                <a:lnTo>
                  <a:pt x="1381125" y="2095500"/>
                </a:lnTo>
                <a:lnTo>
                  <a:pt x="1395730" y="2133600"/>
                </a:lnTo>
                <a:lnTo>
                  <a:pt x="1411986" y="2159000"/>
                </a:lnTo>
                <a:lnTo>
                  <a:pt x="1429512" y="2184400"/>
                </a:lnTo>
                <a:lnTo>
                  <a:pt x="1448562" y="2222500"/>
                </a:lnTo>
                <a:lnTo>
                  <a:pt x="1468501" y="2247900"/>
                </a:lnTo>
                <a:lnTo>
                  <a:pt x="1489964" y="2286000"/>
                </a:lnTo>
                <a:lnTo>
                  <a:pt x="1512315" y="2311400"/>
                </a:lnTo>
                <a:lnTo>
                  <a:pt x="1535811" y="2336800"/>
                </a:lnTo>
                <a:lnTo>
                  <a:pt x="1559940" y="2374900"/>
                </a:lnTo>
                <a:lnTo>
                  <a:pt x="1585340" y="2400300"/>
                </a:lnTo>
                <a:lnTo>
                  <a:pt x="1611121" y="2425700"/>
                </a:lnTo>
                <a:lnTo>
                  <a:pt x="1637791" y="2463800"/>
                </a:lnTo>
                <a:lnTo>
                  <a:pt x="1664970" y="2489200"/>
                </a:lnTo>
                <a:lnTo>
                  <a:pt x="1692783" y="2527300"/>
                </a:lnTo>
                <a:lnTo>
                  <a:pt x="1743681" y="2580319"/>
                </a:lnTo>
                <a:lnTo>
                  <a:pt x="1785878" y="2541958"/>
                </a:lnTo>
                <a:lnTo>
                  <a:pt x="1735581" y="2489200"/>
                </a:lnTo>
                <a:lnTo>
                  <a:pt x="1708277" y="2451100"/>
                </a:lnTo>
                <a:lnTo>
                  <a:pt x="1681352" y="2425700"/>
                </a:lnTo>
                <a:lnTo>
                  <a:pt x="1655190" y="2400300"/>
                </a:lnTo>
                <a:lnTo>
                  <a:pt x="1629790" y="2362200"/>
                </a:lnTo>
                <a:lnTo>
                  <a:pt x="1605280" y="2336800"/>
                </a:lnTo>
                <a:lnTo>
                  <a:pt x="1581658" y="2298700"/>
                </a:lnTo>
                <a:lnTo>
                  <a:pt x="1558925" y="2273300"/>
                </a:lnTo>
                <a:lnTo>
                  <a:pt x="1537334" y="2247900"/>
                </a:lnTo>
                <a:lnTo>
                  <a:pt x="1516888" y="2222500"/>
                </a:lnTo>
                <a:lnTo>
                  <a:pt x="1497583" y="2184400"/>
                </a:lnTo>
                <a:lnTo>
                  <a:pt x="1479677" y="2159000"/>
                </a:lnTo>
                <a:lnTo>
                  <a:pt x="1463039" y="2133600"/>
                </a:lnTo>
                <a:lnTo>
                  <a:pt x="1447927" y="2108200"/>
                </a:lnTo>
                <a:lnTo>
                  <a:pt x="1434338" y="2070100"/>
                </a:lnTo>
                <a:lnTo>
                  <a:pt x="1422272" y="2044700"/>
                </a:lnTo>
                <a:lnTo>
                  <a:pt x="1403095" y="1993900"/>
                </a:lnTo>
                <a:lnTo>
                  <a:pt x="1391031" y="1943100"/>
                </a:lnTo>
                <a:lnTo>
                  <a:pt x="1386332" y="1892300"/>
                </a:lnTo>
                <a:lnTo>
                  <a:pt x="1387094" y="1866900"/>
                </a:lnTo>
                <a:lnTo>
                  <a:pt x="1391793" y="1828800"/>
                </a:lnTo>
                <a:lnTo>
                  <a:pt x="1401190" y="1790700"/>
                </a:lnTo>
                <a:lnTo>
                  <a:pt x="1415033" y="1752600"/>
                </a:lnTo>
                <a:lnTo>
                  <a:pt x="1439671" y="1714500"/>
                </a:lnTo>
                <a:lnTo>
                  <a:pt x="1476628" y="1676400"/>
                </a:lnTo>
                <a:lnTo>
                  <a:pt x="1507489" y="1651000"/>
                </a:lnTo>
                <a:lnTo>
                  <a:pt x="1542669" y="1625600"/>
                </a:lnTo>
                <a:lnTo>
                  <a:pt x="1581912" y="1600200"/>
                </a:lnTo>
                <a:lnTo>
                  <a:pt x="1624583" y="1574800"/>
                </a:lnTo>
                <a:lnTo>
                  <a:pt x="1670431" y="1549400"/>
                </a:lnTo>
                <a:lnTo>
                  <a:pt x="1694433" y="1524000"/>
                </a:lnTo>
                <a:lnTo>
                  <a:pt x="1744090" y="1498600"/>
                </a:lnTo>
                <a:lnTo>
                  <a:pt x="1795906" y="1473200"/>
                </a:lnTo>
                <a:lnTo>
                  <a:pt x="1849247" y="1447800"/>
                </a:lnTo>
                <a:lnTo>
                  <a:pt x="2180971" y="1295400"/>
                </a:lnTo>
                <a:lnTo>
                  <a:pt x="2234438" y="1270000"/>
                </a:lnTo>
                <a:lnTo>
                  <a:pt x="2286000" y="1244600"/>
                </a:lnTo>
                <a:lnTo>
                  <a:pt x="2359533" y="1206500"/>
                </a:lnTo>
                <a:lnTo>
                  <a:pt x="2405379" y="1181100"/>
                </a:lnTo>
                <a:lnTo>
                  <a:pt x="2448179" y="1155700"/>
                </a:lnTo>
                <a:lnTo>
                  <a:pt x="2487929" y="1130300"/>
                </a:lnTo>
                <a:lnTo>
                  <a:pt x="2506091" y="1117600"/>
                </a:lnTo>
                <a:lnTo>
                  <a:pt x="2523616" y="1117600"/>
                </a:lnTo>
                <a:lnTo>
                  <a:pt x="2555366" y="1092200"/>
                </a:lnTo>
                <a:lnTo>
                  <a:pt x="2594991" y="1054100"/>
                </a:lnTo>
                <a:lnTo>
                  <a:pt x="2623692" y="1016000"/>
                </a:lnTo>
                <a:lnTo>
                  <a:pt x="2630297" y="1003300"/>
                </a:lnTo>
                <a:lnTo>
                  <a:pt x="2633853" y="990600"/>
                </a:lnTo>
                <a:close/>
              </a:path>
              <a:path w="2638425" h="2679700">
                <a:moveTo>
                  <a:pt x="2637536" y="977900"/>
                </a:moveTo>
                <a:lnTo>
                  <a:pt x="2579751" y="977900"/>
                </a:lnTo>
                <a:lnTo>
                  <a:pt x="2576194" y="990600"/>
                </a:lnTo>
                <a:lnTo>
                  <a:pt x="2635123" y="990600"/>
                </a:lnTo>
                <a:lnTo>
                  <a:pt x="2637536" y="977900"/>
                </a:lnTo>
                <a:close/>
              </a:path>
              <a:path w="2638425" h="2679700">
                <a:moveTo>
                  <a:pt x="2580077" y="967921"/>
                </a:moveTo>
                <a:lnTo>
                  <a:pt x="2578480" y="977900"/>
                </a:lnTo>
                <a:lnTo>
                  <a:pt x="2579878" y="977900"/>
                </a:lnTo>
                <a:lnTo>
                  <a:pt x="2580077" y="967921"/>
                </a:lnTo>
                <a:close/>
              </a:path>
              <a:path w="2638425" h="2679700">
                <a:moveTo>
                  <a:pt x="2580513" y="965200"/>
                </a:moveTo>
                <a:lnTo>
                  <a:pt x="2580077" y="967921"/>
                </a:lnTo>
                <a:lnTo>
                  <a:pt x="2579878" y="977900"/>
                </a:lnTo>
                <a:lnTo>
                  <a:pt x="2580513" y="965200"/>
                </a:lnTo>
                <a:close/>
              </a:path>
              <a:path w="2638425" h="2679700">
                <a:moveTo>
                  <a:pt x="2638043" y="965200"/>
                </a:moveTo>
                <a:lnTo>
                  <a:pt x="2580513" y="965200"/>
                </a:lnTo>
                <a:lnTo>
                  <a:pt x="2579878" y="977900"/>
                </a:lnTo>
                <a:lnTo>
                  <a:pt x="2637790" y="977900"/>
                </a:lnTo>
                <a:lnTo>
                  <a:pt x="2638043" y="965200"/>
                </a:lnTo>
                <a:close/>
              </a:path>
              <a:path w="2638425" h="2679700">
                <a:moveTo>
                  <a:pt x="2580513" y="965200"/>
                </a:moveTo>
                <a:lnTo>
                  <a:pt x="2580131" y="965200"/>
                </a:lnTo>
                <a:lnTo>
                  <a:pt x="2580077" y="967921"/>
                </a:lnTo>
                <a:lnTo>
                  <a:pt x="2580513" y="965200"/>
                </a:lnTo>
                <a:close/>
              </a:path>
              <a:path w="2638425" h="2679700">
                <a:moveTo>
                  <a:pt x="2577211" y="952500"/>
                </a:moveTo>
                <a:lnTo>
                  <a:pt x="2576576" y="952500"/>
                </a:lnTo>
                <a:lnTo>
                  <a:pt x="2578862" y="965200"/>
                </a:lnTo>
                <a:lnTo>
                  <a:pt x="2577211" y="952500"/>
                </a:lnTo>
                <a:close/>
              </a:path>
              <a:path w="2638425" h="2679700">
                <a:moveTo>
                  <a:pt x="2636266" y="952500"/>
                </a:moveTo>
                <a:lnTo>
                  <a:pt x="2577211" y="952500"/>
                </a:lnTo>
                <a:lnTo>
                  <a:pt x="2580259" y="965200"/>
                </a:lnTo>
                <a:lnTo>
                  <a:pt x="2637790" y="965200"/>
                </a:lnTo>
                <a:lnTo>
                  <a:pt x="2636266" y="952500"/>
                </a:lnTo>
                <a:close/>
              </a:path>
              <a:path w="2638425" h="2679700">
                <a:moveTo>
                  <a:pt x="2632202" y="939800"/>
                </a:moveTo>
                <a:lnTo>
                  <a:pt x="2567813" y="939800"/>
                </a:lnTo>
                <a:lnTo>
                  <a:pt x="2572892" y="952500"/>
                </a:lnTo>
                <a:lnTo>
                  <a:pt x="2635630" y="952500"/>
                </a:lnTo>
                <a:lnTo>
                  <a:pt x="2632202" y="939800"/>
                </a:lnTo>
                <a:close/>
              </a:path>
              <a:path w="2638425" h="2679700">
                <a:moveTo>
                  <a:pt x="2597277" y="889000"/>
                </a:moveTo>
                <a:lnTo>
                  <a:pt x="2477642" y="889000"/>
                </a:lnTo>
                <a:lnTo>
                  <a:pt x="2493391" y="901700"/>
                </a:lnTo>
                <a:lnTo>
                  <a:pt x="2507868" y="901700"/>
                </a:lnTo>
                <a:lnTo>
                  <a:pt x="2521077" y="914400"/>
                </a:lnTo>
                <a:lnTo>
                  <a:pt x="2533396" y="914400"/>
                </a:lnTo>
                <a:lnTo>
                  <a:pt x="2543810" y="927100"/>
                </a:lnTo>
                <a:lnTo>
                  <a:pt x="2553335" y="927100"/>
                </a:lnTo>
                <a:lnTo>
                  <a:pt x="2561336" y="939800"/>
                </a:lnTo>
                <a:lnTo>
                  <a:pt x="2630678" y="939800"/>
                </a:lnTo>
                <a:lnTo>
                  <a:pt x="2624328" y="927100"/>
                </a:lnTo>
                <a:lnTo>
                  <a:pt x="2616580" y="914400"/>
                </a:lnTo>
                <a:lnTo>
                  <a:pt x="2607564" y="901700"/>
                </a:lnTo>
                <a:lnTo>
                  <a:pt x="2597277" y="889000"/>
                </a:lnTo>
                <a:close/>
              </a:path>
              <a:path w="2638425" h="2679700">
                <a:moveTo>
                  <a:pt x="2560319" y="863600"/>
                </a:moveTo>
                <a:lnTo>
                  <a:pt x="2383790" y="863600"/>
                </a:lnTo>
                <a:lnTo>
                  <a:pt x="2404617" y="876300"/>
                </a:lnTo>
                <a:lnTo>
                  <a:pt x="2443099" y="876300"/>
                </a:lnTo>
                <a:lnTo>
                  <a:pt x="2461005" y="889000"/>
                </a:lnTo>
                <a:lnTo>
                  <a:pt x="2585974" y="889000"/>
                </a:lnTo>
                <a:lnTo>
                  <a:pt x="2573781" y="876300"/>
                </a:lnTo>
                <a:lnTo>
                  <a:pt x="2560319" y="863600"/>
                </a:lnTo>
                <a:close/>
              </a:path>
              <a:path w="2638425" h="2679700">
                <a:moveTo>
                  <a:pt x="2530729" y="850900"/>
                </a:moveTo>
                <a:lnTo>
                  <a:pt x="2339848" y="850900"/>
                </a:lnTo>
                <a:lnTo>
                  <a:pt x="2362327" y="863600"/>
                </a:lnTo>
                <a:lnTo>
                  <a:pt x="2546096" y="863600"/>
                </a:lnTo>
                <a:lnTo>
                  <a:pt x="2530729" y="850900"/>
                </a:lnTo>
                <a:close/>
              </a:path>
              <a:path w="2638425" h="2679700">
                <a:moveTo>
                  <a:pt x="2497328" y="838200"/>
                </a:moveTo>
                <a:lnTo>
                  <a:pt x="2292858" y="838200"/>
                </a:lnTo>
                <a:lnTo>
                  <a:pt x="2316734" y="850900"/>
                </a:lnTo>
                <a:lnTo>
                  <a:pt x="2514346" y="850900"/>
                </a:lnTo>
                <a:lnTo>
                  <a:pt x="2497328" y="838200"/>
                </a:lnTo>
                <a:close/>
              </a:path>
              <a:path w="2638425" h="2679700">
                <a:moveTo>
                  <a:pt x="2459990" y="825500"/>
                </a:moveTo>
                <a:lnTo>
                  <a:pt x="2216912" y="825500"/>
                </a:lnTo>
                <a:lnTo>
                  <a:pt x="2243074" y="838200"/>
                </a:lnTo>
                <a:lnTo>
                  <a:pt x="2479166" y="838200"/>
                </a:lnTo>
                <a:lnTo>
                  <a:pt x="2459990" y="825500"/>
                </a:lnTo>
                <a:close/>
              </a:path>
              <a:path w="2638425" h="2679700">
                <a:moveTo>
                  <a:pt x="1511681" y="660400"/>
                </a:moveTo>
                <a:lnTo>
                  <a:pt x="1199007" y="660400"/>
                </a:lnTo>
                <a:lnTo>
                  <a:pt x="1223899" y="673100"/>
                </a:lnTo>
                <a:lnTo>
                  <a:pt x="1275588" y="673100"/>
                </a:lnTo>
                <a:lnTo>
                  <a:pt x="1302384" y="685800"/>
                </a:lnTo>
                <a:lnTo>
                  <a:pt x="1329563" y="685800"/>
                </a:lnTo>
                <a:lnTo>
                  <a:pt x="1385443" y="698500"/>
                </a:lnTo>
                <a:lnTo>
                  <a:pt x="1562227" y="736600"/>
                </a:lnTo>
                <a:lnTo>
                  <a:pt x="1623314" y="736600"/>
                </a:lnTo>
                <a:lnTo>
                  <a:pt x="1746758" y="762000"/>
                </a:lnTo>
                <a:lnTo>
                  <a:pt x="1991360" y="787400"/>
                </a:lnTo>
                <a:lnTo>
                  <a:pt x="2163444" y="825500"/>
                </a:lnTo>
                <a:lnTo>
                  <a:pt x="2440304" y="825500"/>
                </a:lnTo>
                <a:lnTo>
                  <a:pt x="2419477" y="812800"/>
                </a:lnTo>
                <a:lnTo>
                  <a:pt x="2398014" y="812800"/>
                </a:lnTo>
                <a:lnTo>
                  <a:pt x="2375662" y="800100"/>
                </a:lnTo>
                <a:lnTo>
                  <a:pt x="2352548" y="800100"/>
                </a:lnTo>
                <a:lnTo>
                  <a:pt x="2328799" y="787400"/>
                </a:lnTo>
                <a:lnTo>
                  <a:pt x="2279268" y="787400"/>
                </a:lnTo>
                <a:lnTo>
                  <a:pt x="2253361" y="774700"/>
                </a:lnTo>
                <a:lnTo>
                  <a:pt x="2227072" y="774700"/>
                </a:lnTo>
                <a:lnTo>
                  <a:pt x="2200275" y="762000"/>
                </a:lnTo>
                <a:lnTo>
                  <a:pt x="2172842" y="762000"/>
                </a:lnTo>
                <a:lnTo>
                  <a:pt x="2116581" y="749300"/>
                </a:lnTo>
                <a:lnTo>
                  <a:pt x="2058669" y="749300"/>
                </a:lnTo>
                <a:lnTo>
                  <a:pt x="1939289" y="723900"/>
                </a:lnTo>
                <a:lnTo>
                  <a:pt x="1878329" y="723900"/>
                </a:lnTo>
                <a:lnTo>
                  <a:pt x="1755013" y="698500"/>
                </a:lnTo>
                <a:lnTo>
                  <a:pt x="1693290" y="698500"/>
                </a:lnTo>
                <a:lnTo>
                  <a:pt x="1511681" y="660400"/>
                </a:lnTo>
                <a:close/>
              </a:path>
              <a:path w="2638425" h="2679700">
                <a:moveTo>
                  <a:pt x="31495" y="0"/>
                </a:moveTo>
                <a:lnTo>
                  <a:pt x="0" y="50800"/>
                </a:lnTo>
                <a:lnTo>
                  <a:pt x="121665" y="127000"/>
                </a:lnTo>
                <a:lnTo>
                  <a:pt x="307339" y="241300"/>
                </a:lnTo>
                <a:lnTo>
                  <a:pt x="435101" y="317500"/>
                </a:lnTo>
                <a:lnTo>
                  <a:pt x="500633" y="355600"/>
                </a:lnTo>
                <a:lnTo>
                  <a:pt x="567436" y="393700"/>
                </a:lnTo>
                <a:lnTo>
                  <a:pt x="635762" y="431800"/>
                </a:lnTo>
                <a:lnTo>
                  <a:pt x="705612" y="469900"/>
                </a:lnTo>
                <a:lnTo>
                  <a:pt x="777239" y="495300"/>
                </a:lnTo>
                <a:lnTo>
                  <a:pt x="850900" y="533400"/>
                </a:lnTo>
                <a:lnTo>
                  <a:pt x="926591" y="558800"/>
                </a:lnTo>
                <a:lnTo>
                  <a:pt x="965453" y="584200"/>
                </a:lnTo>
                <a:lnTo>
                  <a:pt x="1085088" y="622300"/>
                </a:lnTo>
                <a:lnTo>
                  <a:pt x="1106296" y="635000"/>
                </a:lnTo>
                <a:lnTo>
                  <a:pt x="1128268" y="635000"/>
                </a:lnTo>
                <a:lnTo>
                  <a:pt x="1151255" y="647700"/>
                </a:lnTo>
                <a:lnTo>
                  <a:pt x="1174877" y="660400"/>
                </a:lnTo>
                <a:lnTo>
                  <a:pt x="1453388" y="660400"/>
                </a:lnTo>
                <a:lnTo>
                  <a:pt x="1341374" y="635000"/>
                </a:lnTo>
                <a:lnTo>
                  <a:pt x="1314577" y="622300"/>
                </a:lnTo>
                <a:lnTo>
                  <a:pt x="1263141" y="622300"/>
                </a:lnTo>
                <a:lnTo>
                  <a:pt x="1238122" y="609600"/>
                </a:lnTo>
                <a:lnTo>
                  <a:pt x="1214120" y="609600"/>
                </a:lnTo>
                <a:lnTo>
                  <a:pt x="1190625" y="596900"/>
                </a:lnTo>
                <a:lnTo>
                  <a:pt x="1168019" y="596900"/>
                </a:lnTo>
                <a:lnTo>
                  <a:pt x="1146302" y="584200"/>
                </a:lnTo>
                <a:lnTo>
                  <a:pt x="1125220" y="584200"/>
                </a:lnTo>
                <a:lnTo>
                  <a:pt x="1105153" y="571500"/>
                </a:lnTo>
                <a:lnTo>
                  <a:pt x="1026032" y="546100"/>
                </a:lnTo>
                <a:lnTo>
                  <a:pt x="987425" y="520700"/>
                </a:lnTo>
                <a:lnTo>
                  <a:pt x="874902" y="482600"/>
                </a:lnTo>
                <a:lnTo>
                  <a:pt x="802386" y="444500"/>
                </a:lnTo>
                <a:lnTo>
                  <a:pt x="731774" y="406400"/>
                </a:lnTo>
                <a:lnTo>
                  <a:pt x="662813" y="381000"/>
                </a:lnTo>
                <a:lnTo>
                  <a:pt x="595376" y="342900"/>
                </a:lnTo>
                <a:lnTo>
                  <a:pt x="529336" y="304800"/>
                </a:lnTo>
                <a:lnTo>
                  <a:pt x="464438" y="266700"/>
                </a:lnTo>
                <a:lnTo>
                  <a:pt x="275716" y="152400"/>
                </a:lnTo>
                <a:lnTo>
                  <a:pt x="31495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4" name="object 5"/>
          <p:cNvSpPr>
            <a:spLocks/>
          </p:cNvSpPr>
          <p:nvPr/>
        </p:nvSpPr>
        <p:spPr bwMode="auto">
          <a:xfrm>
            <a:off x="1458913" y="3417888"/>
            <a:ext cx="2566987" cy="2171700"/>
          </a:xfrm>
          <a:custGeom>
            <a:avLst/>
            <a:gdLst/>
            <a:ahLst/>
            <a:cxnLst>
              <a:cxn ang="0">
                <a:pos x="437642" y="2108200"/>
              </a:cxn>
              <a:cxn ang="0">
                <a:pos x="402717" y="2070100"/>
              </a:cxn>
              <a:cxn ang="0">
                <a:pos x="437642" y="2108200"/>
              </a:cxn>
              <a:cxn ang="0">
                <a:pos x="1158239" y="1549400"/>
              </a:cxn>
              <a:cxn ang="0">
                <a:pos x="840486" y="1752600"/>
              </a:cxn>
              <a:cxn ang="0">
                <a:pos x="501014" y="1993900"/>
              </a:cxn>
              <a:cxn ang="0">
                <a:pos x="700151" y="1917700"/>
              </a:cxn>
              <a:cxn ang="0">
                <a:pos x="993901" y="1714500"/>
              </a:cxn>
              <a:cxn ang="0">
                <a:pos x="1273302" y="1549400"/>
              </a:cxn>
              <a:cxn ang="0">
                <a:pos x="2460244" y="1003300"/>
              </a:cxn>
              <a:cxn ang="0">
                <a:pos x="2267711" y="1041400"/>
              </a:cxn>
              <a:cxn ang="0">
                <a:pos x="2128647" y="1104900"/>
              </a:cxn>
              <a:cxn ang="0">
                <a:pos x="1700657" y="1282700"/>
              </a:cxn>
              <a:cxn ang="0">
                <a:pos x="1392936" y="1422400"/>
              </a:cxn>
              <a:cxn ang="0">
                <a:pos x="1245615" y="1498600"/>
              </a:cxn>
              <a:cxn ang="0">
                <a:pos x="1512824" y="1435100"/>
              </a:cxn>
              <a:cxn ang="0">
                <a:pos x="1941703" y="1244600"/>
              </a:cxn>
              <a:cxn ang="0">
                <a:pos x="2200910" y="1143000"/>
              </a:cxn>
              <a:cxn ang="0">
                <a:pos x="2335148" y="1079500"/>
              </a:cxn>
              <a:cxn ang="0">
                <a:pos x="2428494" y="1028700"/>
              </a:cxn>
              <a:cxn ang="0">
                <a:pos x="2474975" y="927100"/>
              </a:cxn>
              <a:cxn ang="0">
                <a:pos x="2414397" y="965200"/>
              </a:cxn>
              <a:cxn ang="0">
                <a:pos x="2488437" y="990600"/>
              </a:cxn>
              <a:cxn ang="0">
                <a:pos x="2542412" y="939800"/>
              </a:cxn>
              <a:cxn ang="0">
                <a:pos x="2496820" y="901700"/>
              </a:cxn>
              <a:cxn ang="0">
                <a:pos x="2508504" y="889000"/>
              </a:cxn>
              <a:cxn ang="0">
                <a:pos x="2504185" y="876300"/>
              </a:cxn>
              <a:cxn ang="0">
                <a:pos x="2509393" y="889000"/>
              </a:cxn>
              <a:cxn ang="0">
                <a:pos x="2507234" y="876300"/>
              </a:cxn>
              <a:cxn ang="0">
                <a:pos x="2565781" y="876300"/>
              </a:cxn>
              <a:cxn ang="0">
                <a:pos x="2562606" y="863600"/>
              </a:cxn>
              <a:cxn ang="0">
                <a:pos x="2557653" y="850900"/>
              </a:cxn>
              <a:cxn ang="0">
                <a:pos x="2550668" y="838200"/>
              </a:cxn>
              <a:cxn ang="0">
                <a:pos x="2529459" y="825500"/>
              </a:cxn>
              <a:cxn ang="0">
                <a:pos x="2507869" y="812800"/>
              </a:cxn>
              <a:cxn ang="0">
                <a:pos x="2482469" y="800100"/>
              </a:cxn>
              <a:cxn ang="0">
                <a:pos x="2437510" y="787400"/>
              </a:cxn>
              <a:cxn ang="0">
                <a:pos x="2384552" y="774700"/>
              </a:cxn>
              <a:cxn ang="0">
                <a:pos x="2280031" y="762000"/>
              </a:cxn>
              <a:cxn ang="0">
                <a:pos x="2132203" y="749300"/>
              </a:cxn>
              <a:cxn ang="0">
                <a:pos x="1909571" y="736600"/>
              </a:cxn>
              <a:cxn ang="0">
                <a:pos x="1732914" y="723900"/>
              </a:cxn>
              <a:cxn ang="0">
                <a:pos x="1556384" y="711200"/>
              </a:cxn>
              <a:cxn ang="0">
                <a:pos x="35051" y="0"/>
              </a:cxn>
              <a:cxn ang="0">
                <a:pos x="312927" y="266700"/>
              </a:cxn>
              <a:cxn ang="0">
                <a:pos x="784732" y="558800"/>
              </a:cxn>
              <a:cxn ang="0">
                <a:pos x="1129664" y="711200"/>
              </a:cxn>
              <a:cxn ang="0">
                <a:pos x="1283715" y="685800"/>
              </a:cxn>
              <a:cxn ang="0">
                <a:pos x="1146556" y="647700"/>
              </a:cxn>
              <a:cxn ang="0">
                <a:pos x="882776" y="546100"/>
              </a:cxn>
              <a:cxn ang="0">
                <a:pos x="474725" y="317500"/>
              </a:cxn>
              <a:cxn ang="0">
                <a:pos x="159003" y="88900"/>
              </a:cxn>
            </a:cxnLst>
            <a:rect l="0" t="0" r="r" b="b"/>
            <a:pathLst>
              <a:path w="2566670" h="2171700">
                <a:moveTo>
                  <a:pt x="390651" y="2006600"/>
                </a:moveTo>
                <a:lnTo>
                  <a:pt x="304926" y="2171700"/>
                </a:lnTo>
                <a:lnTo>
                  <a:pt x="495807" y="2146300"/>
                </a:lnTo>
                <a:lnTo>
                  <a:pt x="467129" y="2108200"/>
                </a:lnTo>
                <a:lnTo>
                  <a:pt x="437642" y="2108200"/>
                </a:lnTo>
                <a:lnTo>
                  <a:pt x="402717" y="2070100"/>
                </a:lnTo>
                <a:lnTo>
                  <a:pt x="425282" y="2052607"/>
                </a:lnTo>
                <a:lnTo>
                  <a:pt x="390651" y="2006600"/>
                </a:lnTo>
                <a:close/>
              </a:path>
              <a:path w="2566670" h="2171700">
                <a:moveTo>
                  <a:pt x="425282" y="2052607"/>
                </a:moveTo>
                <a:lnTo>
                  <a:pt x="402717" y="2070100"/>
                </a:lnTo>
                <a:lnTo>
                  <a:pt x="437642" y="2108200"/>
                </a:lnTo>
                <a:lnTo>
                  <a:pt x="457465" y="2095361"/>
                </a:lnTo>
                <a:lnTo>
                  <a:pt x="425282" y="2052607"/>
                </a:lnTo>
                <a:close/>
              </a:path>
              <a:path w="2566670" h="2171700">
                <a:moveTo>
                  <a:pt x="457465" y="2095361"/>
                </a:moveTo>
                <a:lnTo>
                  <a:pt x="437642" y="2108200"/>
                </a:lnTo>
                <a:lnTo>
                  <a:pt x="467129" y="2108200"/>
                </a:lnTo>
                <a:lnTo>
                  <a:pt x="457465" y="2095361"/>
                </a:lnTo>
                <a:close/>
              </a:path>
              <a:path w="2566670" h="2171700">
                <a:moveTo>
                  <a:pt x="1351407" y="1498600"/>
                </a:moveTo>
                <a:lnTo>
                  <a:pt x="1227327" y="1498600"/>
                </a:lnTo>
                <a:lnTo>
                  <a:pt x="1158239" y="1549400"/>
                </a:lnTo>
                <a:lnTo>
                  <a:pt x="1091311" y="1587500"/>
                </a:lnTo>
                <a:lnTo>
                  <a:pt x="1026159" y="1625600"/>
                </a:lnTo>
                <a:lnTo>
                  <a:pt x="962659" y="1663700"/>
                </a:lnTo>
                <a:lnTo>
                  <a:pt x="900811" y="1714500"/>
                </a:lnTo>
                <a:lnTo>
                  <a:pt x="840486" y="1752600"/>
                </a:lnTo>
                <a:lnTo>
                  <a:pt x="781303" y="1790700"/>
                </a:lnTo>
                <a:lnTo>
                  <a:pt x="723392" y="1828800"/>
                </a:lnTo>
                <a:lnTo>
                  <a:pt x="666495" y="1866900"/>
                </a:lnTo>
                <a:lnTo>
                  <a:pt x="610615" y="1917700"/>
                </a:lnTo>
                <a:lnTo>
                  <a:pt x="501014" y="1993900"/>
                </a:lnTo>
                <a:lnTo>
                  <a:pt x="425282" y="2052607"/>
                </a:lnTo>
                <a:lnTo>
                  <a:pt x="457465" y="2095361"/>
                </a:lnTo>
                <a:lnTo>
                  <a:pt x="535686" y="2044700"/>
                </a:lnTo>
                <a:lnTo>
                  <a:pt x="589788" y="1993900"/>
                </a:lnTo>
                <a:lnTo>
                  <a:pt x="700151" y="1917700"/>
                </a:lnTo>
                <a:lnTo>
                  <a:pt x="756665" y="1879600"/>
                </a:lnTo>
                <a:lnTo>
                  <a:pt x="814069" y="1841500"/>
                </a:lnTo>
                <a:lnTo>
                  <a:pt x="872744" y="1803400"/>
                </a:lnTo>
                <a:lnTo>
                  <a:pt x="932688" y="1752600"/>
                </a:lnTo>
                <a:lnTo>
                  <a:pt x="993901" y="1714500"/>
                </a:lnTo>
                <a:lnTo>
                  <a:pt x="1056894" y="1676400"/>
                </a:lnTo>
                <a:lnTo>
                  <a:pt x="1121409" y="1638300"/>
                </a:lnTo>
                <a:lnTo>
                  <a:pt x="1187831" y="1600200"/>
                </a:lnTo>
                <a:lnTo>
                  <a:pt x="1256030" y="1549400"/>
                </a:lnTo>
                <a:lnTo>
                  <a:pt x="1273302" y="1549400"/>
                </a:lnTo>
                <a:lnTo>
                  <a:pt x="1291844" y="1536700"/>
                </a:lnTo>
                <a:lnTo>
                  <a:pt x="1311020" y="1524000"/>
                </a:lnTo>
                <a:lnTo>
                  <a:pt x="1330706" y="1511300"/>
                </a:lnTo>
                <a:lnTo>
                  <a:pt x="1351407" y="1498600"/>
                </a:lnTo>
                <a:close/>
              </a:path>
              <a:path w="2566670" h="2171700">
                <a:moveTo>
                  <a:pt x="2460244" y="1003300"/>
                </a:moveTo>
                <a:lnTo>
                  <a:pt x="2347722" y="1003300"/>
                </a:lnTo>
                <a:lnTo>
                  <a:pt x="2328925" y="1016000"/>
                </a:lnTo>
                <a:lnTo>
                  <a:pt x="2309241" y="1028700"/>
                </a:lnTo>
                <a:lnTo>
                  <a:pt x="2288921" y="1041400"/>
                </a:lnTo>
                <a:lnTo>
                  <a:pt x="2267711" y="1041400"/>
                </a:lnTo>
                <a:lnTo>
                  <a:pt x="2245995" y="1054100"/>
                </a:lnTo>
                <a:lnTo>
                  <a:pt x="2223643" y="1066800"/>
                </a:lnTo>
                <a:lnTo>
                  <a:pt x="2200656" y="1079500"/>
                </a:lnTo>
                <a:lnTo>
                  <a:pt x="2177160" y="1092200"/>
                </a:lnTo>
                <a:lnTo>
                  <a:pt x="2128647" y="1104900"/>
                </a:lnTo>
                <a:lnTo>
                  <a:pt x="2078228" y="1130300"/>
                </a:lnTo>
                <a:lnTo>
                  <a:pt x="2026539" y="1155700"/>
                </a:lnTo>
                <a:lnTo>
                  <a:pt x="1973453" y="1168400"/>
                </a:lnTo>
                <a:lnTo>
                  <a:pt x="1810258" y="1244600"/>
                </a:lnTo>
                <a:lnTo>
                  <a:pt x="1700657" y="1282700"/>
                </a:lnTo>
                <a:lnTo>
                  <a:pt x="1592961" y="1333500"/>
                </a:lnTo>
                <a:lnTo>
                  <a:pt x="1540637" y="1358900"/>
                </a:lnTo>
                <a:lnTo>
                  <a:pt x="1489583" y="1371600"/>
                </a:lnTo>
                <a:lnTo>
                  <a:pt x="1440433" y="1397000"/>
                </a:lnTo>
                <a:lnTo>
                  <a:pt x="1392936" y="1422400"/>
                </a:lnTo>
                <a:lnTo>
                  <a:pt x="1369949" y="1435100"/>
                </a:lnTo>
                <a:lnTo>
                  <a:pt x="1347470" y="1435100"/>
                </a:lnTo>
                <a:lnTo>
                  <a:pt x="1304670" y="1460500"/>
                </a:lnTo>
                <a:lnTo>
                  <a:pt x="1264539" y="1485900"/>
                </a:lnTo>
                <a:lnTo>
                  <a:pt x="1245615" y="1498600"/>
                </a:lnTo>
                <a:lnTo>
                  <a:pt x="1372615" y="1498600"/>
                </a:lnTo>
                <a:lnTo>
                  <a:pt x="1394587" y="1485900"/>
                </a:lnTo>
                <a:lnTo>
                  <a:pt x="1417193" y="1473200"/>
                </a:lnTo>
                <a:lnTo>
                  <a:pt x="1463928" y="1447800"/>
                </a:lnTo>
                <a:lnTo>
                  <a:pt x="1512824" y="1435100"/>
                </a:lnTo>
                <a:lnTo>
                  <a:pt x="1563370" y="1409700"/>
                </a:lnTo>
                <a:lnTo>
                  <a:pt x="1615439" y="1384300"/>
                </a:lnTo>
                <a:lnTo>
                  <a:pt x="1722627" y="1333500"/>
                </a:lnTo>
                <a:lnTo>
                  <a:pt x="1832102" y="1295400"/>
                </a:lnTo>
                <a:lnTo>
                  <a:pt x="1941703" y="1244600"/>
                </a:lnTo>
                <a:lnTo>
                  <a:pt x="1995805" y="1231900"/>
                </a:lnTo>
                <a:lnTo>
                  <a:pt x="2049018" y="1206500"/>
                </a:lnTo>
                <a:lnTo>
                  <a:pt x="2101087" y="1181100"/>
                </a:lnTo>
                <a:lnTo>
                  <a:pt x="2151760" y="1155700"/>
                </a:lnTo>
                <a:lnTo>
                  <a:pt x="2200910" y="1143000"/>
                </a:lnTo>
                <a:lnTo>
                  <a:pt x="2224659" y="1130300"/>
                </a:lnTo>
                <a:lnTo>
                  <a:pt x="2247899" y="1117600"/>
                </a:lnTo>
                <a:lnTo>
                  <a:pt x="2292858" y="1092200"/>
                </a:lnTo>
                <a:lnTo>
                  <a:pt x="2314194" y="1092200"/>
                </a:lnTo>
                <a:lnTo>
                  <a:pt x="2335148" y="1079500"/>
                </a:lnTo>
                <a:lnTo>
                  <a:pt x="2355342" y="1066800"/>
                </a:lnTo>
                <a:lnTo>
                  <a:pt x="2374772" y="1054100"/>
                </a:lnTo>
                <a:lnTo>
                  <a:pt x="2393569" y="1054100"/>
                </a:lnTo>
                <a:lnTo>
                  <a:pt x="2411475" y="1041400"/>
                </a:lnTo>
                <a:lnTo>
                  <a:pt x="2428494" y="1028700"/>
                </a:lnTo>
                <a:lnTo>
                  <a:pt x="2444749" y="1016000"/>
                </a:lnTo>
                <a:lnTo>
                  <a:pt x="2460244" y="1003300"/>
                </a:lnTo>
                <a:close/>
              </a:path>
              <a:path w="2566670" h="2171700">
                <a:moveTo>
                  <a:pt x="2560320" y="914400"/>
                </a:moveTo>
                <a:lnTo>
                  <a:pt x="2483485" y="914400"/>
                </a:lnTo>
                <a:lnTo>
                  <a:pt x="2474975" y="927100"/>
                </a:lnTo>
                <a:lnTo>
                  <a:pt x="2465197" y="939800"/>
                </a:lnTo>
                <a:lnTo>
                  <a:pt x="2454147" y="939800"/>
                </a:lnTo>
                <a:lnTo>
                  <a:pt x="2441956" y="952500"/>
                </a:lnTo>
                <a:lnTo>
                  <a:pt x="2428747" y="965200"/>
                </a:lnTo>
                <a:lnTo>
                  <a:pt x="2414397" y="965200"/>
                </a:lnTo>
                <a:lnTo>
                  <a:pt x="2399157" y="977900"/>
                </a:lnTo>
                <a:lnTo>
                  <a:pt x="2382900" y="990600"/>
                </a:lnTo>
                <a:lnTo>
                  <a:pt x="2365756" y="1003300"/>
                </a:lnTo>
                <a:lnTo>
                  <a:pt x="2474848" y="1003300"/>
                </a:lnTo>
                <a:lnTo>
                  <a:pt x="2488437" y="990600"/>
                </a:lnTo>
                <a:lnTo>
                  <a:pt x="2501137" y="977900"/>
                </a:lnTo>
                <a:lnTo>
                  <a:pt x="2512822" y="977900"/>
                </a:lnTo>
                <a:lnTo>
                  <a:pt x="2523744" y="965200"/>
                </a:lnTo>
                <a:lnTo>
                  <a:pt x="2533396" y="952500"/>
                </a:lnTo>
                <a:lnTo>
                  <a:pt x="2542412" y="939800"/>
                </a:lnTo>
                <a:lnTo>
                  <a:pt x="2550286" y="927100"/>
                </a:lnTo>
                <a:lnTo>
                  <a:pt x="2556636" y="927100"/>
                </a:lnTo>
                <a:lnTo>
                  <a:pt x="2560320" y="914400"/>
                </a:lnTo>
                <a:close/>
              </a:path>
              <a:path w="2566670" h="2171700">
                <a:moveTo>
                  <a:pt x="2564765" y="901700"/>
                </a:moveTo>
                <a:lnTo>
                  <a:pt x="2496820" y="901700"/>
                </a:lnTo>
                <a:lnTo>
                  <a:pt x="2490978" y="914400"/>
                </a:lnTo>
                <a:lnTo>
                  <a:pt x="2561971" y="914400"/>
                </a:lnTo>
                <a:lnTo>
                  <a:pt x="2564765" y="901700"/>
                </a:lnTo>
                <a:close/>
              </a:path>
              <a:path w="2566670" h="2171700">
                <a:moveTo>
                  <a:pt x="2566289" y="889000"/>
                </a:moveTo>
                <a:lnTo>
                  <a:pt x="2508504" y="889000"/>
                </a:lnTo>
                <a:lnTo>
                  <a:pt x="2504694" y="901700"/>
                </a:lnTo>
                <a:lnTo>
                  <a:pt x="2565399" y="901700"/>
                </a:lnTo>
                <a:lnTo>
                  <a:pt x="2566289" y="889000"/>
                </a:lnTo>
                <a:close/>
              </a:path>
              <a:path w="2566670" h="2171700">
                <a:moveTo>
                  <a:pt x="2506218" y="876300"/>
                </a:moveTo>
                <a:lnTo>
                  <a:pt x="2504185" y="876300"/>
                </a:lnTo>
                <a:lnTo>
                  <a:pt x="2508758" y="889000"/>
                </a:lnTo>
                <a:lnTo>
                  <a:pt x="2506218" y="876300"/>
                </a:lnTo>
                <a:close/>
              </a:path>
              <a:path w="2566670" h="2171700">
                <a:moveTo>
                  <a:pt x="2508527" y="885536"/>
                </a:moveTo>
                <a:lnTo>
                  <a:pt x="2509011" y="889000"/>
                </a:lnTo>
                <a:lnTo>
                  <a:pt x="2509393" y="889000"/>
                </a:lnTo>
                <a:lnTo>
                  <a:pt x="2508527" y="885536"/>
                </a:lnTo>
                <a:close/>
              </a:path>
              <a:path w="2566670" h="2171700">
                <a:moveTo>
                  <a:pt x="2507234" y="876300"/>
                </a:moveTo>
                <a:lnTo>
                  <a:pt x="2508527" y="885536"/>
                </a:lnTo>
                <a:lnTo>
                  <a:pt x="2509393" y="889000"/>
                </a:lnTo>
                <a:lnTo>
                  <a:pt x="2507234" y="876300"/>
                </a:lnTo>
                <a:close/>
              </a:path>
              <a:path w="2566670" h="2171700">
                <a:moveTo>
                  <a:pt x="2565781" y="876300"/>
                </a:moveTo>
                <a:lnTo>
                  <a:pt x="2507234" y="876300"/>
                </a:lnTo>
                <a:lnTo>
                  <a:pt x="2509393" y="889000"/>
                </a:lnTo>
                <a:lnTo>
                  <a:pt x="2566543" y="889000"/>
                </a:lnTo>
                <a:lnTo>
                  <a:pt x="2565781" y="876300"/>
                </a:lnTo>
                <a:close/>
              </a:path>
              <a:path w="2566670" h="2171700">
                <a:moveTo>
                  <a:pt x="2507234" y="876300"/>
                </a:moveTo>
                <a:lnTo>
                  <a:pt x="2506218" y="876300"/>
                </a:lnTo>
                <a:lnTo>
                  <a:pt x="2508527" y="885536"/>
                </a:lnTo>
                <a:lnTo>
                  <a:pt x="2507234" y="876300"/>
                </a:lnTo>
                <a:close/>
              </a:path>
              <a:path w="2566670" h="2171700">
                <a:moveTo>
                  <a:pt x="2562606" y="863600"/>
                </a:moveTo>
                <a:lnTo>
                  <a:pt x="2484755" y="863600"/>
                </a:lnTo>
                <a:lnTo>
                  <a:pt x="2492629" y="876300"/>
                </a:lnTo>
                <a:lnTo>
                  <a:pt x="2564892" y="876300"/>
                </a:lnTo>
                <a:lnTo>
                  <a:pt x="2562606" y="863600"/>
                </a:lnTo>
                <a:close/>
              </a:path>
              <a:path w="2566670" h="2171700">
                <a:moveTo>
                  <a:pt x="2557653" y="850900"/>
                </a:moveTo>
                <a:lnTo>
                  <a:pt x="2452878" y="850900"/>
                </a:lnTo>
                <a:lnTo>
                  <a:pt x="2464816" y="863600"/>
                </a:lnTo>
                <a:lnTo>
                  <a:pt x="2560955" y="863600"/>
                </a:lnTo>
                <a:lnTo>
                  <a:pt x="2557653" y="850900"/>
                </a:lnTo>
                <a:close/>
              </a:path>
              <a:path w="2566670" h="2171700">
                <a:moveTo>
                  <a:pt x="2550668" y="838200"/>
                </a:moveTo>
                <a:lnTo>
                  <a:pt x="2409444" y="838200"/>
                </a:lnTo>
                <a:lnTo>
                  <a:pt x="2425065" y="850900"/>
                </a:lnTo>
                <a:lnTo>
                  <a:pt x="2555112" y="850900"/>
                </a:lnTo>
                <a:lnTo>
                  <a:pt x="2550668" y="838200"/>
                </a:lnTo>
                <a:close/>
              </a:path>
              <a:path w="2566670" h="2171700">
                <a:moveTo>
                  <a:pt x="2529459" y="825500"/>
                </a:moveTo>
                <a:lnTo>
                  <a:pt x="2317115" y="825500"/>
                </a:lnTo>
                <a:lnTo>
                  <a:pt x="2337435" y="838200"/>
                </a:lnTo>
                <a:lnTo>
                  <a:pt x="2539110" y="838200"/>
                </a:lnTo>
                <a:lnTo>
                  <a:pt x="2529459" y="825500"/>
                </a:lnTo>
                <a:close/>
              </a:path>
              <a:path w="2566670" h="2171700">
                <a:moveTo>
                  <a:pt x="2507869" y="812800"/>
                </a:moveTo>
                <a:lnTo>
                  <a:pt x="2204085" y="812800"/>
                </a:lnTo>
                <a:lnTo>
                  <a:pt x="2228215" y="825500"/>
                </a:lnTo>
                <a:lnTo>
                  <a:pt x="2519172" y="825500"/>
                </a:lnTo>
                <a:lnTo>
                  <a:pt x="2507869" y="812800"/>
                </a:lnTo>
                <a:close/>
              </a:path>
              <a:path w="2566670" h="2171700">
                <a:moveTo>
                  <a:pt x="2482469" y="800100"/>
                </a:moveTo>
                <a:lnTo>
                  <a:pt x="2020316" y="800100"/>
                </a:lnTo>
                <a:lnTo>
                  <a:pt x="2075180" y="812800"/>
                </a:lnTo>
                <a:lnTo>
                  <a:pt x="2495549" y="812800"/>
                </a:lnTo>
                <a:lnTo>
                  <a:pt x="2482469" y="800100"/>
                </a:lnTo>
                <a:close/>
              </a:path>
              <a:path w="2566670" h="2171700">
                <a:moveTo>
                  <a:pt x="2437510" y="787400"/>
                </a:moveTo>
                <a:lnTo>
                  <a:pt x="1788414" y="787400"/>
                </a:lnTo>
                <a:lnTo>
                  <a:pt x="1847469" y="800100"/>
                </a:lnTo>
                <a:lnTo>
                  <a:pt x="2453512" y="800100"/>
                </a:lnTo>
                <a:lnTo>
                  <a:pt x="2437510" y="787400"/>
                </a:lnTo>
                <a:close/>
              </a:path>
              <a:path w="2566670" h="2171700">
                <a:moveTo>
                  <a:pt x="2384552" y="774700"/>
                </a:moveTo>
                <a:lnTo>
                  <a:pt x="1609725" y="774700"/>
                </a:lnTo>
                <a:lnTo>
                  <a:pt x="1728596" y="787400"/>
                </a:lnTo>
                <a:lnTo>
                  <a:pt x="2402967" y="787400"/>
                </a:lnTo>
                <a:lnTo>
                  <a:pt x="2384552" y="774700"/>
                </a:lnTo>
                <a:close/>
              </a:path>
              <a:path w="2566670" h="2171700">
                <a:moveTo>
                  <a:pt x="2280031" y="762000"/>
                </a:moveTo>
                <a:lnTo>
                  <a:pt x="1492503" y="762000"/>
                </a:lnTo>
                <a:lnTo>
                  <a:pt x="1550670" y="774700"/>
                </a:lnTo>
                <a:lnTo>
                  <a:pt x="2302383" y="774700"/>
                </a:lnTo>
                <a:lnTo>
                  <a:pt x="2280031" y="762000"/>
                </a:lnTo>
                <a:close/>
              </a:path>
              <a:path w="2566670" h="2171700">
                <a:moveTo>
                  <a:pt x="2132203" y="749300"/>
                </a:moveTo>
                <a:lnTo>
                  <a:pt x="1379474" y="749300"/>
                </a:lnTo>
                <a:lnTo>
                  <a:pt x="1435481" y="762000"/>
                </a:lnTo>
                <a:lnTo>
                  <a:pt x="2158365" y="762000"/>
                </a:lnTo>
                <a:lnTo>
                  <a:pt x="2132203" y="749300"/>
                </a:lnTo>
                <a:close/>
              </a:path>
              <a:path w="2566670" h="2171700">
                <a:moveTo>
                  <a:pt x="1909571" y="736600"/>
                </a:moveTo>
                <a:lnTo>
                  <a:pt x="1273175" y="736600"/>
                </a:lnTo>
                <a:lnTo>
                  <a:pt x="1325371" y="749300"/>
                </a:lnTo>
                <a:lnTo>
                  <a:pt x="1967103" y="749300"/>
                </a:lnTo>
                <a:lnTo>
                  <a:pt x="1909571" y="736600"/>
                </a:lnTo>
                <a:close/>
              </a:path>
              <a:path w="2566670" h="2171700">
                <a:moveTo>
                  <a:pt x="1732914" y="723900"/>
                </a:moveTo>
                <a:lnTo>
                  <a:pt x="1222883" y="723900"/>
                </a:lnTo>
                <a:lnTo>
                  <a:pt x="1247775" y="736600"/>
                </a:lnTo>
                <a:lnTo>
                  <a:pt x="1792096" y="736600"/>
                </a:lnTo>
                <a:lnTo>
                  <a:pt x="1732914" y="723900"/>
                </a:lnTo>
                <a:close/>
              </a:path>
              <a:path w="2566670" h="2171700">
                <a:moveTo>
                  <a:pt x="1556384" y="711200"/>
                </a:moveTo>
                <a:lnTo>
                  <a:pt x="1152017" y="711200"/>
                </a:lnTo>
                <a:lnTo>
                  <a:pt x="1175003" y="723900"/>
                </a:lnTo>
                <a:lnTo>
                  <a:pt x="1614551" y="723900"/>
                </a:lnTo>
                <a:lnTo>
                  <a:pt x="1556384" y="711200"/>
                </a:lnTo>
                <a:close/>
              </a:path>
              <a:path w="2566670" h="2171700">
                <a:moveTo>
                  <a:pt x="35051" y="0"/>
                </a:moveTo>
                <a:lnTo>
                  <a:pt x="0" y="38100"/>
                </a:lnTo>
                <a:lnTo>
                  <a:pt x="124078" y="139700"/>
                </a:lnTo>
                <a:lnTo>
                  <a:pt x="186562" y="177800"/>
                </a:lnTo>
                <a:lnTo>
                  <a:pt x="249427" y="228600"/>
                </a:lnTo>
                <a:lnTo>
                  <a:pt x="312927" y="266700"/>
                </a:lnTo>
                <a:lnTo>
                  <a:pt x="442213" y="368300"/>
                </a:lnTo>
                <a:lnTo>
                  <a:pt x="508253" y="406400"/>
                </a:lnTo>
                <a:lnTo>
                  <a:pt x="643636" y="482600"/>
                </a:lnTo>
                <a:lnTo>
                  <a:pt x="713486" y="520700"/>
                </a:lnTo>
                <a:lnTo>
                  <a:pt x="784732" y="558800"/>
                </a:lnTo>
                <a:lnTo>
                  <a:pt x="857631" y="596900"/>
                </a:lnTo>
                <a:lnTo>
                  <a:pt x="932307" y="635000"/>
                </a:lnTo>
                <a:lnTo>
                  <a:pt x="1087501" y="685800"/>
                </a:lnTo>
                <a:lnTo>
                  <a:pt x="1108328" y="698500"/>
                </a:lnTo>
                <a:lnTo>
                  <a:pt x="1129664" y="711200"/>
                </a:lnTo>
                <a:lnTo>
                  <a:pt x="1498853" y="711200"/>
                </a:lnTo>
                <a:lnTo>
                  <a:pt x="1442593" y="698500"/>
                </a:lnTo>
                <a:lnTo>
                  <a:pt x="1387856" y="698500"/>
                </a:lnTo>
                <a:lnTo>
                  <a:pt x="1334770" y="685800"/>
                </a:lnTo>
                <a:lnTo>
                  <a:pt x="1283715" y="685800"/>
                </a:lnTo>
                <a:lnTo>
                  <a:pt x="1259205" y="673100"/>
                </a:lnTo>
                <a:lnTo>
                  <a:pt x="1211961" y="673100"/>
                </a:lnTo>
                <a:lnTo>
                  <a:pt x="1189355" y="660400"/>
                </a:lnTo>
                <a:lnTo>
                  <a:pt x="1167511" y="660400"/>
                </a:lnTo>
                <a:lnTo>
                  <a:pt x="1146556" y="647700"/>
                </a:lnTo>
                <a:lnTo>
                  <a:pt x="1126236" y="647700"/>
                </a:lnTo>
                <a:lnTo>
                  <a:pt x="1106932" y="635000"/>
                </a:lnTo>
                <a:lnTo>
                  <a:pt x="992632" y="596900"/>
                </a:lnTo>
                <a:lnTo>
                  <a:pt x="955801" y="584200"/>
                </a:lnTo>
                <a:lnTo>
                  <a:pt x="882776" y="546100"/>
                </a:lnTo>
                <a:lnTo>
                  <a:pt x="811530" y="508000"/>
                </a:lnTo>
                <a:lnTo>
                  <a:pt x="741680" y="469900"/>
                </a:lnTo>
                <a:lnTo>
                  <a:pt x="673226" y="431800"/>
                </a:lnTo>
                <a:lnTo>
                  <a:pt x="539876" y="355600"/>
                </a:lnTo>
                <a:lnTo>
                  <a:pt x="474725" y="317500"/>
                </a:lnTo>
                <a:lnTo>
                  <a:pt x="410337" y="266700"/>
                </a:lnTo>
                <a:lnTo>
                  <a:pt x="346709" y="228600"/>
                </a:lnTo>
                <a:lnTo>
                  <a:pt x="283844" y="177800"/>
                </a:lnTo>
                <a:lnTo>
                  <a:pt x="221233" y="139700"/>
                </a:lnTo>
                <a:lnTo>
                  <a:pt x="159003" y="88900"/>
                </a:lnTo>
                <a:lnTo>
                  <a:pt x="35051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5" name="object 6"/>
          <p:cNvSpPr>
            <a:spLocks noChangeArrowheads="1"/>
          </p:cNvSpPr>
          <p:nvPr/>
        </p:nvSpPr>
        <p:spPr bwMode="auto">
          <a:xfrm>
            <a:off x="6516688" y="4292600"/>
            <a:ext cx="720725" cy="3635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6" name="object 7"/>
          <p:cNvSpPr>
            <a:spLocks noChangeArrowheads="1"/>
          </p:cNvSpPr>
          <p:nvPr/>
        </p:nvSpPr>
        <p:spPr bwMode="auto">
          <a:xfrm>
            <a:off x="5076825" y="3068638"/>
            <a:ext cx="720725" cy="3635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7" name="object 8"/>
          <p:cNvSpPr>
            <a:spLocks noChangeArrowheads="1"/>
          </p:cNvSpPr>
          <p:nvPr/>
        </p:nvSpPr>
        <p:spPr bwMode="auto">
          <a:xfrm>
            <a:off x="2411413" y="3644900"/>
            <a:ext cx="720725" cy="3635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8" name="object 9"/>
          <p:cNvSpPr>
            <a:spLocks noChangeArrowheads="1"/>
          </p:cNvSpPr>
          <p:nvPr/>
        </p:nvSpPr>
        <p:spPr bwMode="auto">
          <a:xfrm>
            <a:off x="4356100" y="4005263"/>
            <a:ext cx="720725" cy="3635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9" name="object 10"/>
          <p:cNvSpPr>
            <a:spLocks noChangeArrowheads="1"/>
          </p:cNvSpPr>
          <p:nvPr/>
        </p:nvSpPr>
        <p:spPr bwMode="auto">
          <a:xfrm>
            <a:off x="2627313" y="5013325"/>
            <a:ext cx="720725" cy="3635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90" name="object 11"/>
          <p:cNvSpPr>
            <a:spLocks/>
          </p:cNvSpPr>
          <p:nvPr/>
        </p:nvSpPr>
        <p:spPr bwMode="auto">
          <a:xfrm>
            <a:off x="3132138" y="3860800"/>
            <a:ext cx="1223962" cy="290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3771" y="289560"/>
              </a:cxn>
            </a:cxnLst>
            <a:rect l="0" t="0" r="r" b="b"/>
            <a:pathLst>
              <a:path w="1224279" h="289560">
                <a:moveTo>
                  <a:pt x="0" y="0"/>
                </a:moveTo>
                <a:lnTo>
                  <a:pt x="1223771" y="28956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1" name="object 12"/>
          <p:cNvSpPr>
            <a:spLocks/>
          </p:cNvSpPr>
          <p:nvPr/>
        </p:nvSpPr>
        <p:spPr bwMode="auto">
          <a:xfrm>
            <a:off x="3349625" y="4367213"/>
            <a:ext cx="1223963" cy="790575"/>
          </a:xfrm>
          <a:custGeom>
            <a:avLst/>
            <a:gdLst/>
            <a:ahLst/>
            <a:cxnLst>
              <a:cxn ang="0">
                <a:pos x="0" y="790955"/>
              </a:cxn>
              <a:cxn ang="0">
                <a:pos x="1223772" y="0"/>
              </a:cxn>
            </a:cxnLst>
            <a:rect l="0" t="0" r="r" b="b"/>
            <a:pathLst>
              <a:path w="1224279" h="791210">
                <a:moveTo>
                  <a:pt x="0" y="790955"/>
                </a:moveTo>
                <a:lnTo>
                  <a:pt x="1223772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2" name="object 13"/>
          <p:cNvSpPr>
            <a:spLocks/>
          </p:cNvSpPr>
          <p:nvPr/>
        </p:nvSpPr>
        <p:spPr bwMode="auto">
          <a:xfrm>
            <a:off x="5076825" y="3429000"/>
            <a:ext cx="360363" cy="647700"/>
          </a:xfrm>
          <a:custGeom>
            <a:avLst/>
            <a:gdLst/>
            <a:ahLst/>
            <a:cxnLst>
              <a:cxn ang="0">
                <a:pos x="0" y="647700"/>
              </a:cxn>
              <a:cxn ang="0">
                <a:pos x="359664" y="0"/>
              </a:cxn>
            </a:cxnLst>
            <a:rect l="0" t="0" r="r" b="b"/>
            <a:pathLst>
              <a:path w="360045" h="647700">
                <a:moveTo>
                  <a:pt x="0" y="647700"/>
                </a:moveTo>
                <a:lnTo>
                  <a:pt x="359664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3" name="object 14"/>
          <p:cNvSpPr>
            <a:spLocks/>
          </p:cNvSpPr>
          <p:nvPr/>
        </p:nvSpPr>
        <p:spPr bwMode="auto">
          <a:xfrm>
            <a:off x="5580063" y="3429000"/>
            <a:ext cx="1009650" cy="10080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888" y="1007363"/>
              </a:cxn>
            </a:cxnLst>
            <a:rect l="0" t="0" r="r" b="b"/>
            <a:pathLst>
              <a:path w="1009015" h="1007745">
                <a:moveTo>
                  <a:pt x="0" y="0"/>
                </a:moveTo>
                <a:lnTo>
                  <a:pt x="1008888" y="1007363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4" name="object 15"/>
          <p:cNvSpPr>
            <a:spLocks/>
          </p:cNvSpPr>
          <p:nvPr/>
        </p:nvSpPr>
        <p:spPr bwMode="auto">
          <a:xfrm>
            <a:off x="3276600" y="4508500"/>
            <a:ext cx="3241675" cy="722313"/>
          </a:xfrm>
          <a:custGeom>
            <a:avLst/>
            <a:gdLst/>
            <a:ahLst/>
            <a:cxnLst>
              <a:cxn ang="0">
                <a:pos x="0" y="720852"/>
              </a:cxn>
              <a:cxn ang="0">
                <a:pos x="3240023" y="0"/>
              </a:cxn>
            </a:cxnLst>
            <a:rect l="0" t="0" r="r" b="b"/>
            <a:pathLst>
              <a:path w="3240404" h="721360">
                <a:moveTo>
                  <a:pt x="0" y="720852"/>
                </a:moveTo>
                <a:lnTo>
                  <a:pt x="3240023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5" name="object 16"/>
          <p:cNvSpPr>
            <a:spLocks noChangeArrowheads="1"/>
          </p:cNvSpPr>
          <p:nvPr/>
        </p:nvSpPr>
        <p:spPr bwMode="auto">
          <a:xfrm>
            <a:off x="827088" y="2708275"/>
            <a:ext cx="720725" cy="6715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96" name="object 17"/>
          <p:cNvSpPr>
            <a:spLocks noChangeArrowheads="1"/>
          </p:cNvSpPr>
          <p:nvPr/>
        </p:nvSpPr>
        <p:spPr bwMode="auto">
          <a:xfrm>
            <a:off x="7812088" y="4437063"/>
            <a:ext cx="720725" cy="6715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97" name="object 18"/>
          <p:cNvSpPr>
            <a:spLocks noChangeArrowheads="1"/>
          </p:cNvSpPr>
          <p:nvPr/>
        </p:nvSpPr>
        <p:spPr bwMode="auto">
          <a:xfrm>
            <a:off x="6156325" y="2205038"/>
            <a:ext cx="720725" cy="6715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98" name="object 19"/>
          <p:cNvSpPr>
            <a:spLocks noChangeArrowheads="1"/>
          </p:cNvSpPr>
          <p:nvPr/>
        </p:nvSpPr>
        <p:spPr bwMode="auto">
          <a:xfrm>
            <a:off x="3348038" y="5734050"/>
            <a:ext cx="720725" cy="6715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99" name="object 20"/>
          <p:cNvSpPr>
            <a:spLocks noChangeArrowheads="1"/>
          </p:cNvSpPr>
          <p:nvPr/>
        </p:nvSpPr>
        <p:spPr bwMode="auto">
          <a:xfrm>
            <a:off x="1116013" y="5516563"/>
            <a:ext cx="720725" cy="6715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00" name="object 21"/>
          <p:cNvSpPr>
            <a:spLocks/>
          </p:cNvSpPr>
          <p:nvPr/>
        </p:nvSpPr>
        <p:spPr bwMode="auto">
          <a:xfrm>
            <a:off x="1477963" y="3213100"/>
            <a:ext cx="935037" cy="5048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34212" y="504444"/>
              </a:cxn>
            </a:cxnLst>
            <a:rect l="0" t="0" r="r" b="b"/>
            <a:pathLst>
              <a:path w="934719" h="504825">
                <a:moveTo>
                  <a:pt x="0" y="0"/>
                </a:moveTo>
                <a:lnTo>
                  <a:pt x="934212" y="504444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1" name="object 22"/>
          <p:cNvSpPr>
            <a:spLocks/>
          </p:cNvSpPr>
          <p:nvPr/>
        </p:nvSpPr>
        <p:spPr bwMode="auto">
          <a:xfrm>
            <a:off x="1692275" y="5373688"/>
            <a:ext cx="1009650" cy="431800"/>
          </a:xfrm>
          <a:custGeom>
            <a:avLst/>
            <a:gdLst/>
            <a:ahLst/>
            <a:cxnLst>
              <a:cxn ang="0">
                <a:pos x="0" y="431291"/>
              </a:cxn>
              <a:cxn ang="0">
                <a:pos x="1008888" y="0"/>
              </a:cxn>
            </a:cxnLst>
            <a:rect l="0" t="0" r="r" b="b"/>
            <a:pathLst>
              <a:path w="1009014" h="431800">
                <a:moveTo>
                  <a:pt x="0" y="431291"/>
                </a:moveTo>
                <a:lnTo>
                  <a:pt x="1008888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2" name="object 23"/>
          <p:cNvSpPr>
            <a:spLocks/>
          </p:cNvSpPr>
          <p:nvPr/>
        </p:nvSpPr>
        <p:spPr bwMode="auto">
          <a:xfrm>
            <a:off x="3059113" y="5373688"/>
            <a:ext cx="576262" cy="577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071" y="576072"/>
              </a:cxn>
            </a:cxnLst>
            <a:rect l="0" t="0" r="r" b="b"/>
            <a:pathLst>
              <a:path w="576579" h="576579">
                <a:moveTo>
                  <a:pt x="0" y="0"/>
                </a:moveTo>
                <a:lnTo>
                  <a:pt x="576071" y="576072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3" name="object 24"/>
          <p:cNvSpPr>
            <a:spLocks/>
          </p:cNvSpPr>
          <p:nvPr/>
        </p:nvSpPr>
        <p:spPr bwMode="auto">
          <a:xfrm>
            <a:off x="5724525" y="2781300"/>
            <a:ext cx="647700" cy="360363"/>
          </a:xfrm>
          <a:custGeom>
            <a:avLst/>
            <a:gdLst/>
            <a:ahLst/>
            <a:cxnLst>
              <a:cxn ang="0">
                <a:pos x="0" y="359663"/>
              </a:cxn>
              <a:cxn ang="0">
                <a:pos x="647700" y="0"/>
              </a:cxn>
            </a:cxnLst>
            <a:rect l="0" t="0" r="r" b="b"/>
            <a:pathLst>
              <a:path w="647700" h="360044">
                <a:moveTo>
                  <a:pt x="0" y="359663"/>
                </a:moveTo>
                <a:lnTo>
                  <a:pt x="64770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4" name="object 25"/>
          <p:cNvSpPr>
            <a:spLocks/>
          </p:cNvSpPr>
          <p:nvPr/>
        </p:nvSpPr>
        <p:spPr bwMode="auto">
          <a:xfrm>
            <a:off x="7237413" y="4508500"/>
            <a:ext cx="865187" cy="746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5631" y="73152"/>
              </a:cxn>
            </a:cxnLst>
            <a:rect l="0" t="0" r="r" b="b"/>
            <a:pathLst>
              <a:path w="866140" h="73660">
                <a:moveTo>
                  <a:pt x="0" y="0"/>
                </a:moveTo>
                <a:lnTo>
                  <a:pt x="865631" y="73152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5" name="object 26"/>
          <p:cNvSpPr>
            <a:spLocks/>
          </p:cNvSpPr>
          <p:nvPr/>
        </p:nvSpPr>
        <p:spPr bwMode="auto">
          <a:xfrm>
            <a:off x="3132138" y="3284538"/>
            <a:ext cx="1944687" cy="504825"/>
          </a:xfrm>
          <a:custGeom>
            <a:avLst/>
            <a:gdLst/>
            <a:ahLst/>
            <a:cxnLst>
              <a:cxn ang="0">
                <a:pos x="0" y="504443"/>
              </a:cxn>
              <a:cxn ang="0">
                <a:pos x="1944623" y="0"/>
              </a:cxn>
            </a:cxnLst>
            <a:rect l="0" t="0" r="r" b="b"/>
            <a:pathLst>
              <a:path w="1945004" h="504825">
                <a:moveTo>
                  <a:pt x="0" y="504443"/>
                </a:moveTo>
                <a:lnTo>
                  <a:pt x="1944623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6" name="object 27"/>
          <p:cNvSpPr>
            <a:spLocks noChangeArrowheads="1"/>
          </p:cNvSpPr>
          <p:nvPr/>
        </p:nvSpPr>
        <p:spPr bwMode="auto">
          <a:xfrm>
            <a:off x="5795963" y="5013325"/>
            <a:ext cx="720725" cy="3635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07" name="object 28"/>
          <p:cNvSpPr>
            <a:spLocks/>
          </p:cNvSpPr>
          <p:nvPr/>
        </p:nvSpPr>
        <p:spPr bwMode="auto">
          <a:xfrm>
            <a:off x="4932363" y="4294188"/>
            <a:ext cx="1081087" cy="720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0515" y="720851"/>
              </a:cxn>
            </a:cxnLst>
            <a:rect l="0" t="0" r="r" b="b"/>
            <a:pathLst>
              <a:path w="1080770" h="721360">
                <a:moveTo>
                  <a:pt x="0" y="0"/>
                </a:moveTo>
                <a:lnTo>
                  <a:pt x="1080515" y="720851"/>
                </a:lnTo>
              </a:path>
            </a:pathLst>
          </a:custGeom>
          <a:noFill/>
          <a:ln w="380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8" name="object 29"/>
          <p:cNvSpPr>
            <a:spLocks/>
          </p:cNvSpPr>
          <p:nvPr/>
        </p:nvSpPr>
        <p:spPr bwMode="auto">
          <a:xfrm>
            <a:off x="6372225" y="4652963"/>
            <a:ext cx="361950" cy="361950"/>
          </a:xfrm>
          <a:custGeom>
            <a:avLst/>
            <a:gdLst/>
            <a:ahLst/>
            <a:cxnLst>
              <a:cxn ang="0">
                <a:pos x="0" y="361188"/>
              </a:cxn>
              <a:cxn ang="0">
                <a:pos x="361188" y="0"/>
              </a:cxn>
            </a:cxnLst>
            <a:rect l="0" t="0" r="r" b="b"/>
            <a:pathLst>
              <a:path w="361315" h="361314">
                <a:moveTo>
                  <a:pt x="0" y="361188"/>
                </a:moveTo>
                <a:lnTo>
                  <a:pt x="361188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9" name="object 30"/>
          <p:cNvSpPr>
            <a:spLocks noChangeArrowheads="1"/>
          </p:cNvSpPr>
          <p:nvPr/>
        </p:nvSpPr>
        <p:spPr bwMode="auto">
          <a:xfrm>
            <a:off x="6804025" y="5589588"/>
            <a:ext cx="720725" cy="6715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10" name="object 31"/>
          <p:cNvSpPr>
            <a:spLocks/>
          </p:cNvSpPr>
          <p:nvPr/>
        </p:nvSpPr>
        <p:spPr bwMode="auto">
          <a:xfrm>
            <a:off x="6443663" y="5373688"/>
            <a:ext cx="650875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9223" y="288035"/>
              </a:cxn>
            </a:cxnLst>
            <a:rect l="0" t="0" r="r" b="b"/>
            <a:pathLst>
              <a:path w="649604" h="288289">
                <a:moveTo>
                  <a:pt x="0" y="0"/>
                </a:moveTo>
                <a:lnTo>
                  <a:pt x="649223" y="288035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" name="object 32"/>
          <p:cNvSpPr txBox="1"/>
          <p:nvPr/>
        </p:nvSpPr>
        <p:spPr>
          <a:xfrm>
            <a:off x="4146550" y="5895975"/>
            <a:ext cx="32385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Ple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512" name="object 3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DC61E915-0698-4292-B408-CC7E9758F0C5}" type="slidenum">
              <a:rPr lang="th-TH"/>
              <a:pPr marL="111125"/>
              <a:t>14</a:t>
            </a:fld>
            <a:endParaRPr lang="th-TH"/>
          </a:p>
        </p:txBody>
      </p:sp>
      <p:sp>
        <p:nvSpPr>
          <p:cNvPr id="33" name="object 33"/>
          <p:cNvSpPr txBox="1"/>
          <p:nvPr/>
        </p:nvSpPr>
        <p:spPr>
          <a:xfrm>
            <a:off x="1338263" y="2368550"/>
            <a:ext cx="3556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N</a:t>
            </a:r>
            <a:r>
              <a:rPr sz="1800" spc="-10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956425" y="2079625"/>
            <a:ext cx="493713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Tahoma"/>
                <a:cs typeface="Tahoma"/>
              </a:rPr>
              <a:t>J</a:t>
            </a:r>
            <a:r>
              <a:rPr sz="1800" dirty="0">
                <a:latin typeface="Tahoma"/>
                <a:cs typeface="Tahoma"/>
              </a:rPr>
              <a:t>o</a:t>
            </a:r>
            <a:r>
              <a:rPr sz="1800" spc="-15" dirty="0">
                <a:latin typeface="Tahoma"/>
                <a:cs typeface="Tahoma"/>
              </a:rPr>
              <a:t>o</a:t>
            </a:r>
            <a:r>
              <a:rPr sz="1800" dirty="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515" name="object 35"/>
          <p:cNvSpPr txBox="1">
            <a:spLocks noChangeArrowheads="1"/>
          </p:cNvSpPr>
          <p:nvPr/>
        </p:nvSpPr>
        <p:spPr bwMode="auto">
          <a:xfrm>
            <a:off x="6380163" y="5680075"/>
            <a:ext cx="4635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Chai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835025" y="5176838"/>
            <a:ext cx="427038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G</a:t>
            </a:r>
            <a:r>
              <a:rPr sz="1800" spc="-10" dirty="0">
                <a:latin typeface="Tahoma"/>
                <a:cs typeface="Tahoma"/>
              </a:rPr>
              <a:t>o</a:t>
            </a:r>
            <a:r>
              <a:rPr sz="1800" dirty="0">
                <a:latin typeface="Tahoma"/>
                <a:cs typeface="Tahoma"/>
              </a:rPr>
              <a:t>lf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181975" y="4024313"/>
            <a:ext cx="452438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75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om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01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</a:t>
            </a:r>
            <a:r>
              <a:rPr spc="-85" dirty="0"/>
              <a:t> </a:t>
            </a:r>
            <a:r>
              <a:rPr dirty="0"/>
              <a:t>Multicast</a:t>
            </a:r>
          </a:p>
        </p:txBody>
      </p:sp>
      <p:sp>
        <p:nvSpPr>
          <p:cNvPr id="21506" name="object 3"/>
          <p:cNvSpPr>
            <a:spLocks/>
          </p:cNvSpPr>
          <p:nvPr/>
        </p:nvSpPr>
        <p:spPr bwMode="auto">
          <a:xfrm>
            <a:off x="1528763" y="2492375"/>
            <a:ext cx="4627562" cy="1181100"/>
          </a:xfrm>
          <a:custGeom>
            <a:avLst/>
            <a:gdLst/>
            <a:ahLst/>
            <a:cxnLst>
              <a:cxn ang="0">
                <a:pos x="66420" y="586359"/>
              </a:cxn>
              <a:cxn ang="0">
                <a:pos x="270001" y="761238"/>
              </a:cxn>
              <a:cxn ang="0">
                <a:pos x="412876" y="870331"/>
              </a:cxn>
              <a:cxn ang="0">
                <a:pos x="525652" y="945514"/>
              </a:cxn>
              <a:cxn ang="0">
                <a:pos x="644525" y="1013206"/>
              </a:cxn>
              <a:cxn ang="0">
                <a:pos x="770763" y="1071752"/>
              </a:cxn>
              <a:cxn ang="0">
                <a:pos x="905509" y="1119632"/>
              </a:cxn>
              <a:cxn ang="0">
                <a:pos x="1049655" y="1155065"/>
              </a:cxn>
              <a:cxn ang="0">
                <a:pos x="1204340" y="1176528"/>
              </a:cxn>
              <a:cxn ang="0">
                <a:pos x="1371345" y="1182116"/>
              </a:cxn>
              <a:cxn ang="0">
                <a:pos x="1559687" y="1168400"/>
              </a:cxn>
              <a:cxn ang="0">
                <a:pos x="1766950" y="1137031"/>
              </a:cxn>
              <a:cxn ang="0">
                <a:pos x="1262380" y="1122553"/>
              </a:cxn>
              <a:cxn ang="0">
                <a:pos x="1109980" y="1106805"/>
              </a:cxn>
              <a:cxn ang="0">
                <a:pos x="968247" y="1077087"/>
              </a:cxn>
              <a:cxn ang="0">
                <a:pos x="835913" y="1035050"/>
              </a:cxn>
              <a:cxn ang="0">
                <a:pos x="711707" y="982090"/>
              </a:cxn>
              <a:cxn ang="0">
                <a:pos x="594487" y="919352"/>
              </a:cxn>
              <a:cxn ang="0">
                <a:pos x="482981" y="848613"/>
              </a:cxn>
              <a:cxn ang="0">
                <a:pos x="376174" y="771271"/>
              </a:cxn>
              <a:cxn ang="0">
                <a:pos x="171703" y="602107"/>
              </a:cxn>
              <a:cxn ang="0">
                <a:pos x="4409694" y="120142"/>
              </a:cxn>
              <a:cxn ang="0">
                <a:pos x="4182236" y="263144"/>
              </a:cxn>
              <a:cxn ang="0">
                <a:pos x="4014724" y="352425"/>
              </a:cxn>
              <a:cxn ang="0">
                <a:pos x="3901440" y="406019"/>
              </a:cxn>
              <a:cxn ang="0">
                <a:pos x="3776472" y="459739"/>
              </a:cxn>
              <a:cxn ang="0">
                <a:pos x="3589781" y="531368"/>
              </a:cxn>
              <a:cxn ang="0">
                <a:pos x="2591943" y="866901"/>
              </a:cxn>
              <a:cxn ang="0">
                <a:pos x="2127122" y="998220"/>
              </a:cxn>
              <a:cxn ang="0">
                <a:pos x="1757045" y="1080008"/>
              </a:cxn>
              <a:cxn ang="0">
                <a:pos x="1553845" y="1110742"/>
              </a:cxn>
              <a:cxn ang="0">
                <a:pos x="1371219" y="1124204"/>
              </a:cxn>
              <a:cxn ang="0">
                <a:pos x="1987931" y="1091438"/>
              </a:cxn>
              <a:cxn ang="0">
                <a:pos x="2452623" y="969010"/>
              </a:cxn>
              <a:cxn ang="0">
                <a:pos x="3058160" y="776859"/>
              </a:cxn>
              <a:cxn ang="0">
                <a:pos x="3706749" y="549656"/>
              </a:cxn>
              <a:cxn ang="0">
                <a:pos x="3883914" y="477138"/>
              </a:cxn>
              <a:cxn ang="0">
                <a:pos x="4040124" y="404495"/>
              </a:cxn>
              <a:cxn ang="0">
                <a:pos x="4145533" y="349885"/>
              </a:cxn>
              <a:cxn ang="0">
                <a:pos x="4331589" y="240792"/>
              </a:cxn>
              <a:cxn ang="0">
                <a:pos x="4494276" y="131952"/>
              </a:cxn>
              <a:cxn ang="0">
                <a:pos x="4595871" y="61087"/>
              </a:cxn>
              <a:cxn ang="0">
                <a:pos x="4503832" y="125079"/>
              </a:cxn>
              <a:cxn ang="0">
                <a:pos x="4493514" y="61087"/>
              </a:cxn>
              <a:cxn ang="0">
                <a:pos x="4527296" y="108204"/>
              </a:cxn>
              <a:cxn ang="0">
                <a:pos x="4436109" y="31114"/>
              </a:cxn>
              <a:cxn ang="0">
                <a:pos x="4595871" y="61087"/>
              </a:cxn>
            </a:cxnLst>
            <a:rect l="0" t="0" r="r" b="b"/>
            <a:pathLst>
              <a:path w="4627880" h="1182370">
                <a:moveTo>
                  <a:pt x="38607" y="483615"/>
                </a:moveTo>
                <a:lnTo>
                  <a:pt x="0" y="526796"/>
                </a:lnTo>
                <a:lnTo>
                  <a:pt x="66420" y="586359"/>
                </a:lnTo>
                <a:lnTo>
                  <a:pt x="133350" y="645540"/>
                </a:lnTo>
                <a:lnTo>
                  <a:pt x="201040" y="703961"/>
                </a:lnTo>
                <a:lnTo>
                  <a:pt x="270001" y="761238"/>
                </a:lnTo>
                <a:lnTo>
                  <a:pt x="340359" y="816737"/>
                </a:lnTo>
                <a:lnTo>
                  <a:pt x="376555" y="843914"/>
                </a:lnTo>
                <a:lnTo>
                  <a:pt x="412876" y="870331"/>
                </a:lnTo>
                <a:lnTo>
                  <a:pt x="449833" y="896112"/>
                </a:lnTo>
                <a:lnTo>
                  <a:pt x="487552" y="921258"/>
                </a:lnTo>
                <a:lnTo>
                  <a:pt x="525652" y="945514"/>
                </a:lnTo>
                <a:lnTo>
                  <a:pt x="564642" y="969010"/>
                </a:lnTo>
                <a:lnTo>
                  <a:pt x="604138" y="991615"/>
                </a:lnTo>
                <a:lnTo>
                  <a:pt x="644525" y="1013206"/>
                </a:lnTo>
                <a:lnTo>
                  <a:pt x="685926" y="1033780"/>
                </a:lnTo>
                <a:lnTo>
                  <a:pt x="727963" y="1053338"/>
                </a:lnTo>
                <a:lnTo>
                  <a:pt x="770763" y="1071752"/>
                </a:lnTo>
                <a:lnTo>
                  <a:pt x="814705" y="1089025"/>
                </a:lnTo>
                <a:lnTo>
                  <a:pt x="859663" y="1104900"/>
                </a:lnTo>
                <a:lnTo>
                  <a:pt x="905509" y="1119632"/>
                </a:lnTo>
                <a:lnTo>
                  <a:pt x="952500" y="1132840"/>
                </a:lnTo>
                <a:lnTo>
                  <a:pt x="1000506" y="1144651"/>
                </a:lnTo>
                <a:lnTo>
                  <a:pt x="1049655" y="1155065"/>
                </a:lnTo>
                <a:lnTo>
                  <a:pt x="1099946" y="1163828"/>
                </a:lnTo>
                <a:lnTo>
                  <a:pt x="1151636" y="1170940"/>
                </a:lnTo>
                <a:lnTo>
                  <a:pt x="1204340" y="1176528"/>
                </a:lnTo>
                <a:lnTo>
                  <a:pt x="1258443" y="1180211"/>
                </a:lnTo>
                <a:lnTo>
                  <a:pt x="1313814" y="1182243"/>
                </a:lnTo>
                <a:lnTo>
                  <a:pt x="1371345" y="1182116"/>
                </a:lnTo>
                <a:lnTo>
                  <a:pt x="1431797" y="1179703"/>
                </a:lnTo>
                <a:lnTo>
                  <a:pt x="1494536" y="1175004"/>
                </a:lnTo>
                <a:lnTo>
                  <a:pt x="1559687" y="1168400"/>
                </a:lnTo>
                <a:lnTo>
                  <a:pt x="1626870" y="1159764"/>
                </a:lnTo>
                <a:lnTo>
                  <a:pt x="1696084" y="1149223"/>
                </a:lnTo>
                <a:lnTo>
                  <a:pt x="1766950" y="1137031"/>
                </a:lnTo>
                <a:lnTo>
                  <a:pt x="1833978" y="1124331"/>
                </a:lnTo>
                <a:lnTo>
                  <a:pt x="1315846" y="1124331"/>
                </a:lnTo>
                <a:lnTo>
                  <a:pt x="1262380" y="1122553"/>
                </a:lnTo>
                <a:lnTo>
                  <a:pt x="1210437" y="1118870"/>
                </a:lnTo>
                <a:lnTo>
                  <a:pt x="1159509" y="1113536"/>
                </a:lnTo>
                <a:lnTo>
                  <a:pt x="1109980" y="1106805"/>
                </a:lnTo>
                <a:lnTo>
                  <a:pt x="1061593" y="1098423"/>
                </a:lnTo>
                <a:lnTo>
                  <a:pt x="1014349" y="1088389"/>
                </a:lnTo>
                <a:lnTo>
                  <a:pt x="968247" y="1077087"/>
                </a:lnTo>
                <a:lnTo>
                  <a:pt x="923163" y="1064514"/>
                </a:lnTo>
                <a:lnTo>
                  <a:pt x="878967" y="1050417"/>
                </a:lnTo>
                <a:lnTo>
                  <a:pt x="835913" y="1035050"/>
                </a:lnTo>
                <a:lnTo>
                  <a:pt x="793750" y="1018539"/>
                </a:lnTo>
                <a:lnTo>
                  <a:pt x="752347" y="1000760"/>
                </a:lnTo>
                <a:lnTo>
                  <a:pt x="711707" y="982090"/>
                </a:lnTo>
                <a:lnTo>
                  <a:pt x="671957" y="962151"/>
                </a:lnTo>
                <a:lnTo>
                  <a:pt x="632840" y="941197"/>
                </a:lnTo>
                <a:lnTo>
                  <a:pt x="594487" y="919352"/>
                </a:lnTo>
                <a:lnTo>
                  <a:pt x="556768" y="896620"/>
                </a:lnTo>
                <a:lnTo>
                  <a:pt x="519556" y="873125"/>
                </a:lnTo>
                <a:lnTo>
                  <a:pt x="482981" y="848613"/>
                </a:lnTo>
                <a:lnTo>
                  <a:pt x="446913" y="823595"/>
                </a:lnTo>
                <a:lnTo>
                  <a:pt x="411352" y="797560"/>
                </a:lnTo>
                <a:lnTo>
                  <a:pt x="376174" y="771271"/>
                </a:lnTo>
                <a:lnTo>
                  <a:pt x="306958" y="716661"/>
                </a:lnTo>
                <a:lnTo>
                  <a:pt x="238887" y="660019"/>
                </a:lnTo>
                <a:lnTo>
                  <a:pt x="171703" y="602107"/>
                </a:lnTo>
                <a:lnTo>
                  <a:pt x="38607" y="483615"/>
                </a:lnTo>
                <a:close/>
              </a:path>
              <a:path w="4627880" h="1182370">
                <a:moveTo>
                  <a:pt x="4469948" y="78065"/>
                </a:moveTo>
                <a:lnTo>
                  <a:pt x="4409694" y="120142"/>
                </a:lnTo>
                <a:lnTo>
                  <a:pt x="4356227" y="155956"/>
                </a:lnTo>
                <a:lnTo>
                  <a:pt x="4272280" y="209550"/>
                </a:lnTo>
                <a:lnTo>
                  <a:pt x="4182236" y="263144"/>
                </a:lnTo>
                <a:lnTo>
                  <a:pt x="4118102" y="298831"/>
                </a:lnTo>
                <a:lnTo>
                  <a:pt x="4050283" y="334518"/>
                </a:lnTo>
                <a:lnTo>
                  <a:pt x="4014724" y="352425"/>
                </a:lnTo>
                <a:lnTo>
                  <a:pt x="3978148" y="370205"/>
                </a:lnTo>
                <a:lnTo>
                  <a:pt x="3940302" y="388112"/>
                </a:lnTo>
                <a:lnTo>
                  <a:pt x="3901440" y="406019"/>
                </a:lnTo>
                <a:lnTo>
                  <a:pt x="3861180" y="423925"/>
                </a:lnTo>
                <a:lnTo>
                  <a:pt x="3819525" y="441833"/>
                </a:lnTo>
                <a:lnTo>
                  <a:pt x="3776472" y="459739"/>
                </a:lnTo>
                <a:lnTo>
                  <a:pt x="3732149" y="477520"/>
                </a:lnTo>
                <a:lnTo>
                  <a:pt x="3638804" y="513461"/>
                </a:lnTo>
                <a:lnTo>
                  <a:pt x="3589781" y="531368"/>
                </a:lnTo>
                <a:lnTo>
                  <a:pt x="3109848" y="698246"/>
                </a:lnTo>
                <a:lnTo>
                  <a:pt x="2745105" y="818896"/>
                </a:lnTo>
                <a:lnTo>
                  <a:pt x="2591943" y="866901"/>
                </a:lnTo>
                <a:lnTo>
                  <a:pt x="2436748" y="913257"/>
                </a:lnTo>
                <a:lnTo>
                  <a:pt x="2281300" y="957452"/>
                </a:lnTo>
                <a:lnTo>
                  <a:pt x="2127122" y="998220"/>
                </a:lnTo>
                <a:lnTo>
                  <a:pt x="1975739" y="1034923"/>
                </a:lnTo>
                <a:lnTo>
                  <a:pt x="1828545" y="1066419"/>
                </a:lnTo>
                <a:lnTo>
                  <a:pt x="1757045" y="1080008"/>
                </a:lnTo>
                <a:lnTo>
                  <a:pt x="1687321" y="1091946"/>
                </a:lnTo>
                <a:lnTo>
                  <a:pt x="1619503" y="1102233"/>
                </a:lnTo>
                <a:lnTo>
                  <a:pt x="1553845" y="1110742"/>
                </a:lnTo>
                <a:lnTo>
                  <a:pt x="1490345" y="1117219"/>
                </a:lnTo>
                <a:lnTo>
                  <a:pt x="1429384" y="1121791"/>
                </a:lnTo>
                <a:lnTo>
                  <a:pt x="1371219" y="1124204"/>
                </a:lnTo>
                <a:lnTo>
                  <a:pt x="1315846" y="1124331"/>
                </a:lnTo>
                <a:lnTo>
                  <a:pt x="1833978" y="1124331"/>
                </a:lnTo>
                <a:lnTo>
                  <a:pt x="1987931" y="1091438"/>
                </a:lnTo>
                <a:lnTo>
                  <a:pt x="2140711" y="1054608"/>
                </a:lnTo>
                <a:lnTo>
                  <a:pt x="2296160" y="1013460"/>
                </a:lnTo>
                <a:lnTo>
                  <a:pt x="2452623" y="969010"/>
                </a:lnTo>
                <a:lnTo>
                  <a:pt x="2608453" y="922274"/>
                </a:lnTo>
                <a:lnTo>
                  <a:pt x="2762377" y="874140"/>
                </a:lnTo>
                <a:lnTo>
                  <a:pt x="3058160" y="776859"/>
                </a:lnTo>
                <a:lnTo>
                  <a:pt x="3608958" y="585977"/>
                </a:lnTo>
                <a:lnTo>
                  <a:pt x="3658616" y="567817"/>
                </a:lnTo>
                <a:lnTo>
                  <a:pt x="3706749" y="549656"/>
                </a:lnTo>
                <a:lnTo>
                  <a:pt x="3753104" y="531495"/>
                </a:lnTo>
                <a:lnTo>
                  <a:pt x="3841750" y="495300"/>
                </a:lnTo>
                <a:lnTo>
                  <a:pt x="3883914" y="477138"/>
                </a:lnTo>
                <a:lnTo>
                  <a:pt x="3924807" y="458977"/>
                </a:lnTo>
                <a:lnTo>
                  <a:pt x="4002785" y="422656"/>
                </a:lnTo>
                <a:lnTo>
                  <a:pt x="4040124" y="404495"/>
                </a:lnTo>
                <a:lnTo>
                  <a:pt x="4076192" y="386334"/>
                </a:lnTo>
                <a:lnTo>
                  <a:pt x="4111371" y="368173"/>
                </a:lnTo>
                <a:lnTo>
                  <a:pt x="4145533" y="349885"/>
                </a:lnTo>
                <a:lnTo>
                  <a:pt x="4210684" y="313563"/>
                </a:lnTo>
                <a:lnTo>
                  <a:pt x="4272660" y="277240"/>
                </a:lnTo>
                <a:lnTo>
                  <a:pt x="4331589" y="240792"/>
                </a:lnTo>
                <a:lnTo>
                  <a:pt x="4387850" y="204470"/>
                </a:lnTo>
                <a:lnTo>
                  <a:pt x="4441825" y="168275"/>
                </a:lnTo>
                <a:lnTo>
                  <a:pt x="4494276" y="131952"/>
                </a:lnTo>
                <a:lnTo>
                  <a:pt x="4503832" y="125079"/>
                </a:lnTo>
                <a:lnTo>
                  <a:pt x="4469948" y="78065"/>
                </a:lnTo>
                <a:close/>
              </a:path>
              <a:path w="4627880" h="1182370">
                <a:moveTo>
                  <a:pt x="4595871" y="61087"/>
                </a:moveTo>
                <a:lnTo>
                  <a:pt x="4493514" y="61087"/>
                </a:lnTo>
                <a:lnTo>
                  <a:pt x="4527296" y="108204"/>
                </a:lnTo>
                <a:lnTo>
                  <a:pt x="4503832" y="125079"/>
                </a:lnTo>
                <a:lnTo>
                  <a:pt x="4537709" y="172085"/>
                </a:lnTo>
                <a:lnTo>
                  <a:pt x="4595871" y="61087"/>
                </a:lnTo>
                <a:close/>
              </a:path>
              <a:path w="4627880" h="1182370">
                <a:moveTo>
                  <a:pt x="4493514" y="61087"/>
                </a:moveTo>
                <a:lnTo>
                  <a:pt x="4469948" y="78065"/>
                </a:lnTo>
                <a:lnTo>
                  <a:pt x="4503832" y="125079"/>
                </a:lnTo>
                <a:lnTo>
                  <a:pt x="4527296" y="108204"/>
                </a:lnTo>
                <a:lnTo>
                  <a:pt x="4493514" y="61087"/>
                </a:lnTo>
                <a:close/>
              </a:path>
              <a:path w="4627880" h="1182370">
                <a:moveTo>
                  <a:pt x="4627880" y="0"/>
                </a:moveTo>
                <a:lnTo>
                  <a:pt x="4436109" y="31114"/>
                </a:lnTo>
                <a:lnTo>
                  <a:pt x="4469948" y="78065"/>
                </a:lnTo>
                <a:lnTo>
                  <a:pt x="4493514" y="61087"/>
                </a:lnTo>
                <a:lnTo>
                  <a:pt x="4595871" y="61087"/>
                </a:lnTo>
                <a:lnTo>
                  <a:pt x="462788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07" name="object 4"/>
          <p:cNvSpPr>
            <a:spLocks/>
          </p:cNvSpPr>
          <p:nvPr/>
        </p:nvSpPr>
        <p:spPr bwMode="auto">
          <a:xfrm>
            <a:off x="1763713" y="3616325"/>
            <a:ext cx="2630487" cy="1881188"/>
          </a:xfrm>
          <a:custGeom>
            <a:avLst/>
            <a:gdLst/>
            <a:ahLst/>
            <a:cxnLst>
              <a:cxn ang="0">
                <a:pos x="187070" y="1880997"/>
              </a:cxn>
              <a:cxn ang="0">
                <a:pos x="136651" y="1772793"/>
              </a:cxn>
              <a:cxn ang="0">
                <a:pos x="165053" y="1767268"/>
              </a:cxn>
              <a:cxn ang="0">
                <a:pos x="176051" y="1824077"/>
              </a:cxn>
              <a:cxn ang="0">
                <a:pos x="147700" y="1829562"/>
              </a:cxn>
              <a:cxn ang="0">
                <a:pos x="2566310" y="400376"/>
              </a:cxn>
              <a:cxn ang="0">
                <a:pos x="2572004" y="426339"/>
              </a:cxn>
              <a:cxn ang="0">
                <a:pos x="2542921" y="517779"/>
              </a:cxn>
              <a:cxn ang="0">
                <a:pos x="2464816" y="623316"/>
              </a:cxn>
              <a:cxn ang="0">
                <a:pos x="2364867" y="724154"/>
              </a:cxn>
              <a:cxn ang="0">
                <a:pos x="2241804" y="830326"/>
              </a:cxn>
              <a:cxn ang="0">
                <a:pos x="2102358" y="938149"/>
              </a:cxn>
              <a:cxn ang="0">
                <a:pos x="1953006" y="1044448"/>
              </a:cxn>
              <a:cxn ang="0">
                <a:pos x="1800224" y="1146175"/>
              </a:cxn>
              <a:cxn ang="0">
                <a:pos x="1602612" y="1269111"/>
              </a:cxn>
              <a:cxn ang="0">
                <a:pos x="1385570" y="1393698"/>
              </a:cxn>
              <a:cxn ang="0">
                <a:pos x="1262761" y="1454150"/>
              </a:cxn>
              <a:cxn ang="0">
                <a:pos x="1136142" y="1508379"/>
              </a:cxn>
              <a:cxn ang="0">
                <a:pos x="1006475" y="1556512"/>
              </a:cxn>
              <a:cxn ang="0">
                <a:pos x="829182" y="1613154"/>
              </a:cxn>
              <a:cxn ang="0">
                <a:pos x="556132" y="1684655"/>
              </a:cxn>
              <a:cxn ang="0">
                <a:pos x="176051" y="1824077"/>
              </a:cxn>
              <a:cxn ang="0">
                <a:pos x="569849" y="1740916"/>
              </a:cxn>
              <a:cxn ang="0">
                <a:pos x="846074" y="1668526"/>
              </a:cxn>
              <a:cxn ang="0">
                <a:pos x="1070229" y="1595247"/>
              </a:cxn>
              <a:cxn ang="0">
                <a:pos x="1201420" y="1544066"/>
              </a:cxn>
              <a:cxn ang="0">
                <a:pos x="1329689" y="1486662"/>
              </a:cxn>
              <a:cxn ang="0">
                <a:pos x="1495933" y="1398397"/>
              </a:cxn>
              <a:cxn ang="0">
                <a:pos x="1681098" y="1289431"/>
              </a:cxn>
              <a:cxn ang="0">
                <a:pos x="1883283" y="1161161"/>
              </a:cxn>
              <a:cxn ang="0">
                <a:pos x="2037080" y="1056513"/>
              </a:cxn>
              <a:cxn ang="0">
                <a:pos x="2185670" y="948055"/>
              </a:cxn>
              <a:cxn ang="0">
                <a:pos x="2322703" y="838454"/>
              </a:cxn>
              <a:cxn ang="0">
                <a:pos x="2441956" y="730758"/>
              </a:cxn>
              <a:cxn ang="0">
                <a:pos x="2537206" y="627253"/>
              </a:cxn>
              <a:cxn ang="0">
                <a:pos x="2610104" y="513334"/>
              </a:cxn>
              <a:cxn ang="0">
                <a:pos x="2629535" y="420243"/>
              </a:cxn>
              <a:cxn ang="0">
                <a:pos x="2567559" y="402717"/>
              </a:cxn>
              <a:cxn ang="0">
                <a:pos x="2566310" y="400376"/>
              </a:cxn>
              <a:cxn ang="0">
                <a:pos x="2626325" y="398907"/>
              </a:cxn>
              <a:cxn ang="0">
                <a:pos x="2627220" y="402717"/>
              </a:cxn>
              <a:cxn ang="0">
                <a:pos x="2566310" y="400376"/>
              </a:cxn>
              <a:cxn ang="0">
                <a:pos x="2624328" y="390398"/>
              </a:cxn>
              <a:cxn ang="0">
                <a:pos x="2557380" y="383631"/>
              </a:cxn>
              <a:cxn ang="0">
                <a:pos x="2558922" y="385699"/>
              </a:cxn>
              <a:cxn ang="0">
                <a:pos x="2556383" y="381762"/>
              </a:cxn>
              <a:cxn ang="0">
                <a:pos x="2621211" y="381762"/>
              </a:cxn>
              <a:cxn ang="0">
                <a:pos x="1462024" y="109347"/>
              </a:cxn>
              <a:cxn ang="0">
                <a:pos x="1870836" y="157353"/>
              </a:cxn>
              <a:cxn ang="0">
                <a:pos x="2051811" y="186563"/>
              </a:cxn>
              <a:cxn ang="0">
                <a:pos x="2212085" y="220091"/>
              </a:cxn>
              <a:cxn ang="0">
                <a:pos x="2347848" y="258826"/>
              </a:cxn>
              <a:cxn ang="0">
                <a:pos x="2483866" y="318643"/>
              </a:cxn>
              <a:cxn ang="0">
                <a:pos x="2556383" y="381762"/>
              </a:cxn>
              <a:cxn ang="0">
                <a:pos x="2619374" y="376809"/>
              </a:cxn>
              <a:cxn ang="0">
                <a:pos x="2565399" y="306324"/>
              </a:cxn>
              <a:cxn ang="0">
                <a:pos x="2406522" y="218313"/>
              </a:cxn>
              <a:cxn ang="0">
                <a:pos x="2274570" y="176276"/>
              </a:cxn>
              <a:cxn ang="0">
                <a:pos x="2118614" y="140335"/>
              </a:cxn>
              <a:cxn ang="0">
                <a:pos x="1941703" y="109347"/>
              </a:cxn>
              <a:cxn ang="0">
                <a:pos x="1679574" y="74295"/>
              </a:cxn>
            </a:cxnLst>
            <a:rect l="0" t="0" r="r" b="b"/>
            <a:pathLst>
              <a:path w="2630170" h="1881504">
                <a:moveTo>
                  <a:pt x="154050" y="1710436"/>
                </a:moveTo>
                <a:lnTo>
                  <a:pt x="0" y="1828673"/>
                </a:lnTo>
                <a:lnTo>
                  <a:pt x="187070" y="1880997"/>
                </a:lnTo>
                <a:lnTo>
                  <a:pt x="177113" y="1829562"/>
                </a:lnTo>
                <a:lnTo>
                  <a:pt x="147700" y="1829562"/>
                </a:lnTo>
                <a:lnTo>
                  <a:pt x="136651" y="1772793"/>
                </a:lnTo>
                <a:lnTo>
                  <a:pt x="165053" y="1767268"/>
                </a:lnTo>
                <a:lnTo>
                  <a:pt x="154050" y="1710436"/>
                </a:lnTo>
                <a:close/>
              </a:path>
              <a:path w="2630170" h="1881504">
                <a:moveTo>
                  <a:pt x="165053" y="1767268"/>
                </a:moveTo>
                <a:lnTo>
                  <a:pt x="136651" y="1772793"/>
                </a:lnTo>
                <a:lnTo>
                  <a:pt x="147700" y="1829562"/>
                </a:lnTo>
                <a:lnTo>
                  <a:pt x="176051" y="1824077"/>
                </a:lnTo>
                <a:lnTo>
                  <a:pt x="165053" y="1767268"/>
                </a:lnTo>
                <a:close/>
              </a:path>
              <a:path w="2630170" h="1881504">
                <a:moveTo>
                  <a:pt x="176051" y="1824077"/>
                </a:moveTo>
                <a:lnTo>
                  <a:pt x="147700" y="1829562"/>
                </a:lnTo>
                <a:lnTo>
                  <a:pt x="177113" y="1829562"/>
                </a:lnTo>
                <a:lnTo>
                  <a:pt x="176051" y="1824077"/>
                </a:lnTo>
                <a:close/>
              </a:path>
              <a:path w="2630170" h="1881504">
                <a:moveTo>
                  <a:pt x="2566310" y="400376"/>
                </a:moveTo>
                <a:lnTo>
                  <a:pt x="2569718" y="409829"/>
                </a:lnTo>
                <a:lnTo>
                  <a:pt x="2571369" y="417830"/>
                </a:lnTo>
                <a:lnTo>
                  <a:pt x="2572004" y="426339"/>
                </a:lnTo>
                <a:lnTo>
                  <a:pt x="2571877" y="435483"/>
                </a:lnTo>
                <a:lnTo>
                  <a:pt x="2561717" y="478917"/>
                </a:lnTo>
                <a:lnTo>
                  <a:pt x="2542921" y="517779"/>
                </a:lnTo>
                <a:lnTo>
                  <a:pt x="2515108" y="560832"/>
                </a:lnTo>
                <a:lnTo>
                  <a:pt x="2491740" y="591312"/>
                </a:lnTo>
                <a:lnTo>
                  <a:pt x="2464816" y="623316"/>
                </a:lnTo>
                <a:lnTo>
                  <a:pt x="2434462" y="656082"/>
                </a:lnTo>
                <a:lnTo>
                  <a:pt x="2401061" y="689737"/>
                </a:lnTo>
                <a:lnTo>
                  <a:pt x="2364867" y="724154"/>
                </a:lnTo>
                <a:lnTo>
                  <a:pt x="2326132" y="759206"/>
                </a:lnTo>
                <a:lnTo>
                  <a:pt x="2284984" y="794639"/>
                </a:lnTo>
                <a:lnTo>
                  <a:pt x="2241804" y="830326"/>
                </a:lnTo>
                <a:lnTo>
                  <a:pt x="2196846" y="866140"/>
                </a:lnTo>
                <a:lnTo>
                  <a:pt x="2150236" y="902208"/>
                </a:lnTo>
                <a:lnTo>
                  <a:pt x="2102358" y="938149"/>
                </a:lnTo>
                <a:lnTo>
                  <a:pt x="2053335" y="973836"/>
                </a:lnTo>
                <a:lnTo>
                  <a:pt x="2003424" y="1009396"/>
                </a:lnTo>
                <a:lnTo>
                  <a:pt x="1953006" y="1044448"/>
                </a:lnTo>
                <a:lnTo>
                  <a:pt x="1902079" y="1078992"/>
                </a:lnTo>
                <a:lnTo>
                  <a:pt x="1851152" y="1112901"/>
                </a:lnTo>
                <a:lnTo>
                  <a:pt x="1800224" y="1146175"/>
                </a:lnTo>
                <a:lnTo>
                  <a:pt x="1699768" y="1209802"/>
                </a:lnTo>
                <a:lnTo>
                  <a:pt x="1650619" y="1240155"/>
                </a:lnTo>
                <a:lnTo>
                  <a:pt x="1602612" y="1269111"/>
                </a:lnTo>
                <a:lnTo>
                  <a:pt x="1510537" y="1323340"/>
                </a:lnTo>
                <a:lnTo>
                  <a:pt x="1467104" y="1348105"/>
                </a:lnTo>
                <a:lnTo>
                  <a:pt x="1385570" y="1393698"/>
                </a:lnTo>
                <a:lnTo>
                  <a:pt x="1345183" y="1414526"/>
                </a:lnTo>
                <a:lnTo>
                  <a:pt x="1304163" y="1434719"/>
                </a:lnTo>
                <a:lnTo>
                  <a:pt x="1262761" y="1454150"/>
                </a:lnTo>
                <a:lnTo>
                  <a:pt x="1220851" y="1472819"/>
                </a:lnTo>
                <a:lnTo>
                  <a:pt x="1178687" y="1490853"/>
                </a:lnTo>
                <a:lnTo>
                  <a:pt x="1136142" y="1508379"/>
                </a:lnTo>
                <a:lnTo>
                  <a:pt x="1093215" y="1525016"/>
                </a:lnTo>
                <a:lnTo>
                  <a:pt x="1050036" y="1541018"/>
                </a:lnTo>
                <a:lnTo>
                  <a:pt x="1006475" y="1556512"/>
                </a:lnTo>
                <a:lnTo>
                  <a:pt x="962659" y="1571371"/>
                </a:lnTo>
                <a:lnTo>
                  <a:pt x="918463" y="1585849"/>
                </a:lnTo>
                <a:lnTo>
                  <a:pt x="829182" y="1613154"/>
                </a:lnTo>
                <a:lnTo>
                  <a:pt x="739139" y="1638554"/>
                </a:lnTo>
                <a:lnTo>
                  <a:pt x="648081" y="1662303"/>
                </a:lnTo>
                <a:lnTo>
                  <a:pt x="556132" y="1684655"/>
                </a:lnTo>
                <a:lnTo>
                  <a:pt x="370586" y="1725803"/>
                </a:lnTo>
                <a:lnTo>
                  <a:pt x="165053" y="1767268"/>
                </a:lnTo>
                <a:lnTo>
                  <a:pt x="176051" y="1824077"/>
                </a:lnTo>
                <a:lnTo>
                  <a:pt x="382777" y="1782445"/>
                </a:lnTo>
                <a:lnTo>
                  <a:pt x="476631" y="1762125"/>
                </a:lnTo>
                <a:lnTo>
                  <a:pt x="569849" y="1740916"/>
                </a:lnTo>
                <a:lnTo>
                  <a:pt x="662558" y="1718310"/>
                </a:lnTo>
                <a:lnTo>
                  <a:pt x="754761" y="1694307"/>
                </a:lnTo>
                <a:lnTo>
                  <a:pt x="846074" y="1668526"/>
                </a:lnTo>
                <a:lnTo>
                  <a:pt x="936498" y="1640967"/>
                </a:lnTo>
                <a:lnTo>
                  <a:pt x="1025906" y="1611122"/>
                </a:lnTo>
                <a:lnTo>
                  <a:pt x="1070229" y="1595247"/>
                </a:lnTo>
                <a:lnTo>
                  <a:pt x="1114298" y="1578991"/>
                </a:lnTo>
                <a:lnTo>
                  <a:pt x="1158113" y="1561846"/>
                </a:lnTo>
                <a:lnTo>
                  <a:pt x="1201420" y="1544066"/>
                </a:lnTo>
                <a:lnTo>
                  <a:pt x="1244600" y="1525778"/>
                </a:lnTo>
                <a:lnTo>
                  <a:pt x="1287271" y="1506601"/>
                </a:lnTo>
                <a:lnTo>
                  <a:pt x="1329689" y="1486662"/>
                </a:lnTo>
                <a:lnTo>
                  <a:pt x="1371727" y="1465961"/>
                </a:lnTo>
                <a:lnTo>
                  <a:pt x="1413637" y="1444371"/>
                </a:lnTo>
                <a:lnTo>
                  <a:pt x="1495933" y="1398397"/>
                </a:lnTo>
                <a:lnTo>
                  <a:pt x="1539747" y="1373378"/>
                </a:lnTo>
                <a:lnTo>
                  <a:pt x="1632458" y="1318768"/>
                </a:lnTo>
                <a:lnTo>
                  <a:pt x="1681098" y="1289431"/>
                </a:lnTo>
                <a:lnTo>
                  <a:pt x="1780920" y="1227328"/>
                </a:lnTo>
                <a:lnTo>
                  <a:pt x="1831847" y="1194689"/>
                </a:lnTo>
                <a:lnTo>
                  <a:pt x="1883283" y="1161161"/>
                </a:lnTo>
                <a:lnTo>
                  <a:pt x="1934718" y="1126871"/>
                </a:lnTo>
                <a:lnTo>
                  <a:pt x="1986026" y="1091946"/>
                </a:lnTo>
                <a:lnTo>
                  <a:pt x="2037080" y="1056513"/>
                </a:lnTo>
                <a:lnTo>
                  <a:pt x="2087371" y="1020699"/>
                </a:lnTo>
                <a:lnTo>
                  <a:pt x="2137029" y="984504"/>
                </a:lnTo>
                <a:lnTo>
                  <a:pt x="2185670" y="948055"/>
                </a:lnTo>
                <a:lnTo>
                  <a:pt x="2232914" y="911479"/>
                </a:lnTo>
                <a:lnTo>
                  <a:pt x="2278760" y="874903"/>
                </a:lnTo>
                <a:lnTo>
                  <a:pt x="2322703" y="838454"/>
                </a:lnTo>
                <a:lnTo>
                  <a:pt x="2364740" y="802259"/>
                </a:lnTo>
                <a:lnTo>
                  <a:pt x="2404491" y="766445"/>
                </a:lnTo>
                <a:lnTo>
                  <a:pt x="2441956" y="730758"/>
                </a:lnTo>
                <a:lnTo>
                  <a:pt x="2476627" y="695706"/>
                </a:lnTo>
                <a:lnTo>
                  <a:pt x="2508631" y="661162"/>
                </a:lnTo>
                <a:lnTo>
                  <a:pt x="2537206" y="627253"/>
                </a:lnTo>
                <a:lnTo>
                  <a:pt x="2562606" y="593852"/>
                </a:lnTo>
                <a:lnTo>
                  <a:pt x="2584577" y="561213"/>
                </a:lnTo>
                <a:lnTo>
                  <a:pt x="2610104" y="513334"/>
                </a:lnTo>
                <a:lnTo>
                  <a:pt x="2625724" y="466344"/>
                </a:lnTo>
                <a:lnTo>
                  <a:pt x="2629789" y="435483"/>
                </a:lnTo>
                <a:lnTo>
                  <a:pt x="2629535" y="420243"/>
                </a:lnTo>
                <a:lnTo>
                  <a:pt x="2627757" y="405003"/>
                </a:lnTo>
                <a:lnTo>
                  <a:pt x="2627220" y="402717"/>
                </a:lnTo>
                <a:lnTo>
                  <a:pt x="2567559" y="402717"/>
                </a:lnTo>
                <a:lnTo>
                  <a:pt x="2566310" y="400376"/>
                </a:lnTo>
                <a:close/>
              </a:path>
              <a:path w="2630170" h="1881504">
                <a:moveTo>
                  <a:pt x="2565781" y="398907"/>
                </a:moveTo>
                <a:lnTo>
                  <a:pt x="2566310" y="400376"/>
                </a:lnTo>
                <a:lnTo>
                  <a:pt x="2567559" y="402717"/>
                </a:lnTo>
                <a:lnTo>
                  <a:pt x="2565781" y="398907"/>
                </a:lnTo>
                <a:close/>
              </a:path>
              <a:path w="2630170" h="1881504">
                <a:moveTo>
                  <a:pt x="2626325" y="398907"/>
                </a:moveTo>
                <a:lnTo>
                  <a:pt x="2565781" y="398907"/>
                </a:lnTo>
                <a:lnTo>
                  <a:pt x="2567559" y="402717"/>
                </a:lnTo>
                <a:lnTo>
                  <a:pt x="2627220" y="402717"/>
                </a:lnTo>
                <a:lnTo>
                  <a:pt x="2626325" y="398907"/>
                </a:lnTo>
                <a:close/>
              </a:path>
              <a:path w="2630170" h="1881504">
                <a:moveTo>
                  <a:pt x="2557380" y="383631"/>
                </a:moveTo>
                <a:lnTo>
                  <a:pt x="2566310" y="400376"/>
                </a:lnTo>
                <a:lnTo>
                  <a:pt x="2565781" y="398907"/>
                </a:lnTo>
                <a:lnTo>
                  <a:pt x="2626325" y="398907"/>
                </a:lnTo>
                <a:lnTo>
                  <a:pt x="2624328" y="390398"/>
                </a:lnTo>
                <a:lnTo>
                  <a:pt x="2622632" y="385699"/>
                </a:lnTo>
                <a:lnTo>
                  <a:pt x="2558922" y="385699"/>
                </a:lnTo>
                <a:lnTo>
                  <a:pt x="2557380" y="383631"/>
                </a:lnTo>
                <a:close/>
              </a:path>
              <a:path w="2630170" h="1881504">
                <a:moveTo>
                  <a:pt x="2556383" y="381762"/>
                </a:moveTo>
                <a:lnTo>
                  <a:pt x="2557380" y="383631"/>
                </a:lnTo>
                <a:lnTo>
                  <a:pt x="2558922" y="385699"/>
                </a:lnTo>
                <a:lnTo>
                  <a:pt x="2556383" y="381762"/>
                </a:lnTo>
                <a:close/>
              </a:path>
              <a:path w="2630170" h="1881504">
                <a:moveTo>
                  <a:pt x="2621211" y="381762"/>
                </a:moveTo>
                <a:lnTo>
                  <a:pt x="2556383" y="381762"/>
                </a:lnTo>
                <a:lnTo>
                  <a:pt x="2558922" y="385699"/>
                </a:lnTo>
                <a:lnTo>
                  <a:pt x="2622632" y="385699"/>
                </a:lnTo>
                <a:lnTo>
                  <a:pt x="2621211" y="381762"/>
                </a:lnTo>
                <a:close/>
              </a:path>
              <a:path w="2630170" h="1881504">
                <a:moveTo>
                  <a:pt x="866139" y="0"/>
                </a:moveTo>
                <a:lnTo>
                  <a:pt x="861440" y="57658"/>
                </a:lnTo>
                <a:lnTo>
                  <a:pt x="1462024" y="109347"/>
                </a:lnTo>
                <a:lnTo>
                  <a:pt x="1604009" y="124079"/>
                </a:lnTo>
                <a:lnTo>
                  <a:pt x="1740661" y="139954"/>
                </a:lnTo>
                <a:lnTo>
                  <a:pt x="1870836" y="157353"/>
                </a:lnTo>
                <a:lnTo>
                  <a:pt x="1933194" y="166624"/>
                </a:lnTo>
                <a:lnTo>
                  <a:pt x="1993645" y="176276"/>
                </a:lnTo>
                <a:lnTo>
                  <a:pt x="2051811" y="186563"/>
                </a:lnTo>
                <a:lnTo>
                  <a:pt x="2107692" y="197231"/>
                </a:lnTo>
                <a:lnTo>
                  <a:pt x="2161159" y="208407"/>
                </a:lnTo>
                <a:lnTo>
                  <a:pt x="2212085" y="220091"/>
                </a:lnTo>
                <a:lnTo>
                  <a:pt x="2260219" y="232410"/>
                </a:lnTo>
                <a:lnTo>
                  <a:pt x="2305685" y="245237"/>
                </a:lnTo>
                <a:lnTo>
                  <a:pt x="2347848" y="258826"/>
                </a:lnTo>
                <a:lnTo>
                  <a:pt x="2386965" y="272923"/>
                </a:lnTo>
                <a:lnTo>
                  <a:pt x="2422906" y="287528"/>
                </a:lnTo>
                <a:lnTo>
                  <a:pt x="2483866" y="318643"/>
                </a:lnTo>
                <a:lnTo>
                  <a:pt x="2529459" y="351790"/>
                </a:lnTo>
                <a:lnTo>
                  <a:pt x="2557380" y="383631"/>
                </a:lnTo>
                <a:lnTo>
                  <a:pt x="2556383" y="381762"/>
                </a:lnTo>
                <a:lnTo>
                  <a:pt x="2621211" y="381762"/>
                </a:lnTo>
                <a:lnTo>
                  <a:pt x="2619883" y="378079"/>
                </a:lnTo>
                <a:lnTo>
                  <a:pt x="2619374" y="376809"/>
                </a:lnTo>
                <a:lnTo>
                  <a:pt x="2618612" y="375539"/>
                </a:lnTo>
                <a:lnTo>
                  <a:pt x="2607564" y="354584"/>
                </a:lnTo>
                <a:lnTo>
                  <a:pt x="2565399" y="306324"/>
                </a:lnTo>
                <a:lnTo>
                  <a:pt x="2511679" y="267843"/>
                </a:lnTo>
                <a:lnTo>
                  <a:pt x="2444749" y="233934"/>
                </a:lnTo>
                <a:lnTo>
                  <a:pt x="2406522" y="218313"/>
                </a:lnTo>
                <a:lnTo>
                  <a:pt x="2365502" y="203708"/>
                </a:lnTo>
                <a:lnTo>
                  <a:pt x="2321433" y="189611"/>
                </a:lnTo>
                <a:lnTo>
                  <a:pt x="2274570" y="176276"/>
                </a:lnTo>
                <a:lnTo>
                  <a:pt x="2225040" y="163703"/>
                </a:lnTo>
                <a:lnTo>
                  <a:pt x="2173097" y="151765"/>
                </a:lnTo>
                <a:lnTo>
                  <a:pt x="2118614" y="140335"/>
                </a:lnTo>
                <a:lnTo>
                  <a:pt x="2061845" y="129413"/>
                </a:lnTo>
                <a:lnTo>
                  <a:pt x="2002790" y="119126"/>
                </a:lnTo>
                <a:lnTo>
                  <a:pt x="1941703" y="109347"/>
                </a:lnTo>
                <a:lnTo>
                  <a:pt x="1878837" y="99949"/>
                </a:lnTo>
                <a:lnTo>
                  <a:pt x="1813941" y="90932"/>
                </a:lnTo>
                <a:lnTo>
                  <a:pt x="1679574" y="74295"/>
                </a:lnTo>
                <a:lnTo>
                  <a:pt x="1467484" y="51562"/>
                </a:lnTo>
                <a:lnTo>
                  <a:pt x="866139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08" name="object 5"/>
          <p:cNvSpPr>
            <a:spLocks/>
          </p:cNvSpPr>
          <p:nvPr/>
        </p:nvSpPr>
        <p:spPr bwMode="auto">
          <a:xfrm>
            <a:off x="3027363" y="4773613"/>
            <a:ext cx="752475" cy="976312"/>
          </a:xfrm>
          <a:custGeom>
            <a:avLst/>
            <a:gdLst/>
            <a:ahLst/>
            <a:cxnLst>
              <a:cxn ang="0">
                <a:pos x="557911" y="976147"/>
              </a:cxn>
              <a:cxn ang="0">
                <a:pos x="727052" y="933475"/>
              </a:cxn>
              <a:cxn ang="0">
                <a:pos x="579871" y="922466"/>
              </a:cxn>
              <a:cxn ang="0">
                <a:pos x="579871" y="922466"/>
              </a:cxn>
              <a:cxn ang="0">
                <a:pos x="628650" y="879932"/>
              </a:cxn>
              <a:cxn ang="0">
                <a:pos x="623696" y="815339"/>
              </a:cxn>
              <a:cxn ang="0">
                <a:pos x="628650" y="879932"/>
              </a:cxn>
              <a:cxn ang="0">
                <a:pos x="727052" y="933475"/>
              </a:cxn>
              <a:cxn ang="0">
                <a:pos x="519938" y="0"/>
              </a:cxn>
              <a:cxn ang="0">
                <a:pos x="369824" y="98297"/>
              </a:cxn>
              <a:cxn ang="0">
                <a:pos x="275208" y="163829"/>
              </a:cxn>
              <a:cxn ang="0">
                <a:pos x="188849" y="229488"/>
              </a:cxn>
              <a:cxn ang="0">
                <a:pos x="114681" y="294893"/>
              </a:cxn>
              <a:cxn ang="0">
                <a:pos x="55753" y="360552"/>
              </a:cxn>
              <a:cxn ang="0">
                <a:pos x="9143" y="445134"/>
              </a:cxn>
              <a:cxn ang="0">
                <a:pos x="762" y="516254"/>
              </a:cxn>
              <a:cxn ang="0">
                <a:pos x="35306" y="602868"/>
              </a:cxn>
              <a:cxn ang="0">
                <a:pos x="92583" y="664590"/>
              </a:cxn>
              <a:cxn ang="0">
                <a:pos x="169799" y="722248"/>
              </a:cxn>
              <a:cxn ang="0">
                <a:pos x="263652" y="777493"/>
              </a:cxn>
              <a:cxn ang="0">
                <a:pos x="370967" y="831227"/>
              </a:cxn>
              <a:cxn ang="0">
                <a:pos x="488695" y="884097"/>
              </a:cxn>
              <a:cxn ang="0">
                <a:pos x="579871" y="922466"/>
              </a:cxn>
              <a:cxn ang="0">
                <a:pos x="572896" y="856945"/>
              </a:cxn>
              <a:cxn ang="0">
                <a:pos x="452755" y="805052"/>
              </a:cxn>
              <a:cxn ang="0">
                <a:pos x="342138" y="752855"/>
              </a:cxn>
              <a:cxn ang="0">
                <a:pos x="244602" y="700404"/>
              </a:cxn>
              <a:cxn ang="0">
                <a:pos x="164211" y="647953"/>
              </a:cxn>
              <a:cxn ang="0">
                <a:pos x="93472" y="583437"/>
              </a:cxn>
              <a:cxn ang="0">
                <a:pos x="57785" y="501649"/>
              </a:cxn>
              <a:cxn ang="0">
                <a:pos x="68199" y="452119"/>
              </a:cxn>
              <a:cxn ang="0">
                <a:pos x="125476" y="367156"/>
              </a:cxn>
              <a:cxn ang="0">
                <a:pos x="187833" y="305942"/>
              </a:cxn>
              <a:cxn ang="0">
                <a:pos x="265430" y="243077"/>
              </a:cxn>
              <a:cxn ang="0">
                <a:pos x="354330" y="178942"/>
              </a:cxn>
              <a:cxn ang="0">
                <a:pos x="500761" y="81279"/>
              </a:cxn>
              <a:cxn ang="0">
                <a:pos x="519938" y="0"/>
              </a:cxn>
            </a:cxnLst>
            <a:rect l="0" t="0" r="r" b="b"/>
            <a:pathLst>
              <a:path w="751839" h="976629">
                <a:moveTo>
                  <a:pt x="579871" y="922466"/>
                </a:moveTo>
                <a:lnTo>
                  <a:pt x="557911" y="976147"/>
                </a:lnTo>
                <a:lnTo>
                  <a:pt x="751586" y="961516"/>
                </a:lnTo>
                <a:lnTo>
                  <a:pt x="727052" y="933475"/>
                </a:lnTo>
                <a:lnTo>
                  <a:pt x="606552" y="933475"/>
                </a:lnTo>
                <a:lnTo>
                  <a:pt x="579871" y="922466"/>
                </a:lnTo>
                <a:close/>
              </a:path>
              <a:path w="751839" h="976629">
                <a:moveTo>
                  <a:pt x="601801" y="868862"/>
                </a:moveTo>
                <a:lnTo>
                  <a:pt x="579871" y="922466"/>
                </a:lnTo>
                <a:lnTo>
                  <a:pt x="606552" y="933475"/>
                </a:lnTo>
                <a:lnTo>
                  <a:pt x="628650" y="879932"/>
                </a:lnTo>
                <a:lnTo>
                  <a:pt x="601801" y="868862"/>
                </a:lnTo>
                <a:close/>
              </a:path>
              <a:path w="751839" h="976629">
                <a:moveTo>
                  <a:pt x="623696" y="815339"/>
                </a:moveTo>
                <a:lnTo>
                  <a:pt x="601801" y="868862"/>
                </a:lnTo>
                <a:lnTo>
                  <a:pt x="628650" y="879932"/>
                </a:lnTo>
                <a:lnTo>
                  <a:pt x="606552" y="933475"/>
                </a:lnTo>
                <a:lnTo>
                  <a:pt x="727052" y="933475"/>
                </a:lnTo>
                <a:lnTo>
                  <a:pt x="623696" y="815339"/>
                </a:lnTo>
                <a:close/>
              </a:path>
              <a:path w="751839" h="976629">
                <a:moveTo>
                  <a:pt x="519938" y="0"/>
                </a:moveTo>
                <a:lnTo>
                  <a:pt x="419100" y="65531"/>
                </a:lnTo>
                <a:lnTo>
                  <a:pt x="369824" y="98297"/>
                </a:lnTo>
                <a:lnTo>
                  <a:pt x="321691" y="131063"/>
                </a:lnTo>
                <a:lnTo>
                  <a:pt x="275208" y="163829"/>
                </a:lnTo>
                <a:lnTo>
                  <a:pt x="230758" y="196722"/>
                </a:lnTo>
                <a:lnTo>
                  <a:pt x="188849" y="229488"/>
                </a:lnTo>
                <a:lnTo>
                  <a:pt x="150241" y="262000"/>
                </a:lnTo>
                <a:lnTo>
                  <a:pt x="114681" y="294893"/>
                </a:lnTo>
                <a:lnTo>
                  <a:pt x="83058" y="327532"/>
                </a:lnTo>
                <a:lnTo>
                  <a:pt x="55753" y="360552"/>
                </a:lnTo>
                <a:lnTo>
                  <a:pt x="33020" y="393953"/>
                </a:lnTo>
                <a:lnTo>
                  <a:pt x="9143" y="445134"/>
                </a:lnTo>
                <a:lnTo>
                  <a:pt x="0" y="498347"/>
                </a:lnTo>
                <a:lnTo>
                  <a:pt x="762" y="516254"/>
                </a:lnTo>
                <a:lnTo>
                  <a:pt x="16002" y="569721"/>
                </a:lnTo>
                <a:lnTo>
                  <a:pt x="35306" y="602868"/>
                </a:lnTo>
                <a:lnTo>
                  <a:pt x="61214" y="634364"/>
                </a:lnTo>
                <a:lnTo>
                  <a:pt x="92583" y="664590"/>
                </a:lnTo>
                <a:lnTo>
                  <a:pt x="128778" y="693673"/>
                </a:lnTo>
                <a:lnTo>
                  <a:pt x="169799" y="722248"/>
                </a:lnTo>
                <a:lnTo>
                  <a:pt x="214757" y="750061"/>
                </a:lnTo>
                <a:lnTo>
                  <a:pt x="263652" y="777493"/>
                </a:lnTo>
                <a:lnTo>
                  <a:pt x="315976" y="804417"/>
                </a:lnTo>
                <a:lnTo>
                  <a:pt x="370967" y="831227"/>
                </a:lnTo>
                <a:lnTo>
                  <a:pt x="428752" y="857757"/>
                </a:lnTo>
                <a:lnTo>
                  <a:pt x="488695" y="884097"/>
                </a:lnTo>
                <a:lnTo>
                  <a:pt x="550291" y="910259"/>
                </a:lnTo>
                <a:lnTo>
                  <a:pt x="579871" y="922466"/>
                </a:lnTo>
                <a:lnTo>
                  <a:pt x="601801" y="868862"/>
                </a:lnTo>
                <a:lnTo>
                  <a:pt x="572896" y="856945"/>
                </a:lnTo>
                <a:lnTo>
                  <a:pt x="511937" y="831100"/>
                </a:lnTo>
                <a:lnTo>
                  <a:pt x="452755" y="805052"/>
                </a:lnTo>
                <a:lnTo>
                  <a:pt x="396113" y="779017"/>
                </a:lnTo>
                <a:lnTo>
                  <a:pt x="342138" y="752855"/>
                </a:lnTo>
                <a:lnTo>
                  <a:pt x="291592" y="726693"/>
                </a:lnTo>
                <a:lnTo>
                  <a:pt x="244602" y="700404"/>
                </a:lnTo>
                <a:lnTo>
                  <a:pt x="202057" y="674115"/>
                </a:lnTo>
                <a:lnTo>
                  <a:pt x="164211" y="647953"/>
                </a:lnTo>
                <a:lnTo>
                  <a:pt x="131572" y="621791"/>
                </a:lnTo>
                <a:lnTo>
                  <a:pt x="93472" y="583437"/>
                </a:lnTo>
                <a:lnTo>
                  <a:pt x="69342" y="547115"/>
                </a:lnTo>
                <a:lnTo>
                  <a:pt x="57785" y="501649"/>
                </a:lnTo>
                <a:lnTo>
                  <a:pt x="58293" y="490092"/>
                </a:lnTo>
                <a:lnTo>
                  <a:pt x="68199" y="452119"/>
                </a:lnTo>
                <a:lnTo>
                  <a:pt x="90897" y="410717"/>
                </a:lnTo>
                <a:lnTo>
                  <a:pt x="125476" y="367156"/>
                </a:lnTo>
                <a:lnTo>
                  <a:pt x="154686" y="336803"/>
                </a:lnTo>
                <a:lnTo>
                  <a:pt x="187833" y="305942"/>
                </a:lnTo>
                <a:lnTo>
                  <a:pt x="225044" y="274700"/>
                </a:lnTo>
                <a:lnTo>
                  <a:pt x="265430" y="243077"/>
                </a:lnTo>
                <a:lnTo>
                  <a:pt x="308610" y="211200"/>
                </a:lnTo>
                <a:lnTo>
                  <a:pt x="354330" y="178942"/>
                </a:lnTo>
                <a:lnTo>
                  <a:pt x="401828" y="146557"/>
                </a:lnTo>
                <a:lnTo>
                  <a:pt x="500761" y="81279"/>
                </a:lnTo>
                <a:lnTo>
                  <a:pt x="551433" y="48513"/>
                </a:lnTo>
                <a:lnTo>
                  <a:pt x="519938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09" name="object 6"/>
          <p:cNvSpPr txBox="1">
            <a:spLocks noChangeArrowheads="1"/>
          </p:cNvSpPr>
          <p:nvPr/>
        </p:nvSpPr>
        <p:spPr bwMode="auto">
          <a:xfrm>
            <a:off x="3355975" y="2728913"/>
            <a:ext cx="536575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Fork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510" name="object 7"/>
          <p:cNvSpPr>
            <a:spLocks/>
          </p:cNvSpPr>
          <p:nvPr/>
        </p:nvSpPr>
        <p:spPr bwMode="auto">
          <a:xfrm>
            <a:off x="2987675" y="2981325"/>
            <a:ext cx="449263" cy="593725"/>
          </a:xfrm>
          <a:custGeom>
            <a:avLst/>
            <a:gdLst/>
            <a:ahLst/>
            <a:cxnLst>
              <a:cxn ang="0">
                <a:pos x="421259" y="7747"/>
              </a:cxn>
              <a:cxn ang="0">
                <a:pos x="424052" y="27939"/>
              </a:cxn>
              <a:cxn ang="0">
                <a:pos x="444373" y="25146"/>
              </a:cxn>
              <a:cxn ang="0">
                <a:pos x="447928" y="9651"/>
              </a:cxn>
              <a:cxn ang="0">
                <a:pos x="400303" y="46354"/>
              </a:cxn>
              <a:cxn ang="0">
                <a:pos x="381635" y="60451"/>
              </a:cxn>
              <a:cxn ang="0">
                <a:pos x="395732" y="79121"/>
              </a:cxn>
              <a:cxn ang="0">
                <a:pos x="414400" y="65024"/>
              </a:cxn>
              <a:cxn ang="0">
                <a:pos x="400303" y="46354"/>
              </a:cxn>
              <a:cxn ang="0">
                <a:pos x="351663" y="100329"/>
              </a:cxn>
              <a:cxn ang="0">
                <a:pos x="354457" y="120650"/>
              </a:cxn>
              <a:cxn ang="0">
                <a:pos x="379602" y="111378"/>
              </a:cxn>
              <a:cxn ang="0">
                <a:pos x="330708" y="138937"/>
              </a:cxn>
              <a:cxn ang="0">
                <a:pos x="312038" y="153035"/>
              </a:cxn>
              <a:cxn ang="0">
                <a:pos x="326136" y="171703"/>
              </a:cxn>
              <a:cxn ang="0">
                <a:pos x="344805" y="157607"/>
              </a:cxn>
              <a:cxn ang="0">
                <a:pos x="330708" y="138937"/>
              </a:cxn>
              <a:cxn ang="0">
                <a:pos x="282067" y="193039"/>
              </a:cxn>
              <a:cxn ang="0">
                <a:pos x="284861" y="213233"/>
              </a:cxn>
              <a:cxn ang="0">
                <a:pos x="305181" y="210438"/>
              </a:cxn>
              <a:cxn ang="0">
                <a:pos x="302260" y="190118"/>
              </a:cxn>
              <a:cxn ang="0">
                <a:pos x="251968" y="232917"/>
              </a:cxn>
              <a:cxn ang="0">
                <a:pos x="243712" y="254762"/>
              </a:cxn>
              <a:cxn ang="0">
                <a:pos x="270383" y="256666"/>
              </a:cxn>
              <a:cxn ang="0">
                <a:pos x="267462" y="236474"/>
              </a:cxn>
              <a:cxn ang="0">
                <a:pos x="217170" y="279273"/>
              </a:cxn>
              <a:cxn ang="0">
                <a:pos x="207645" y="291973"/>
              </a:cxn>
              <a:cxn ang="0">
                <a:pos x="230759" y="309499"/>
              </a:cxn>
              <a:cxn ang="0">
                <a:pos x="239141" y="287527"/>
              </a:cxn>
              <a:cxn ang="0">
                <a:pos x="182372" y="325500"/>
              </a:cxn>
              <a:cxn ang="0">
                <a:pos x="174117" y="347472"/>
              </a:cxn>
              <a:cxn ang="0">
                <a:pos x="195961" y="355726"/>
              </a:cxn>
              <a:cxn ang="0">
                <a:pos x="204343" y="333883"/>
              </a:cxn>
              <a:cxn ang="0">
                <a:pos x="156718" y="370586"/>
              </a:cxn>
              <a:cxn ang="0">
                <a:pos x="139319" y="393700"/>
              </a:cxn>
              <a:cxn ang="0">
                <a:pos x="165989" y="395732"/>
              </a:cxn>
              <a:cxn ang="0">
                <a:pos x="169418" y="380238"/>
              </a:cxn>
              <a:cxn ang="0">
                <a:pos x="112775" y="418211"/>
              </a:cxn>
              <a:cxn ang="0">
                <a:pos x="104521" y="440054"/>
              </a:cxn>
              <a:cxn ang="0">
                <a:pos x="131191" y="441960"/>
              </a:cxn>
              <a:cxn ang="0">
                <a:pos x="128270" y="421766"/>
              </a:cxn>
              <a:cxn ang="0">
                <a:pos x="77978" y="464565"/>
              </a:cxn>
              <a:cxn ang="0">
                <a:pos x="69723" y="486410"/>
              </a:cxn>
              <a:cxn ang="0">
                <a:pos x="101218" y="481964"/>
              </a:cxn>
              <a:cxn ang="0">
                <a:pos x="87122" y="463296"/>
              </a:cxn>
              <a:cxn ang="0">
                <a:pos x="86868" y="549148"/>
              </a:cxn>
              <a:cxn ang="0">
                <a:pos x="41275" y="537590"/>
              </a:cxn>
              <a:cxn ang="0">
                <a:pos x="38354" y="517271"/>
              </a:cxn>
              <a:cxn ang="0">
                <a:pos x="40539" y="514338"/>
              </a:cxn>
              <a:cxn ang="0">
                <a:pos x="34925" y="532764"/>
              </a:cxn>
              <a:cxn ang="0">
                <a:pos x="56768" y="541020"/>
              </a:cxn>
              <a:cxn ang="0">
                <a:pos x="63713" y="531750"/>
              </a:cxn>
              <a:cxn ang="0">
                <a:pos x="61595" y="534670"/>
              </a:cxn>
              <a:cxn ang="0">
                <a:pos x="47625" y="542289"/>
              </a:cxn>
              <a:cxn ang="0">
                <a:pos x="52324" y="509524"/>
              </a:cxn>
              <a:cxn ang="0">
                <a:pos x="63713" y="531750"/>
              </a:cxn>
              <a:cxn ang="0">
                <a:pos x="52324" y="509524"/>
              </a:cxn>
            </a:cxnLst>
            <a:rect l="0" t="0" r="r" b="b"/>
            <a:pathLst>
              <a:path w="449579" h="592454">
                <a:moveTo>
                  <a:pt x="435101" y="0"/>
                </a:moveTo>
                <a:lnTo>
                  <a:pt x="426085" y="1270"/>
                </a:lnTo>
                <a:lnTo>
                  <a:pt x="421259" y="7747"/>
                </a:lnTo>
                <a:lnTo>
                  <a:pt x="416433" y="14097"/>
                </a:lnTo>
                <a:lnTo>
                  <a:pt x="417702" y="23113"/>
                </a:lnTo>
                <a:lnTo>
                  <a:pt x="424052" y="27939"/>
                </a:lnTo>
                <a:lnTo>
                  <a:pt x="430530" y="32765"/>
                </a:lnTo>
                <a:lnTo>
                  <a:pt x="439547" y="31496"/>
                </a:lnTo>
                <a:lnTo>
                  <a:pt x="444373" y="25146"/>
                </a:lnTo>
                <a:lnTo>
                  <a:pt x="444373" y="25018"/>
                </a:lnTo>
                <a:lnTo>
                  <a:pt x="449199" y="18668"/>
                </a:lnTo>
                <a:lnTo>
                  <a:pt x="447928" y="9651"/>
                </a:lnTo>
                <a:lnTo>
                  <a:pt x="441451" y="4825"/>
                </a:lnTo>
                <a:lnTo>
                  <a:pt x="435101" y="0"/>
                </a:lnTo>
                <a:close/>
              </a:path>
              <a:path w="449579" h="592454">
                <a:moveTo>
                  <a:pt x="400303" y="46354"/>
                </a:moveTo>
                <a:lnTo>
                  <a:pt x="391287" y="47625"/>
                </a:lnTo>
                <a:lnTo>
                  <a:pt x="386461" y="53975"/>
                </a:lnTo>
                <a:lnTo>
                  <a:pt x="381635" y="60451"/>
                </a:lnTo>
                <a:lnTo>
                  <a:pt x="382905" y="69468"/>
                </a:lnTo>
                <a:lnTo>
                  <a:pt x="389255" y="74295"/>
                </a:lnTo>
                <a:lnTo>
                  <a:pt x="395732" y="79121"/>
                </a:lnTo>
                <a:lnTo>
                  <a:pt x="404749" y="77850"/>
                </a:lnTo>
                <a:lnTo>
                  <a:pt x="409575" y="71374"/>
                </a:lnTo>
                <a:lnTo>
                  <a:pt x="414400" y="65024"/>
                </a:lnTo>
                <a:lnTo>
                  <a:pt x="413131" y="55879"/>
                </a:lnTo>
                <a:lnTo>
                  <a:pt x="406653" y="51180"/>
                </a:lnTo>
                <a:lnTo>
                  <a:pt x="400303" y="46354"/>
                </a:lnTo>
                <a:close/>
              </a:path>
              <a:path w="449579" h="592454">
                <a:moveTo>
                  <a:pt x="365506" y="92710"/>
                </a:moveTo>
                <a:lnTo>
                  <a:pt x="356488" y="93979"/>
                </a:lnTo>
                <a:lnTo>
                  <a:pt x="351663" y="100329"/>
                </a:lnTo>
                <a:lnTo>
                  <a:pt x="346837" y="106807"/>
                </a:lnTo>
                <a:lnTo>
                  <a:pt x="348107" y="115824"/>
                </a:lnTo>
                <a:lnTo>
                  <a:pt x="354457" y="120650"/>
                </a:lnTo>
                <a:lnTo>
                  <a:pt x="360934" y="125475"/>
                </a:lnTo>
                <a:lnTo>
                  <a:pt x="369950" y="124078"/>
                </a:lnTo>
                <a:lnTo>
                  <a:pt x="379602" y="111378"/>
                </a:lnTo>
                <a:lnTo>
                  <a:pt x="378333" y="102235"/>
                </a:lnTo>
                <a:lnTo>
                  <a:pt x="365506" y="92710"/>
                </a:lnTo>
                <a:close/>
              </a:path>
              <a:path w="449579" h="592454">
                <a:moveTo>
                  <a:pt x="330708" y="138937"/>
                </a:moveTo>
                <a:lnTo>
                  <a:pt x="321690" y="140208"/>
                </a:lnTo>
                <a:lnTo>
                  <a:pt x="316864" y="146685"/>
                </a:lnTo>
                <a:lnTo>
                  <a:pt x="312038" y="153035"/>
                </a:lnTo>
                <a:lnTo>
                  <a:pt x="313309" y="162178"/>
                </a:lnTo>
                <a:lnTo>
                  <a:pt x="319659" y="167004"/>
                </a:lnTo>
                <a:lnTo>
                  <a:pt x="326136" y="171703"/>
                </a:lnTo>
                <a:lnTo>
                  <a:pt x="335152" y="170434"/>
                </a:lnTo>
                <a:lnTo>
                  <a:pt x="339978" y="164084"/>
                </a:lnTo>
                <a:lnTo>
                  <a:pt x="344805" y="157607"/>
                </a:lnTo>
                <a:lnTo>
                  <a:pt x="343535" y="148589"/>
                </a:lnTo>
                <a:lnTo>
                  <a:pt x="337058" y="143763"/>
                </a:lnTo>
                <a:lnTo>
                  <a:pt x="330708" y="138937"/>
                </a:lnTo>
                <a:close/>
              </a:path>
              <a:path w="449579" h="592454">
                <a:moveTo>
                  <a:pt x="295910" y="185292"/>
                </a:moveTo>
                <a:lnTo>
                  <a:pt x="286893" y="186562"/>
                </a:lnTo>
                <a:lnTo>
                  <a:pt x="282067" y="193039"/>
                </a:lnTo>
                <a:lnTo>
                  <a:pt x="277240" y="199389"/>
                </a:lnTo>
                <a:lnTo>
                  <a:pt x="278511" y="208407"/>
                </a:lnTo>
                <a:lnTo>
                  <a:pt x="284861" y="213233"/>
                </a:lnTo>
                <a:lnTo>
                  <a:pt x="291338" y="218059"/>
                </a:lnTo>
                <a:lnTo>
                  <a:pt x="300355" y="216788"/>
                </a:lnTo>
                <a:lnTo>
                  <a:pt x="305181" y="210438"/>
                </a:lnTo>
                <a:lnTo>
                  <a:pt x="310007" y="203962"/>
                </a:lnTo>
                <a:lnTo>
                  <a:pt x="308737" y="194945"/>
                </a:lnTo>
                <a:lnTo>
                  <a:pt x="302260" y="190118"/>
                </a:lnTo>
                <a:lnTo>
                  <a:pt x="295910" y="185292"/>
                </a:lnTo>
                <a:close/>
              </a:path>
              <a:path w="449579" h="592454">
                <a:moveTo>
                  <a:pt x="261112" y="231648"/>
                </a:moveTo>
                <a:lnTo>
                  <a:pt x="251968" y="232917"/>
                </a:lnTo>
                <a:lnTo>
                  <a:pt x="247269" y="239267"/>
                </a:lnTo>
                <a:lnTo>
                  <a:pt x="242443" y="245745"/>
                </a:lnTo>
                <a:lnTo>
                  <a:pt x="243712" y="254762"/>
                </a:lnTo>
                <a:lnTo>
                  <a:pt x="256412" y="264413"/>
                </a:lnTo>
                <a:lnTo>
                  <a:pt x="265557" y="263143"/>
                </a:lnTo>
                <a:lnTo>
                  <a:pt x="270383" y="256666"/>
                </a:lnTo>
                <a:lnTo>
                  <a:pt x="275209" y="250316"/>
                </a:lnTo>
                <a:lnTo>
                  <a:pt x="273938" y="241173"/>
                </a:lnTo>
                <a:lnTo>
                  <a:pt x="267462" y="236474"/>
                </a:lnTo>
                <a:lnTo>
                  <a:pt x="261112" y="231648"/>
                </a:lnTo>
                <a:close/>
              </a:path>
              <a:path w="449579" h="592454">
                <a:moveTo>
                  <a:pt x="226314" y="278002"/>
                </a:moveTo>
                <a:lnTo>
                  <a:pt x="217170" y="279273"/>
                </a:lnTo>
                <a:lnTo>
                  <a:pt x="212471" y="285623"/>
                </a:lnTo>
                <a:lnTo>
                  <a:pt x="212344" y="285623"/>
                </a:lnTo>
                <a:lnTo>
                  <a:pt x="207645" y="291973"/>
                </a:lnTo>
                <a:lnTo>
                  <a:pt x="208915" y="301116"/>
                </a:lnTo>
                <a:lnTo>
                  <a:pt x="221615" y="310768"/>
                </a:lnTo>
                <a:lnTo>
                  <a:pt x="230759" y="309499"/>
                </a:lnTo>
                <a:lnTo>
                  <a:pt x="235585" y="303022"/>
                </a:lnTo>
                <a:lnTo>
                  <a:pt x="240411" y="296672"/>
                </a:lnTo>
                <a:lnTo>
                  <a:pt x="239141" y="287527"/>
                </a:lnTo>
                <a:lnTo>
                  <a:pt x="226314" y="278002"/>
                </a:lnTo>
                <a:close/>
              </a:path>
              <a:path w="449579" h="592454">
                <a:moveTo>
                  <a:pt x="191516" y="324230"/>
                </a:moveTo>
                <a:lnTo>
                  <a:pt x="182372" y="325500"/>
                </a:lnTo>
                <a:lnTo>
                  <a:pt x="177673" y="331977"/>
                </a:lnTo>
                <a:lnTo>
                  <a:pt x="172847" y="338327"/>
                </a:lnTo>
                <a:lnTo>
                  <a:pt x="174117" y="347472"/>
                </a:lnTo>
                <a:lnTo>
                  <a:pt x="180467" y="352298"/>
                </a:lnTo>
                <a:lnTo>
                  <a:pt x="186817" y="356997"/>
                </a:lnTo>
                <a:lnTo>
                  <a:pt x="195961" y="355726"/>
                </a:lnTo>
                <a:lnTo>
                  <a:pt x="200787" y="349376"/>
                </a:lnTo>
                <a:lnTo>
                  <a:pt x="205612" y="342900"/>
                </a:lnTo>
                <a:lnTo>
                  <a:pt x="204343" y="333883"/>
                </a:lnTo>
                <a:lnTo>
                  <a:pt x="197866" y="329057"/>
                </a:lnTo>
                <a:lnTo>
                  <a:pt x="191516" y="324230"/>
                </a:lnTo>
                <a:close/>
              </a:path>
              <a:path w="449579" h="592454">
                <a:moveTo>
                  <a:pt x="156718" y="370586"/>
                </a:moveTo>
                <a:lnTo>
                  <a:pt x="147574" y="371855"/>
                </a:lnTo>
                <a:lnTo>
                  <a:pt x="138049" y="384683"/>
                </a:lnTo>
                <a:lnTo>
                  <a:pt x="139319" y="393700"/>
                </a:lnTo>
                <a:lnTo>
                  <a:pt x="152019" y="403351"/>
                </a:lnTo>
                <a:lnTo>
                  <a:pt x="161162" y="402082"/>
                </a:lnTo>
                <a:lnTo>
                  <a:pt x="165989" y="395732"/>
                </a:lnTo>
                <a:lnTo>
                  <a:pt x="165989" y="395604"/>
                </a:lnTo>
                <a:lnTo>
                  <a:pt x="170815" y="389254"/>
                </a:lnTo>
                <a:lnTo>
                  <a:pt x="169418" y="380238"/>
                </a:lnTo>
                <a:lnTo>
                  <a:pt x="156718" y="370586"/>
                </a:lnTo>
                <a:close/>
              </a:path>
              <a:path w="449579" h="592454">
                <a:moveTo>
                  <a:pt x="121920" y="416940"/>
                </a:moveTo>
                <a:lnTo>
                  <a:pt x="112775" y="418211"/>
                </a:lnTo>
                <a:lnTo>
                  <a:pt x="107950" y="424561"/>
                </a:lnTo>
                <a:lnTo>
                  <a:pt x="103124" y="431038"/>
                </a:lnTo>
                <a:lnTo>
                  <a:pt x="104521" y="440054"/>
                </a:lnTo>
                <a:lnTo>
                  <a:pt x="117221" y="449707"/>
                </a:lnTo>
                <a:lnTo>
                  <a:pt x="126365" y="448437"/>
                </a:lnTo>
                <a:lnTo>
                  <a:pt x="131191" y="441960"/>
                </a:lnTo>
                <a:lnTo>
                  <a:pt x="136017" y="435610"/>
                </a:lnTo>
                <a:lnTo>
                  <a:pt x="134620" y="426465"/>
                </a:lnTo>
                <a:lnTo>
                  <a:pt x="128270" y="421766"/>
                </a:lnTo>
                <a:lnTo>
                  <a:pt x="121920" y="416940"/>
                </a:lnTo>
                <a:close/>
              </a:path>
              <a:path w="449579" h="592454">
                <a:moveTo>
                  <a:pt x="87122" y="463296"/>
                </a:moveTo>
                <a:lnTo>
                  <a:pt x="77978" y="464565"/>
                </a:lnTo>
                <a:lnTo>
                  <a:pt x="73152" y="470915"/>
                </a:lnTo>
                <a:lnTo>
                  <a:pt x="68325" y="477392"/>
                </a:lnTo>
                <a:lnTo>
                  <a:pt x="69723" y="486410"/>
                </a:lnTo>
                <a:lnTo>
                  <a:pt x="82423" y="496062"/>
                </a:lnTo>
                <a:lnTo>
                  <a:pt x="91567" y="494664"/>
                </a:lnTo>
                <a:lnTo>
                  <a:pt x="101218" y="481964"/>
                </a:lnTo>
                <a:lnTo>
                  <a:pt x="99822" y="472821"/>
                </a:lnTo>
                <a:lnTo>
                  <a:pt x="93472" y="467995"/>
                </a:lnTo>
                <a:lnTo>
                  <a:pt x="87122" y="463296"/>
                </a:lnTo>
                <a:close/>
              </a:path>
              <a:path w="449579" h="592454">
                <a:moveTo>
                  <a:pt x="17399" y="496950"/>
                </a:moveTo>
                <a:lnTo>
                  <a:pt x="0" y="592454"/>
                </a:lnTo>
                <a:lnTo>
                  <a:pt x="86868" y="549148"/>
                </a:lnTo>
                <a:lnTo>
                  <a:pt x="77740" y="542289"/>
                </a:lnTo>
                <a:lnTo>
                  <a:pt x="47625" y="542289"/>
                </a:lnTo>
                <a:lnTo>
                  <a:pt x="41275" y="537590"/>
                </a:lnTo>
                <a:lnTo>
                  <a:pt x="34925" y="532764"/>
                </a:lnTo>
                <a:lnTo>
                  <a:pt x="33528" y="523621"/>
                </a:lnTo>
                <a:lnTo>
                  <a:pt x="38354" y="517271"/>
                </a:lnTo>
                <a:lnTo>
                  <a:pt x="40539" y="514338"/>
                </a:lnTo>
                <a:lnTo>
                  <a:pt x="17399" y="496950"/>
                </a:lnTo>
                <a:close/>
              </a:path>
              <a:path w="449579" h="592454">
                <a:moveTo>
                  <a:pt x="40539" y="514338"/>
                </a:moveTo>
                <a:lnTo>
                  <a:pt x="38354" y="517271"/>
                </a:lnTo>
                <a:lnTo>
                  <a:pt x="33528" y="523621"/>
                </a:lnTo>
                <a:lnTo>
                  <a:pt x="34925" y="532764"/>
                </a:lnTo>
                <a:lnTo>
                  <a:pt x="41275" y="537590"/>
                </a:lnTo>
                <a:lnTo>
                  <a:pt x="47625" y="542289"/>
                </a:lnTo>
                <a:lnTo>
                  <a:pt x="56768" y="541020"/>
                </a:lnTo>
                <a:lnTo>
                  <a:pt x="61468" y="534670"/>
                </a:lnTo>
                <a:lnTo>
                  <a:pt x="61595" y="534670"/>
                </a:lnTo>
                <a:lnTo>
                  <a:pt x="63713" y="531750"/>
                </a:lnTo>
                <a:lnTo>
                  <a:pt x="40539" y="514338"/>
                </a:lnTo>
                <a:close/>
              </a:path>
              <a:path w="449579" h="592454">
                <a:moveTo>
                  <a:pt x="63713" y="531750"/>
                </a:moveTo>
                <a:lnTo>
                  <a:pt x="61595" y="534670"/>
                </a:lnTo>
                <a:lnTo>
                  <a:pt x="61468" y="534670"/>
                </a:lnTo>
                <a:lnTo>
                  <a:pt x="56768" y="541020"/>
                </a:lnTo>
                <a:lnTo>
                  <a:pt x="47625" y="542289"/>
                </a:lnTo>
                <a:lnTo>
                  <a:pt x="77740" y="542289"/>
                </a:lnTo>
                <a:lnTo>
                  <a:pt x="63713" y="531750"/>
                </a:lnTo>
                <a:close/>
              </a:path>
              <a:path w="449579" h="592454">
                <a:moveTo>
                  <a:pt x="52324" y="509524"/>
                </a:moveTo>
                <a:lnTo>
                  <a:pt x="43180" y="510793"/>
                </a:lnTo>
                <a:lnTo>
                  <a:pt x="40539" y="514338"/>
                </a:lnTo>
                <a:lnTo>
                  <a:pt x="63713" y="531750"/>
                </a:lnTo>
                <a:lnTo>
                  <a:pt x="66293" y="528192"/>
                </a:lnTo>
                <a:lnTo>
                  <a:pt x="65024" y="519175"/>
                </a:lnTo>
                <a:lnTo>
                  <a:pt x="52324" y="509524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1" name="object 8"/>
          <p:cNvSpPr>
            <a:spLocks noChangeArrowheads="1"/>
          </p:cNvSpPr>
          <p:nvPr/>
        </p:nvSpPr>
        <p:spPr bwMode="auto">
          <a:xfrm>
            <a:off x="6516688" y="4292600"/>
            <a:ext cx="720725" cy="3635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12" name="object 9"/>
          <p:cNvSpPr>
            <a:spLocks noChangeArrowheads="1"/>
          </p:cNvSpPr>
          <p:nvPr/>
        </p:nvSpPr>
        <p:spPr bwMode="auto">
          <a:xfrm>
            <a:off x="5076825" y="3068638"/>
            <a:ext cx="720725" cy="3635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13" name="object 10"/>
          <p:cNvSpPr>
            <a:spLocks noChangeArrowheads="1"/>
          </p:cNvSpPr>
          <p:nvPr/>
        </p:nvSpPr>
        <p:spPr bwMode="auto">
          <a:xfrm>
            <a:off x="2411413" y="3644900"/>
            <a:ext cx="720725" cy="3635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14" name="object 11"/>
          <p:cNvSpPr>
            <a:spLocks noChangeArrowheads="1"/>
          </p:cNvSpPr>
          <p:nvPr/>
        </p:nvSpPr>
        <p:spPr bwMode="auto">
          <a:xfrm>
            <a:off x="4356100" y="4005263"/>
            <a:ext cx="720725" cy="3635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15" name="object 12"/>
          <p:cNvSpPr>
            <a:spLocks noChangeArrowheads="1"/>
          </p:cNvSpPr>
          <p:nvPr/>
        </p:nvSpPr>
        <p:spPr bwMode="auto">
          <a:xfrm>
            <a:off x="2627313" y="5013325"/>
            <a:ext cx="720725" cy="3635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16" name="object 13"/>
          <p:cNvSpPr>
            <a:spLocks/>
          </p:cNvSpPr>
          <p:nvPr/>
        </p:nvSpPr>
        <p:spPr bwMode="auto">
          <a:xfrm>
            <a:off x="3132138" y="3860800"/>
            <a:ext cx="1223962" cy="290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3771" y="289560"/>
              </a:cxn>
            </a:cxnLst>
            <a:rect l="0" t="0" r="r" b="b"/>
            <a:pathLst>
              <a:path w="1224279" h="289560">
                <a:moveTo>
                  <a:pt x="0" y="0"/>
                </a:moveTo>
                <a:lnTo>
                  <a:pt x="1223771" y="28956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7" name="object 14"/>
          <p:cNvSpPr>
            <a:spLocks/>
          </p:cNvSpPr>
          <p:nvPr/>
        </p:nvSpPr>
        <p:spPr bwMode="auto">
          <a:xfrm>
            <a:off x="3349625" y="4367213"/>
            <a:ext cx="1223963" cy="790575"/>
          </a:xfrm>
          <a:custGeom>
            <a:avLst/>
            <a:gdLst/>
            <a:ahLst/>
            <a:cxnLst>
              <a:cxn ang="0">
                <a:pos x="0" y="790955"/>
              </a:cxn>
              <a:cxn ang="0">
                <a:pos x="1223772" y="0"/>
              </a:cxn>
            </a:cxnLst>
            <a:rect l="0" t="0" r="r" b="b"/>
            <a:pathLst>
              <a:path w="1224279" h="791210">
                <a:moveTo>
                  <a:pt x="0" y="790955"/>
                </a:moveTo>
                <a:lnTo>
                  <a:pt x="1223772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8" name="object 15"/>
          <p:cNvSpPr>
            <a:spLocks/>
          </p:cNvSpPr>
          <p:nvPr/>
        </p:nvSpPr>
        <p:spPr bwMode="auto">
          <a:xfrm>
            <a:off x="5076825" y="3429000"/>
            <a:ext cx="360363" cy="647700"/>
          </a:xfrm>
          <a:custGeom>
            <a:avLst/>
            <a:gdLst/>
            <a:ahLst/>
            <a:cxnLst>
              <a:cxn ang="0">
                <a:pos x="0" y="647700"/>
              </a:cxn>
              <a:cxn ang="0">
                <a:pos x="359664" y="0"/>
              </a:cxn>
            </a:cxnLst>
            <a:rect l="0" t="0" r="r" b="b"/>
            <a:pathLst>
              <a:path w="360045" h="647700">
                <a:moveTo>
                  <a:pt x="0" y="647700"/>
                </a:moveTo>
                <a:lnTo>
                  <a:pt x="359664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9" name="object 16"/>
          <p:cNvSpPr>
            <a:spLocks/>
          </p:cNvSpPr>
          <p:nvPr/>
        </p:nvSpPr>
        <p:spPr bwMode="auto">
          <a:xfrm>
            <a:off x="5580063" y="3429000"/>
            <a:ext cx="1009650" cy="10080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888" y="1007363"/>
              </a:cxn>
            </a:cxnLst>
            <a:rect l="0" t="0" r="r" b="b"/>
            <a:pathLst>
              <a:path w="1009015" h="1007745">
                <a:moveTo>
                  <a:pt x="0" y="0"/>
                </a:moveTo>
                <a:lnTo>
                  <a:pt x="1008888" y="1007363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0" name="object 17"/>
          <p:cNvSpPr>
            <a:spLocks/>
          </p:cNvSpPr>
          <p:nvPr/>
        </p:nvSpPr>
        <p:spPr bwMode="auto">
          <a:xfrm>
            <a:off x="3276600" y="4508500"/>
            <a:ext cx="3241675" cy="722313"/>
          </a:xfrm>
          <a:custGeom>
            <a:avLst/>
            <a:gdLst/>
            <a:ahLst/>
            <a:cxnLst>
              <a:cxn ang="0">
                <a:pos x="0" y="720852"/>
              </a:cxn>
              <a:cxn ang="0">
                <a:pos x="3240023" y="0"/>
              </a:cxn>
            </a:cxnLst>
            <a:rect l="0" t="0" r="r" b="b"/>
            <a:pathLst>
              <a:path w="3240404" h="721360">
                <a:moveTo>
                  <a:pt x="0" y="720852"/>
                </a:moveTo>
                <a:lnTo>
                  <a:pt x="3240023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1" name="object 18"/>
          <p:cNvSpPr>
            <a:spLocks noChangeArrowheads="1"/>
          </p:cNvSpPr>
          <p:nvPr/>
        </p:nvSpPr>
        <p:spPr bwMode="auto">
          <a:xfrm>
            <a:off x="827088" y="2708275"/>
            <a:ext cx="720725" cy="6715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22" name="object 19"/>
          <p:cNvSpPr>
            <a:spLocks noChangeArrowheads="1"/>
          </p:cNvSpPr>
          <p:nvPr/>
        </p:nvSpPr>
        <p:spPr bwMode="auto">
          <a:xfrm>
            <a:off x="7812088" y="4437063"/>
            <a:ext cx="720725" cy="6715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23" name="object 20"/>
          <p:cNvSpPr>
            <a:spLocks noChangeArrowheads="1"/>
          </p:cNvSpPr>
          <p:nvPr/>
        </p:nvSpPr>
        <p:spPr bwMode="auto">
          <a:xfrm>
            <a:off x="6156325" y="2205038"/>
            <a:ext cx="720725" cy="6715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24" name="object 21"/>
          <p:cNvSpPr>
            <a:spLocks noChangeArrowheads="1"/>
          </p:cNvSpPr>
          <p:nvPr/>
        </p:nvSpPr>
        <p:spPr bwMode="auto">
          <a:xfrm>
            <a:off x="3348038" y="5734050"/>
            <a:ext cx="720725" cy="6715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25" name="object 22"/>
          <p:cNvSpPr>
            <a:spLocks noChangeArrowheads="1"/>
          </p:cNvSpPr>
          <p:nvPr/>
        </p:nvSpPr>
        <p:spPr bwMode="auto">
          <a:xfrm>
            <a:off x="1116013" y="5516563"/>
            <a:ext cx="720725" cy="6715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26" name="object 23"/>
          <p:cNvSpPr>
            <a:spLocks/>
          </p:cNvSpPr>
          <p:nvPr/>
        </p:nvSpPr>
        <p:spPr bwMode="auto">
          <a:xfrm>
            <a:off x="1477963" y="3213100"/>
            <a:ext cx="935037" cy="5048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34212" y="504444"/>
              </a:cxn>
            </a:cxnLst>
            <a:rect l="0" t="0" r="r" b="b"/>
            <a:pathLst>
              <a:path w="934719" h="504825">
                <a:moveTo>
                  <a:pt x="0" y="0"/>
                </a:moveTo>
                <a:lnTo>
                  <a:pt x="934212" y="504444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7" name="object 24"/>
          <p:cNvSpPr>
            <a:spLocks/>
          </p:cNvSpPr>
          <p:nvPr/>
        </p:nvSpPr>
        <p:spPr bwMode="auto">
          <a:xfrm>
            <a:off x="1692275" y="5373688"/>
            <a:ext cx="1009650" cy="431800"/>
          </a:xfrm>
          <a:custGeom>
            <a:avLst/>
            <a:gdLst/>
            <a:ahLst/>
            <a:cxnLst>
              <a:cxn ang="0">
                <a:pos x="0" y="431291"/>
              </a:cxn>
              <a:cxn ang="0">
                <a:pos x="1008888" y="0"/>
              </a:cxn>
            </a:cxnLst>
            <a:rect l="0" t="0" r="r" b="b"/>
            <a:pathLst>
              <a:path w="1009014" h="431800">
                <a:moveTo>
                  <a:pt x="0" y="431291"/>
                </a:moveTo>
                <a:lnTo>
                  <a:pt x="1008888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8" name="object 25"/>
          <p:cNvSpPr>
            <a:spLocks/>
          </p:cNvSpPr>
          <p:nvPr/>
        </p:nvSpPr>
        <p:spPr bwMode="auto">
          <a:xfrm>
            <a:off x="3059113" y="5373688"/>
            <a:ext cx="576262" cy="577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071" y="576072"/>
              </a:cxn>
            </a:cxnLst>
            <a:rect l="0" t="0" r="r" b="b"/>
            <a:pathLst>
              <a:path w="576579" h="576579">
                <a:moveTo>
                  <a:pt x="0" y="0"/>
                </a:moveTo>
                <a:lnTo>
                  <a:pt x="576071" y="576072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9" name="object 26"/>
          <p:cNvSpPr>
            <a:spLocks/>
          </p:cNvSpPr>
          <p:nvPr/>
        </p:nvSpPr>
        <p:spPr bwMode="auto">
          <a:xfrm>
            <a:off x="5724525" y="2781300"/>
            <a:ext cx="647700" cy="360363"/>
          </a:xfrm>
          <a:custGeom>
            <a:avLst/>
            <a:gdLst/>
            <a:ahLst/>
            <a:cxnLst>
              <a:cxn ang="0">
                <a:pos x="0" y="359663"/>
              </a:cxn>
              <a:cxn ang="0">
                <a:pos x="647700" y="0"/>
              </a:cxn>
            </a:cxnLst>
            <a:rect l="0" t="0" r="r" b="b"/>
            <a:pathLst>
              <a:path w="647700" h="360044">
                <a:moveTo>
                  <a:pt x="0" y="359663"/>
                </a:moveTo>
                <a:lnTo>
                  <a:pt x="64770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0" name="object 27"/>
          <p:cNvSpPr>
            <a:spLocks/>
          </p:cNvSpPr>
          <p:nvPr/>
        </p:nvSpPr>
        <p:spPr bwMode="auto">
          <a:xfrm>
            <a:off x="7237413" y="4508500"/>
            <a:ext cx="865187" cy="746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5631" y="73152"/>
              </a:cxn>
            </a:cxnLst>
            <a:rect l="0" t="0" r="r" b="b"/>
            <a:pathLst>
              <a:path w="866140" h="73660">
                <a:moveTo>
                  <a:pt x="0" y="0"/>
                </a:moveTo>
                <a:lnTo>
                  <a:pt x="865631" y="73152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1" name="object 28"/>
          <p:cNvSpPr>
            <a:spLocks/>
          </p:cNvSpPr>
          <p:nvPr/>
        </p:nvSpPr>
        <p:spPr bwMode="auto">
          <a:xfrm>
            <a:off x="3132138" y="3284538"/>
            <a:ext cx="1944687" cy="504825"/>
          </a:xfrm>
          <a:custGeom>
            <a:avLst/>
            <a:gdLst/>
            <a:ahLst/>
            <a:cxnLst>
              <a:cxn ang="0">
                <a:pos x="0" y="504443"/>
              </a:cxn>
              <a:cxn ang="0">
                <a:pos x="1944623" y="0"/>
              </a:cxn>
            </a:cxnLst>
            <a:rect l="0" t="0" r="r" b="b"/>
            <a:pathLst>
              <a:path w="1945004" h="504825">
                <a:moveTo>
                  <a:pt x="0" y="504443"/>
                </a:moveTo>
                <a:lnTo>
                  <a:pt x="1944623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2" name="object 29"/>
          <p:cNvSpPr>
            <a:spLocks noChangeArrowheads="1"/>
          </p:cNvSpPr>
          <p:nvPr/>
        </p:nvSpPr>
        <p:spPr bwMode="auto">
          <a:xfrm>
            <a:off x="5795963" y="5013325"/>
            <a:ext cx="720725" cy="3635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33" name="object 30"/>
          <p:cNvSpPr>
            <a:spLocks/>
          </p:cNvSpPr>
          <p:nvPr/>
        </p:nvSpPr>
        <p:spPr bwMode="auto">
          <a:xfrm>
            <a:off x="4932363" y="4294188"/>
            <a:ext cx="1081087" cy="720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0515" y="720851"/>
              </a:cxn>
            </a:cxnLst>
            <a:rect l="0" t="0" r="r" b="b"/>
            <a:pathLst>
              <a:path w="1080770" h="721360">
                <a:moveTo>
                  <a:pt x="0" y="0"/>
                </a:moveTo>
                <a:lnTo>
                  <a:pt x="1080515" y="720851"/>
                </a:lnTo>
              </a:path>
            </a:pathLst>
          </a:custGeom>
          <a:noFill/>
          <a:ln w="380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4" name="object 31"/>
          <p:cNvSpPr>
            <a:spLocks/>
          </p:cNvSpPr>
          <p:nvPr/>
        </p:nvSpPr>
        <p:spPr bwMode="auto">
          <a:xfrm>
            <a:off x="6372225" y="4652963"/>
            <a:ext cx="361950" cy="361950"/>
          </a:xfrm>
          <a:custGeom>
            <a:avLst/>
            <a:gdLst/>
            <a:ahLst/>
            <a:cxnLst>
              <a:cxn ang="0">
                <a:pos x="0" y="361188"/>
              </a:cxn>
              <a:cxn ang="0">
                <a:pos x="361188" y="0"/>
              </a:cxn>
            </a:cxnLst>
            <a:rect l="0" t="0" r="r" b="b"/>
            <a:pathLst>
              <a:path w="361315" h="361314">
                <a:moveTo>
                  <a:pt x="0" y="361188"/>
                </a:moveTo>
                <a:lnTo>
                  <a:pt x="361188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5" name="object 32"/>
          <p:cNvSpPr>
            <a:spLocks noChangeArrowheads="1"/>
          </p:cNvSpPr>
          <p:nvPr/>
        </p:nvSpPr>
        <p:spPr bwMode="auto">
          <a:xfrm>
            <a:off x="6804025" y="5589588"/>
            <a:ext cx="720725" cy="6715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36" name="object 33"/>
          <p:cNvSpPr>
            <a:spLocks/>
          </p:cNvSpPr>
          <p:nvPr/>
        </p:nvSpPr>
        <p:spPr bwMode="auto">
          <a:xfrm>
            <a:off x="6443663" y="5373688"/>
            <a:ext cx="650875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9223" y="288035"/>
              </a:cxn>
            </a:cxnLst>
            <a:rect l="0" t="0" r="r" b="b"/>
            <a:pathLst>
              <a:path w="649604" h="288289">
                <a:moveTo>
                  <a:pt x="0" y="0"/>
                </a:moveTo>
                <a:lnTo>
                  <a:pt x="649223" y="288035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" name="object 34"/>
          <p:cNvSpPr txBox="1"/>
          <p:nvPr/>
        </p:nvSpPr>
        <p:spPr>
          <a:xfrm>
            <a:off x="4146550" y="5895975"/>
            <a:ext cx="32385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Ple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538" name="object 4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550EB699-ADEA-4713-9A63-2B33B18753E4}" type="slidenum">
              <a:rPr lang="th-TH"/>
              <a:pPr marL="111125"/>
              <a:t>15</a:t>
            </a:fld>
            <a:endParaRPr lang="th-TH"/>
          </a:p>
        </p:txBody>
      </p:sp>
      <p:sp>
        <p:nvSpPr>
          <p:cNvPr id="35" name="object 35"/>
          <p:cNvSpPr txBox="1"/>
          <p:nvPr/>
        </p:nvSpPr>
        <p:spPr>
          <a:xfrm>
            <a:off x="1338263" y="2368550"/>
            <a:ext cx="3556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N</a:t>
            </a:r>
            <a:r>
              <a:rPr sz="1800" spc="-10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56425" y="2079625"/>
            <a:ext cx="493713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Tahoma"/>
                <a:cs typeface="Tahoma"/>
              </a:rPr>
              <a:t>J</a:t>
            </a:r>
            <a:r>
              <a:rPr sz="1800" dirty="0">
                <a:latin typeface="Tahoma"/>
                <a:cs typeface="Tahoma"/>
              </a:rPr>
              <a:t>o</a:t>
            </a:r>
            <a:r>
              <a:rPr sz="1800" spc="-15" dirty="0">
                <a:latin typeface="Tahoma"/>
                <a:cs typeface="Tahoma"/>
              </a:rPr>
              <a:t>o</a:t>
            </a:r>
            <a:r>
              <a:rPr sz="1800" dirty="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541" name="object 37"/>
          <p:cNvSpPr txBox="1">
            <a:spLocks noChangeArrowheads="1"/>
          </p:cNvSpPr>
          <p:nvPr/>
        </p:nvSpPr>
        <p:spPr bwMode="auto">
          <a:xfrm>
            <a:off x="6380163" y="5680075"/>
            <a:ext cx="4635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Chai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835025" y="5176838"/>
            <a:ext cx="427038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G</a:t>
            </a:r>
            <a:r>
              <a:rPr sz="1800" spc="-10" dirty="0">
                <a:latin typeface="Tahoma"/>
                <a:cs typeface="Tahoma"/>
              </a:rPr>
              <a:t>o</a:t>
            </a:r>
            <a:r>
              <a:rPr sz="1800" dirty="0">
                <a:latin typeface="Tahoma"/>
                <a:cs typeface="Tahoma"/>
              </a:rPr>
              <a:t>lf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181975" y="4024313"/>
            <a:ext cx="452438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75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om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01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 Multicast</a:t>
            </a:r>
            <a:r>
              <a:rPr spc="-155" dirty="0"/>
              <a:t> </a:t>
            </a:r>
            <a:r>
              <a:rPr dirty="0"/>
              <a:t>Challenge</a:t>
            </a:r>
          </a:p>
        </p:txBody>
      </p:sp>
      <p:sp>
        <p:nvSpPr>
          <p:cNvPr id="22530" name="object 3"/>
          <p:cNvSpPr>
            <a:spLocks/>
          </p:cNvSpPr>
          <p:nvPr/>
        </p:nvSpPr>
        <p:spPr bwMode="auto">
          <a:xfrm>
            <a:off x="2354263" y="3694113"/>
            <a:ext cx="3013075" cy="781050"/>
          </a:xfrm>
          <a:custGeom>
            <a:avLst/>
            <a:gdLst/>
            <a:ahLst/>
            <a:cxnLst>
              <a:cxn ang="0">
                <a:pos x="0" y="350900"/>
              </a:cxn>
              <a:cxn ang="0">
                <a:pos x="130810" y="466471"/>
              </a:cxn>
              <a:cxn ang="0">
                <a:pos x="221615" y="540257"/>
              </a:cxn>
              <a:cxn ang="0">
                <a:pos x="317627" y="608584"/>
              </a:cxn>
              <a:cxn ang="0">
                <a:pos x="420878" y="669290"/>
              </a:cxn>
              <a:cxn ang="0">
                <a:pos x="532511" y="719201"/>
              </a:cxn>
              <a:cxn ang="0">
                <a:pos x="654431" y="755904"/>
              </a:cxn>
              <a:cxn ang="0">
                <a:pos x="788288" y="776859"/>
              </a:cxn>
              <a:cxn ang="0">
                <a:pos x="898016" y="780542"/>
              </a:cxn>
              <a:cxn ang="0">
                <a:pos x="978788" y="775969"/>
              </a:cxn>
              <a:cxn ang="0">
                <a:pos x="1065149" y="765937"/>
              </a:cxn>
              <a:cxn ang="0">
                <a:pos x="1156715" y="751078"/>
              </a:cxn>
              <a:cxn ang="0">
                <a:pos x="1251965" y="732155"/>
              </a:cxn>
              <a:cxn ang="0">
                <a:pos x="862076" y="722757"/>
              </a:cxn>
              <a:cxn ang="0">
                <a:pos x="761619" y="715899"/>
              </a:cxn>
              <a:cxn ang="0">
                <a:pos x="638683" y="692404"/>
              </a:cxn>
              <a:cxn ang="0">
                <a:pos x="526542" y="654557"/>
              </a:cxn>
              <a:cxn ang="0">
                <a:pos x="423037" y="604774"/>
              </a:cxn>
              <a:cxn ang="0">
                <a:pos x="303403" y="528828"/>
              </a:cxn>
              <a:cxn ang="0">
                <a:pos x="212725" y="459359"/>
              </a:cxn>
              <a:cxn ang="0">
                <a:pos x="125222" y="385063"/>
              </a:cxn>
              <a:cxn ang="0">
                <a:pos x="2855421" y="76895"/>
              </a:cxn>
              <a:cxn ang="0">
                <a:pos x="2758948" y="139573"/>
              </a:cxn>
              <a:cxn ang="0">
                <a:pos x="2677922" y="185928"/>
              </a:cxn>
              <a:cxn ang="0">
                <a:pos x="2587371" y="232282"/>
              </a:cxn>
              <a:cxn ang="0">
                <a:pos x="2456941" y="290322"/>
              </a:cxn>
              <a:cxn ang="0">
                <a:pos x="2336038" y="336804"/>
              </a:cxn>
              <a:cxn ang="0">
                <a:pos x="1836293" y="508381"/>
              </a:cxn>
              <a:cxn ang="0">
                <a:pos x="1587373" y="585597"/>
              </a:cxn>
              <a:cxn ang="0">
                <a:pos x="1386459" y="640969"/>
              </a:cxn>
              <a:cxn ang="0">
                <a:pos x="1240282" y="675513"/>
              </a:cxn>
              <a:cxn ang="0">
                <a:pos x="1146810" y="694055"/>
              </a:cxn>
              <a:cxn ang="0">
                <a:pos x="1057910" y="708532"/>
              </a:cxn>
              <a:cxn ang="0">
                <a:pos x="974344" y="718185"/>
              </a:cxn>
              <a:cxn ang="0">
                <a:pos x="862076" y="722757"/>
              </a:cxn>
              <a:cxn ang="0">
                <a:pos x="1350390" y="709549"/>
              </a:cxn>
              <a:cxn ang="0">
                <a:pos x="1450848" y="684022"/>
              </a:cxn>
              <a:cxn ang="0">
                <a:pos x="1603248" y="641350"/>
              </a:cxn>
              <a:cxn ang="0">
                <a:pos x="1804924" y="579374"/>
              </a:cxn>
              <a:cxn ang="0">
                <a:pos x="2322068" y="403225"/>
              </a:cxn>
              <a:cxn ang="0">
                <a:pos x="2478659" y="344043"/>
              </a:cxn>
              <a:cxn ang="0">
                <a:pos x="2587244" y="296418"/>
              </a:cxn>
              <a:cxn ang="0">
                <a:pos x="2705354" y="236981"/>
              </a:cxn>
              <a:cxn ang="0">
                <a:pos x="2788158" y="189484"/>
              </a:cxn>
              <a:cxn ang="0">
                <a:pos x="2863469" y="141731"/>
              </a:cxn>
              <a:cxn ang="0">
                <a:pos x="2855421" y="76895"/>
              </a:cxn>
              <a:cxn ang="0">
                <a:pos x="2879598" y="60198"/>
              </a:cxn>
              <a:cxn ang="0">
                <a:pos x="2889030" y="124050"/>
              </a:cxn>
              <a:cxn ang="0">
                <a:pos x="2982015" y="60198"/>
              </a:cxn>
              <a:cxn ang="0">
                <a:pos x="2855421" y="76895"/>
              </a:cxn>
              <a:cxn ang="0">
                <a:pos x="2912491" y="107823"/>
              </a:cxn>
              <a:cxn ang="0">
                <a:pos x="3013964" y="0"/>
              </a:cxn>
              <a:cxn ang="0">
                <a:pos x="2855421" y="76895"/>
              </a:cxn>
              <a:cxn ang="0">
                <a:pos x="2982015" y="60198"/>
              </a:cxn>
            </a:cxnLst>
            <a:rect l="0" t="0" r="r" b="b"/>
            <a:pathLst>
              <a:path w="3014345" h="781050">
                <a:moveTo>
                  <a:pt x="38608" y="307721"/>
                </a:moveTo>
                <a:lnTo>
                  <a:pt x="0" y="350900"/>
                </a:lnTo>
                <a:lnTo>
                  <a:pt x="86613" y="428244"/>
                </a:lnTo>
                <a:lnTo>
                  <a:pt x="130810" y="466471"/>
                </a:lnTo>
                <a:lnTo>
                  <a:pt x="175768" y="503809"/>
                </a:lnTo>
                <a:lnTo>
                  <a:pt x="221615" y="540257"/>
                </a:lnTo>
                <a:lnTo>
                  <a:pt x="268986" y="575310"/>
                </a:lnTo>
                <a:lnTo>
                  <a:pt x="317627" y="608584"/>
                </a:lnTo>
                <a:lnTo>
                  <a:pt x="368300" y="640207"/>
                </a:lnTo>
                <a:lnTo>
                  <a:pt x="420878" y="669290"/>
                </a:lnTo>
                <a:lnTo>
                  <a:pt x="475488" y="695706"/>
                </a:lnTo>
                <a:lnTo>
                  <a:pt x="532511" y="719201"/>
                </a:lnTo>
                <a:lnTo>
                  <a:pt x="592074" y="739394"/>
                </a:lnTo>
                <a:lnTo>
                  <a:pt x="654431" y="755904"/>
                </a:lnTo>
                <a:lnTo>
                  <a:pt x="719836" y="768476"/>
                </a:lnTo>
                <a:lnTo>
                  <a:pt x="788288" y="776859"/>
                </a:lnTo>
                <a:lnTo>
                  <a:pt x="860171" y="780669"/>
                </a:lnTo>
                <a:lnTo>
                  <a:pt x="898016" y="780542"/>
                </a:lnTo>
                <a:lnTo>
                  <a:pt x="937513" y="779018"/>
                </a:lnTo>
                <a:lnTo>
                  <a:pt x="978788" y="775969"/>
                </a:lnTo>
                <a:lnTo>
                  <a:pt x="1021334" y="771525"/>
                </a:lnTo>
                <a:lnTo>
                  <a:pt x="1065149" y="765937"/>
                </a:lnTo>
                <a:lnTo>
                  <a:pt x="1110361" y="759079"/>
                </a:lnTo>
                <a:lnTo>
                  <a:pt x="1156715" y="751078"/>
                </a:lnTo>
                <a:lnTo>
                  <a:pt x="1203833" y="742188"/>
                </a:lnTo>
                <a:lnTo>
                  <a:pt x="1251965" y="732155"/>
                </a:lnTo>
                <a:lnTo>
                  <a:pt x="1294533" y="722757"/>
                </a:lnTo>
                <a:lnTo>
                  <a:pt x="862076" y="722757"/>
                </a:lnTo>
                <a:lnTo>
                  <a:pt x="827786" y="721613"/>
                </a:lnTo>
                <a:lnTo>
                  <a:pt x="761619" y="715899"/>
                </a:lnTo>
                <a:lnTo>
                  <a:pt x="698627" y="705993"/>
                </a:lnTo>
                <a:lnTo>
                  <a:pt x="638683" y="692404"/>
                </a:lnTo>
                <a:lnTo>
                  <a:pt x="581406" y="675132"/>
                </a:lnTo>
                <a:lnTo>
                  <a:pt x="526542" y="654557"/>
                </a:lnTo>
                <a:lnTo>
                  <a:pt x="473837" y="631063"/>
                </a:lnTo>
                <a:lnTo>
                  <a:pt x="423037" y="604774"/>
                </a:lnTo>
                <a:lnTo>
                  <a:pt x="374015" y="575944"/>
                </a:lnTo>
                <a:lnTo>
                  <a:pt x="303403" y="528828"/>
                </a:lnTo>
                <a:lnTo>
                  <a:pt x="257683" y="494919"/>
                </a:lnTo>
                <a:lnTo>
                  <a:pt x="212725" y="459359"/>
                </a:lnTo>
                <a:lnTo>
                  <a:pt x="168656" y="422656"/>
                </a:lnTo>
                <a:lnTo>
                  <a:pt x="125222" y="385063"/>
                </a:lnTo>
                <a:lnTo>
                  <a:pt x="38608" y="307721"/>
                </a:lnTo>
                <a:close/>
              </a:path>
              <a:path w="3014345" h="781050">
                <a:moveTo>
                  <a:pt x="2855421" y="76895"/>
                </a:moveTo>
                <a:lnTo>
                  <a:pt x="2796159" y="116331"/>
                </a:lnTo>
                <a:lnTo>
                  <a:pt x="2758948" y="139573"/>
                </a:lnTo>
                <a:lnTo>
                  <a:pt x="2719324" y="162813"/>
                </a:lnTo>
                <a:lnTo>
                  <a:pt x="2677922" y="185928"/>
                </a:lnTo>
                <a:lnTo>
                  <a:pt x="2633980" y="209169"/>
                </a:lnTo>
                <a:lnTo>
                  <a:pt x="2587371" y="232282"/>
                </a:lnTo>
                <a:lnTo>
                  <a:pt x="2537714" y="255524"/>
                </a:lnTo>
                <a:lnTo>
                  <a:pt x="2456941" y="290322"/>
                </a:lnTo>
                <a:lnTo>
                  <a:pt x="2398522" y="313563"/>
                </a:lnTo>
                <a:lnTo>
                  <a:pt x="2336038" y="336804"/>
                </a:lnTo>
                <a:lnTo>
                  <a:pt x="2068702" y="430275"/>
                </a:lnTo>
                <a:lnTo>
                  <a:pt x="1836293" y="508381"/>
                </a:lnTo>
                <a:lnTo>
                  <a:pt x="1688084" y="555371"/>
                </a:lnTo>
                <a:lnTo>
                  <a:pt x="1587373" y="585597"/>
                </a:lnTo>
                <a:lnTo>
                  <a:pt x="1486535" y="614426"/>
                </a:lnTo>
                <a:lnTo>
                  <a:pt x="1386459" y="640969"/>
                </a:lnTo>
                <a:lnTo>
                  <a:pt x="1337056" y="653288"/>
                </a:lnTo>
                <a:lnTo>
                  <a:pt x="1240282" y="675513"/>
                </a:lnTo>
                <a:lnTo>
                  <a:pt x="1193038" y="685292"/>
                </a:lnTo>
                <a:lnTo>
                  <a:pt x="1146810" y="694055"/>
                </a:lnTo>
                <a:lnTo>
                  <a:pt x="1101598" y="701801"/>
                </a:lnTo>
                <a:lnTo>
                  <a:pt x="1057910" y="708532"/>
                </a:lnTo>
                <a:lnTo>
                  <a:pt x="1015364" y="713994"/>
                </a:lnTo>
                <a:lnTo>
                  <a:pt x="974344" y="718185"/>
                </a:lnTo>
                <a:lnTo>
                  <a:pt x="935227" y="721106"/>
                </a:lnTo>
                <a:lnTo>
                  <a:pt x="862076" y="722757"/>
                </a:lnTo>
                <a:lnTo>
                  <a:pt x="1294533" y="722757"/>
                </a:lnTo>
                <a:lnTo>
                  <a:pt x="1350390" y="709549"/>
                </a:lnTo>
                <a:lnTo>
                  <a:pt x="1400428" y="697103"/>
                </a:lnTo>
                <a:lnTo>
                  <a:pt x="1450848" y="684022"/>
                </a:lnTo>
                <a:lnTo>
                  <a:pt x="1501648" y="670306"/>
                </a:lnTo>
                <a:lnTo>
                  <a:pt x="1603248" y="641350"/>
                </a:lnTo>
                <a:lnTo>
                  <a:pt x="1704721" y="610869"/>
                </a:lnTo>
                <a:lnTo>
                  <a:pt x="1804924" y="579374"/>
                </a:lnTo>
                <a:lnTo>
                  <a:pt x="1902714" y="547624"/>
                </a:lnTo>
                <a:lnTo>
                  <a:pt x="2322068" y="403225"/>
                </a:lnTo>
                <a:lnTo>
                  <a:pt x="2418969" y="367665"/>
                </a:lnTo>
                <a:lnTo>
                  <a:pt x="2478659" y="344043"/>
                </a:lnTo>
                <a:lnTo>
                  <a:pt x="2534539" y="320294"/>
                </a:lnTo>
                <a:lnTo>
                  <a:pt x="2587244" y="296418"/>
                </a:lnTo>
                <a:lnTo>
                  <a:pt x="2636520" y="272669"/>
                </a:lnTo>
                <a:lnTo>
                  <a:pt x="2705354" y="236981"/>
                </a:lnTo>
                <a:lnTo>
                  <a:pt x="2748026" y="213106"/>
                </a:lnTo>
                <a:lnTo>
                  <a:pt x="2788158" y="189484"/>
                </a:lnTo>
                <a:lnTo>
                  <a:pt x="2826766" y="165607"/>
                </a:lnTo>
                <a:lnTo>
                  <a:pt x="2863469" y="141731"/>
                </a:lnTo>
                <a:lnTo>
                  <a:pt x="2889030" y="124050"/>
                </a:lnTo>
                <a:lnTo>
                  <a:pt x="2855421" y="76895"/>
                </a:lnTo>
                <a:close/>
              </a:path>
              <a:path w="3014345" h="781050">
                <a:moveTo>
                  <a:pt x="2982015" y="60198"/>
                </a:moveTo>
                <a:lnTo>
                  <a:pt x="2879598" y="60198"/>
                </a:lnTo>
                <a:lnTo>
                  <a:pt x="2912491" y="107823"/>
                </a:lnTo>
                <a:lnTo>
                  <a:pt x="2889030" y="124050"/>
                </a:lnTo>
                <a:lnTo>
                  <a:pt x="2922905" y="171576"/>
                </a:lnTo>
                <a:lnTo>
                  <a:pt x="2982015" y="60198"/>
                </a:lnTo>
                <a:close/>
              </a:path>
              <a:path w="3014345" h="781050">
                <a:moveTo>
                  <a:pt x="2879598" y="60198"/>
                </a:moveTo>
                <a:lnTo>
                  <a:pt x="2855421" y="76895"/>
                </a:lnTo>
                <a:lnTo>
                  <a:pt x="2889030" y="124050"/>
                </a:lnTo>
                <a:lnTo>
                  <a:pt x="2912491" y="107823"/>
                </a:lnTo>
                <a:lnTo>
                  <a:pt x="2879598" y="60198"/>
                </a:lnTo>
                <a:close/>
              </a:path>
              <a:path w="3014345" h="781050">
                <a:moveTo>
                  <a:pt x="3013964" y="0"/>
                </a:moveTo>
                <a:lnTo>
                  <a:pt x="2822066" y="30099"/>
                </a:lnTo>
                <a:lnTo>
                  <a:pt x="2855421" y="76895"/>
                </a:lnTo>
                <a:lnTo>
                  <a:pt x="2879598" y="60198"/>
                </a:lnTo>
                <a:lnTo>
                  <a:pt x="2982015" y="60198"/>
                </a:lnTo>
                <a:lnTo>
                  <a:pt x="3013964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1" name="object 4"/>
          <p:cNvSpPr>
            <a:spLocks/>
          </p:cNvSpPr>
          <p:nvPr/>
        </p:nvSpPr>
        <p:spPr bwMode="auto">
          <a:xfrm>
            <a:off x="2513013" y="4416425"/>
            <a:ext cx="1717675" cy="1254125"/>
          </a:xfrm>
          <a:custGeom>
            <a:avLst/>
            <a:gdLst/>
            <a:ahLst/>
            <a:cxnLst>
              <a:cxn ang="0">
                <a:pos x="0" y="1202309"/>
              </a:cxn>
              <a:cxn ang="0">
                <a:pos x="177114" y="1202740"/>
              </a:cxn>
              <a:cxn ang="0">
                <a:pos x="136398" y="1145921"/>
              </a:cxn>
              <a:cxn ang="0">
                <a:pos x="153669" y="1083564"/>
              </a:cxn>
              <a:cxn ang="0">
                <a:pos x="136398" y="1145921"/>
              </a:cxn>
              <a:cxn ang="0">
                <a:pos x="175998" y="1197068"/>
              </a:cxn>
              <a:cxn ang="0">
                <a:pos x="175998" y="1197068"/>
              </a:cxn>
              <a:cxn ang="0">
                <a:pos x="177114" y="1202740"/>
              </a:cxn>
              <a:cxn ang="0">
                <a:pos x="563244" y="0"/>
              </a:cxn>
              <a:cxn ang="0">
                <a:pos x="853439" y="82296"/>
              </a:cxn>
              <a:cxn ang="0">
                <a:pos x="1128902" y="111252"/>
              </a:cxn>
              <a:cxn ang="0">
                <a:pos x="1253616" y="128651"/>
              </a:cxn>
              <a:cxn ang="0">
                <a:pos x="1330452" y="141605"/>
              </a:cxn>
              <a:cxn ang="0">
                <a:pos x="1464945" y="171323"/>
              </a:cxn>
              <a:cxn ang="0">
                <a:pos x="1569212" y="206883"/>
              </a:cxn>
              <a:cxn ang="0">
                <a:pos x="1640713" y="251841"/>
              </a:cxn>
              <a:cxn ang="0">
                <a:pos x="1659127" y="299593"/>
              </a:cxn>
              <a:cxn ang="0">
                <a:pos x="1617472" y="379730"/>
              </a:cxn>
              <a:cxn ang="0">
                <a:pos x="1551686" y="452882"/>
              </a:cxn>
              <a:cxn ang="0">
                <a:pos x="1449070" y="543687"/>
              </a:cxn>
              <a:cxn ang="0">
                <a:pos x="1358900" y="613664"/>
              </a:cxn>
              <a:cxn ang="0">
                <a:pos x="1295019" y="659892"/>
              </a:cxn>
              <a:cxn ang="0">
                <a:pos x="1163320" y="748919"/>
              </a:cxn>
              <a:cxn ang="0">
                <a:pos x="1098296" y="790321"/>
              </a:cxn>
              <a:cxn ang="0">
                <a:pos x="975868" y="864108"/>
              </a:cxn>
              <a:cxn ang="0">
                <a:pos x="868299" y="923544"/>
              </a:cxn>
              <a:cxn ang="0">
                <a:pos x="761111" y="972947"/>
              </a:cxn>
              <a:cxn ang="0">
                <a:pos x="649986" y="1015492"/>
              </a:cxn>
              <a:cxn ang="0">
                <a:pos x="535432" y="1052195"/>
              </a:cxn>
              <a:cxn ang="0">
                <a:pos x="418211" y="1084072"/>
              </a:cxn>
              <a:cxn ang="0">
                <a:pos x="298831" y="1112393"/>
              </a:cxn>
              <a:cxn ang="0">
                <a:pos x="164817" y="1140230"/>
              </a:cxn>
              <a:cxn ang="0">
                <a:pos x="250698" y="1182027"/>
              </a:cxn>
              <a:cxn ang="0">
                <a:pos x="372491" y="1154938"/>
              </a:cxn>
              <a:cxn ang="0">
                <a:pos x="492887" y="1124458"/>
              </a:cxn>
              <a:cxn ang="0">
                <a:pos x="611505" y="1089406"/>
              </a:cxn>
              <a:cxn ang="0">
                <a:pos x="727582" y="1048766"/>
              </a:cxn>
              <a:cxn ang="0">
                <a:pos x="840486" y="1001268"/>
              </a:cxn>
              <a:cxn ang="0">
                <a:pos x="949325" y="945769"/>
              </a:cxn>
              <a:cxn ang="0">
                <a:pos x="1097026" y="859282"/>
              </a:cxn>
              <a:cxn ang="0">
                <a:pos x="1262126" y="752983"/>
              </a:cxn>
              <a:cxn ang="0">
                <a:pos x="1361439" y="683641"/>
              </a:cxn>
              <a:cxn ang="0">
                <a:pos x="1425448" y="636016"/>
              </a:cxn>
              <a:cxn ang="0">
                <a:pos x="1486153" y="588264"/>
              </a:cxn>
              <a:cxn ang="0">
                <a:pos x="1592834" y="493522"/>
              </a:cxn>
              <a:cxn ang="0">
                <a:pos x="1664208" y="414020"/>
              </a:cxn>
              <a:cxn ang="0">
                <a:pos x="1708531" y="337439"/>
              </a:cxn>
              <a:cxn ang="0">
                <a:pos x="1717421" y="282956"/>
              </a:cxn>
              <a:cxn ang="0">
                <a:pos x="1680464" y="209677"/>
              </a:cxn>
              <a:cxn ang="0">
                <a:pos x="1591183" y="153289"/>
              </a:cxn>
              <a:cxn ang="0">
                <a:pos x="1479423" y="115316"/>
              </a:cxn>
              <a:cxn ang="0">
                <a:pos x="1340358" y="84455"/>
              </a:cxn>
              <a:cxn ang="0">
                <a:pos x="1221232" y="65151"/>
              </a:cxn>
              <a:cxn ang="0">
                <a:pos x="1091691" y="48387"/>
              </a:cxn>
              <a:cxn ang="0">
                <a:pos x="761111" y="16129"/>
              </a:cxn>
            </a:cxnLst>
            <a:rect l="0" t="0" r="r" b="b"/>
            <a:pathLst>
              <a:path w="1717675" h="1254125">
                <a:moveTo>
                  <a:pt x="153669" y="1083564"/>
                </a:moveTo>
                <a:lnTo>
                  <a:pt x="0" y="1202309"/>
                </a:lnTo>
                <a:lnTo>
                  <a:pt x="187198" y="1253998"/>
                </a:lnTo>
                <a:lnTo>
                  <a:pt x="177114" y="1202740"/>
                </a:lnTo>
                <a:lnTo>
                  <a:pt x="147828" y="1202740"/>
                </a:lnTo>
                <a:lnTo>
                  <a:pt x="136398" y="1145921"/>
                </a:lnTo>
                <a:lnTo>
                  <a:pt x="164817" y="1140230"/>
                </a:lnTo>
                <a:lnTo>
                  <a:pt x="153669" y="1083564"/>
                </a:lnTo>
                <a:close/>
              </a:path>
              <a:path w="1717675" h="1254125">
                <a:moveTo>
                  <a:pt x="164817" y="1140230"/>
                </a:moveTo>
                <a:lnTo>
                  <a:pt x="136398" y="1145921"/>
                </a:lnTo>
                <a:lnTo>
                  <a:pt x="147828" y="1202740"/>
                </a:lnTo>
                <a:lnTo>
                  <a:pt x="175998" y="1197068"/>
                </a:lnTo>
                <a:lnTo>
                  <a:pt x="164817" y="1140230"/>
                </a:lnTo>
                <a:close/>
              </a:path>
              <a:path w="1717675" h="1254125">
                <a:moveTo>
                  <a:pt x="175998" y="1197068"/>
                </a:moveTo>
                <a:lnTo>
                  <a:pt x="147828" y="1202740"/>
                </a:lnTo>
                <a:lnTo>
                  <a:pt x="177114" y="1202740"/>
                </a:lnTo>
                <a:lnTo>
                  <a:pt x="175998" y="1197068"/>
                </a:lnTo>
                <a:close/>
              </a:path>
              <a:path w="1717675" h="1254125">
                <a:moveTo>
                  <a:pt x="563244" y="0"/>
                </a:moveTo>
                <a:lnTo>
                  <a:pt x="558546" y="57658"/>
                </a:lnTo>
                <a:lnTo>
                  <a:pt x="853439" y="82296"/>
                </a:lnTo>
                <a:lnTo>
                  <a:pt x="994790" y="96012"/>
                </a:lnTo>
                <a:lnTo>
                  <a:pt x="1128902" y="111252"/>
                </a:lnTo>
                <a:lnTo>
                  <a:pt x="1213358" y="122555"/>
                </a:lnTo>
                <a:lnTo>
                  <a:pt x="1253616" y="128651"/>
                </a:lnTo>
                <a:lnTo>
                  <a:pt x="1292733" y="135001"/>
                </a:lnTo>
                <a:lnTo>
                  <a:pt x="1330452" y="141605"/>
                </a:lnTo>
                <a:lnTo>
                  <a:pt x="1401064" y="155702"/>
                </a:lnTo>
                <a:lnTo>
                  <a:pt x="1464945" y="171323"/>
                </a:lnTo>
                <a:lnTo>
                  <a:pt x="1521333" y="188341"/>
                </a:lnTo>
                <a:lnTo>
                  <a:pt x="1569212" y="206883"/>
                </a:lnTo>
                <a:lnTo>
                  <a:pt x="1607439" y="226441"/>
                </a:lnTo>
                <a:lnTo>
                  <a:pt x="1640713" y="251841"/>
                </a:lnTo>
                <a:lnTo>
                  <a:pt x="1659763" y="294005"/>
                </a:lnTo>
                <a:lnTo>
                  <a:pt x="1659127" y="299593"/>
                </a:lnTo>
                <a:lnTo>
                  <a:pt x="1642237" y="342900"/>
                </a:lnTo>
                <a:lnTo>
                  <a:pt x="1617472" y="379730"/>
                </a:lnTo>
                <a:lnTo>
                  <a:pt x="1592452" y="410083"/>
                </a:lnTo>
                <a:lnTo>
                  <a:pt x="1551686" y="452882"/>
                </a:lnTo>
                <a:lnTo>
                  <a:pt x="1503426" y="497586"/>
                </a:lnTo>
                <a:lnTo>
                  <a:pt x="1449070" y="543687"/>
                </a:lnTo>
                <a:lnTo>
                  <a:pt x="1389888" y="590296"/>
                </a:lnTo>
                <a:lnTo>
                  <a:pt x="1358900" y="613664"/>
                </a:lnTo>
                <a:lnTo>
                  <a:pt x="1327277" y="636905"/>
                </a:lnTo>
                <a:lnTo>
                  <a:pt x="1295019" y="659892"/>
                </a:lnTo>
                <a:lnTo>
                  <a:pt x="1229233" y="705358"/>
                </a:lnTo>
                <a:lnTo>
                  <a:pt x="1163320" y="748919"/>
                </a:lnTo>
                <a:lnTo>
                  <a:pt x="1130681" y="769874"/>
                </a:lnTo>
                <a:lnTo>
                  <a:pt x="1098296" y="790321"/>
                </a:lnTo>
                <a:lnTo>
                  <a:pt x="1035431" y="828929"/>
                </a:lnTo>
                <a:lnTo>
                  <a:pt x="975868" y="864108"/>
                </a:lnTo>
                <a:lnTo>
                  <a:pt x="921003" y="895350"/>
                </a:lnTo>
                <a:lnTo>
                  <a:pt x="868299" y="923544"/>
                </a:lnTo>
                <a:lnTo>
                  <a:pt x="815339" y="949198"/>
                </a:lnTo>
                <a:lnTo>
                  <a:pt x="761111" y="972947"/>
                </a:lnTo>
                <a:lnTo>
                  <a:pt x="705993" y="995045"/>
                </a:lnTo>
                <a:lnTo>
                  <a:pt x="649986" y="1015492"/>
                </a:lnTo>
                <a:lnTo>
                  <a:pt x="593090" y="1034542"/>
                </a:lnTo>
                <a:lnTo>
                  <a:pt x="535432" y="1052195"/>
                </a:lnTo>
                <a:lnTo>
                  <a:pt x="477138" y="1068705"/>
                </a:lnTo>
                <a:lnTo>
                  <a:pt x="418211" y="1084072"/>
                </a:lnTo>
                <a:lnTo>
                  <a:pt x="358648" y="1098677"/>
                </a:lnTo>
                <a:lnTo>
                  <a:pt x="298831" y="1112393"/>
                </a:lnTo>
                <a:lnTo>
                  <a:pt x="238506" y="1125474"/>
                </a:lnTo>
                <a:lnTo>
                  <a:pt x="164817" y="1140230"/>
                </a:lnTo>
                <a:lnTo>
                  <a:pt x="175998" y="1197068"/>
                </a:lnTo>
                <a:lnTo>
                  <a:pt x="250698" y="1182027"/>
                </a:lnTo>
                <a:lnTo>
                  <a:pt x="311785" y="1168781"/>
                </a:lnTo>
                <a:lnTo>
                  <a:pt x="372491" y="1154938"/>
                </a:lnTo>
                <a:lnTo>
                  <a:pt x="432943" y="1140079"/>
                </a:lnTo>
                <a:lnTo>
                  <a:pt x="492887" y="1124458"/>
                </a:lnTo>
                <a:lnTo>
                  <a:pt x="552450" y="1107567"/>
                </a:lnTo>
                <a:lnTo>
                  <a:pt x="611505" y="1089406"/>
                </a:lnTo>
                <a:lnTo>
                  <a:pt x="669798" y="1069848"/>
                </a:lnTo>
                <a:lnTo>
                  <a:pt x="727582" y="1048766"/>
                </a:lnTo>
                <a:lnTo>
                  <a:pt x="784351" y="1025906"/>
                </a:lnTo>
                <a:lnTo>
                  <a:pt x="840486" y="1001268"/>
                </a:lnTo>
                <a:lnTo>
                  <a:pt x="895731" y="974598"/>
                </a:lnTo>
                <a:lnTo>
                  <a:pt x="949325" y="945769"/>
                </a:lnTo>
                <a:lnTo>
                  <a:pt x="1005077" y="914146"/>
                </a:lnTo>
                <a:lnTo>
                  <a:pt x="1097026" y="859282"/>
                </a:lnTo>
                <a:lnTo>
                  <a:pt x="1195324" y="797306"/>
                </a:lnTo>
                <a:lnTo>
                  <a:pt x="1262126" y="752983"/>
                </a:lnTo>
                <a:lnTo>
                  <a:pt x="1328547" y="707009"/>
                </a:lnTo>
                <a:lnTo>
                  <a:pt x="1361439" y="683641"/>
                </a:lnTo>
                <a:lnTo>
                  <a:pt x="1393825" y="659892"/>
                </a:lnTo>
                <a:lnTo>
                  <a:pt x="1425448" y="636016"/>
                </a:lnTo>
                <a:lnTo>
                  <a:pt x="1456182" y="612140"/>
                </a:lnTo>
                <a:lnTo>
                  <a:pt x="1486153" y="588264"/>
                </a:lnTo>
                <a:lnTo>
                  <a:pt x="1542288" y="540512"/>
                </a:lnTo>
                <a:lnTo>
                  <a:pt x="1592834" y="493522"/>
                </a:lnTo>
                <a:lnTo>
                  <a:pt x="1636649" y="447421"/>
                </a:lnTo>
                <a:lnTo>
                  <a:pt x="1664208" y="414020"/>
                </a:lnTo>
                <a:lnTo>
                  <a:pt x="1686814" y="381127"/>
                </a:lnTo>
                <a:lnTo>
                  <a:pt x="1708531" y="337439"/>
                </a:lnTo>
                <a:lnTo>
                  <a:pt x="1717675" y="294005"/>
                </a:lnTo>
                <a:lnTo>
                  <a:pt x="1717421" y="282956"/>
                </a:lnTo>
                <a:lnTo>
                  <a:pt x="1705356" y="242316"/>
                </a:lnTo>
                <a:lnTo>
                  <a:pt x="1680464" y="209677"/>
                </a:lnTo>
                <a:lnTo>
                  <a:pt x="1646047" y="182372"/>
                </a:lnTo>
                <a:lnTo>
                  <a:pt x="1591183" y="153289"/>
                </a:lnTo>
                <a:lnTo>
                  <a:pt x="1538859" y="133223"/>
                </a:lnTo>
                <a:lnTo>
                  <a:pt x="1479423" y="115316"/>
                </a:lnTo>
                <a:lnTo>
                  <a:pt x="1413002" y="99060"/>
                </a:lnTo>
                <a:lnTo>
                  <a:pt x="1340358" y="84455"/>
                </a:lnTo>
                <a:lnTo>
                  <a:pt x="1302003" y="77724"/>
                </a:lnTo>
                <a:lnTo>
                  <a:pt x="1221232" y="65151"/>
                </a:lnTo>
                <a:lnTo>
                  <a:pt x="1179195" y="59309"/>
                </a:lnTo>
                <a:lnTo>
                  <a:pt x="1091691" y="48387"/>
                </a:lnTo>
                <a:lnTo>
                  <a:pt x="1000506" y="38354"/>
                </a:lnTo>
                <a:lnTo>
                  <a:pt x="761111" y="16129"/>
                </a:lnTo>
                <a:lnTo>
                  <a:pt x="563244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2" name="object 5"/>
          <p:cNvSpPr>
            <a:spLocks/>
          </p:cNvSpPr>
          <p:nvPr/>
        </p:nvSpPr>
        <p:spPr bwMode="auto">
          <a:xfrm>
            <a:off x="3324225" y="5172075"/>
            <a:ext cx="498475" cy="650875"/>
          </a:xfrm>
          <a:custGeom>
            <a:avLst/>
            <a:gdLst/>
            <a:ahLst/>
            <a:cxnLst>
              <a:cxn ang="0">
                <a:pos x="326536" y="595506"/>
              </a:cxn>
              <a:cxn ang="0">
                <a:pos x="304291" y="649046"/>
              </a:cxn>
              <a:cxn ang="0">
                <a:pos x="498093" y="635381"/>
              </a:cxn>
              <a:cxn ang="0">
                <a:pos x="473207" y="606640"/>
              </a:cxn>
              <a:cxn ang="0">
                <a:pos x="353187" y="606640"/>
              </a:cxn>
              <a:cxn ang="0">
                <a:pos x="326536" y="595506"/>
              </a:cxn>
              <a:cxn ang="0">
                <a:pos x="348749" y="542044"/>
              </a:cxn>
              <a:cxn ang="0">
                <a:pos x="326536" y="595506"/>
              </a:cxn>
              <a:cxn ang="0">
                <a:pos x="353187" y="606640"/>
              </a:cxn>
              <a:cxn ang="0">
                <a:pos x="375538" y="553161"/>
              </a:cxn>
              <a:cxn ang="0">
                <a:pos x="348749" y="542044"/>
              </a:cxn>
              <a:cxn ang="0">
                <a:pos x="370966" y="488569"/>
              </a:cxn>
              <a:cxn ang="0">
                <a:pos x="348749" y="542044"/>
              </a:cxn>
              <a:cxn ang="0">
                <a:pos x="375538" y="553161"/>
              </a:cxn>
              <a:cxn ang="0">
                <a:pos x="353187" y="606640"/>
              </a:cxn>
              <a:cxn ang="0">
                <a:pos x="473207" y="606640"/>
              </a:cxn>
              <a:cxn ang="0">
                <a:pos x="370966" y="488569"/>
              </a:cxn>
              <a:cxn ang="0">
                <a:pos x="342138" y="0"/>
              </a:cxn>
              <a:cxn ang="0">
                <a:pos x="276605" y="42799"/>
              </a:cxn>
              <a:cxn ang="0">
                <a:pos x="244601" y="64135"/>
              </a:cxn>
              <a:cxn ang="0">
                <a:pos x="183006" y="107061"/>
              </a:cxn>
              <a:cxn ang="0">
                <a:pos x="126618" y="150114"/>
              </a:cxn>
              <a:cxn ang="0">
                <a:pos x="88900" y="182626"/>
              </a:cxn>
              <a:cxn ang="0">
                <a:pos x="56641" y="215265"/>
              </a:cxn>
              <a:cxn ang="0">
                <a:pos x="30225" y="248666"/>
              </a:cxn>
              <a:cxn ang="0">
                <a:pos x="11175" y="282956"/>
              </a:cxn>
              <a:cxn ang="0">
                <a:pos x="888" y="320167"/>
              </a:cxn>
              <a:cxn ang="0">
                <a:pos x="0" y="332867"/>
              </a:cxn>
              <a:cxn ang="0">
                <a:pos x="507" y="345948"/>
              </a:cxn>
              <a:cxn ang="0">
                <a:pos x="11175" y="383921"/>
              </a:cxn>
              <a:cxn ang="0">
                <a:pos x="32892" y="418058"/>
              </a:cxn>
              <a:cxn ang="0">
                <a:pos x="63373" y="449211"/>
              </a:cxn>
              <a:cxn ang="0">
                <a:pos x="100711" y="478256"/>
              </a:cxn>
              <a:cxn ang="0">
                <a:pos x="144399" y="506082"/>
              </a:cxn>
              <a:cxn ang="0">
                <a:pos x="193293" y="533082"/>
              </a:cxn>
              <a:cxn ang="0">
                <a:pos x="246506" y="559409"/>
              </a:cxn>
              <a:cxn ang="0">
                <a:pos x="284225" y="576808"/>
              </a:cxn>
              <a:cxn ang="0">
                <a:pos x="323214" y="594118"/>
              </a:cxn>
              <a:cxn ang="0">
                <a:pos x="326536" y="595506"/>
              </a:cxn>
              <a:cxn ang="0">
                <a:pos x="348749" y="542044"/>
              </a:cxn>
              <a:cxn ang="0">
                <a:pos x="346710" y="541197"/>
              </a:cxn>
              <a:cxn ang="0">
                <a:pos x="308482" y="524217"/>
              </a:cxn>
              <a:cxn ang="0">
                <a:pos x="271906" y="507326"/>
              </a:cxn>
              <a:cxn ang="0">
                <a:pos x="236981" y="490347"/>
              </a:cxn>
              <a:cxn ang="0">
                <a:pos x="188975" y="464921"/>
              </a:cxn>
              <a:cxn ang="0">
                <a:pos x="146938" y="439635"/>
              </a:cxn>
              <a:cxn ang="0">
                <a:pos x="112267" y="414655"/>
              </a:cxn>
              <a:cxn ang="0">
                <a:pos x="78993" y="382905"/>
              </a:cxn>
              <a:cxn ang="0">
                <a:pos x="59689" y="348869"/>
              </a:cxn>
              <a:cxn ang="0">
                <a:pos x="57785" y="336296"/>
              </a:cxn>
              <a:cxn ang="0">
                <a:pos x="58038" y="329565"/>
              </a:cxn>
              <a:cxn ang="0">
                <a:pos x="71881" y="290957"/>
              </a:cxn>
              <a:cxn ang="0">
                <a:pos x="99060" y="254635"/>
              </a:cxn>
              <a:cxn ang="0">
                <a:pos x="127888" y="225552"/>
              </a:cxn>
              <a:cxn ang="0">
                <a:pos x="162432" y="195580"/>
              </a:cxn>
              <a:cxn ang="0">
                <a:pos x="216407" y="154432"/>
              </a:cxn>
              <a:cxn ang="0">
                <a:pos x="276732" y="112395"/>
              </a:cxn>
              <a:cxn ang="0">
                <a:pos x="340867" y="69850"/>
              </a:cxn>
              <a:cxn ang="0">
                <a:pos x="373634" y="48514"/>
              </a:cxn>
              <a:cxn ang="0">
                <a:pos x="342138" y="0"/>
              </a:cxn>
            </a:cxnLst>
            <a:rect l="0" t="0" r="r" b="b"/>
            <a:pathLst>
              <a:path w="498475" h="649604">
                <a:moveTo>
                  <a:pt x="326536" y="595506"/>
                </a:moveTo>
                <a:lnTo>
                  <a:pt x="304291" y="649046"/>
                </a:lnTo>
                <a:lnTo>
                  <a:pt x="498093" y="635381"/>
                </a:lnTo>
                <a:lnTo>
                  <a:pt x="473207" y="606640"/>
                </a:lnTo>
                <a:lnTo>
                  <a:pt x="353187" y="606640"/>
                </a:lnTo>
                <a:lnTo>
                  <a:pt x="326536" y="595506"/>
                </a:lnTo>
                <a:close/>
              </a:path>
              <a:path w="498475" h="649604">
                <a:moveTo>
                  <a:pt x="348749" y="542044"/>
                </a:moveTo>
                <a:lnTo>
                  <a:pt x="326536" y="595506"/>
                </a:lnTo>
                <a:lnTo>
                  <a:pt x="353187" y="606640"/>
                </a:lnTo>
                <a:lnTo>
                  <a:pt x="375538" y="553161"/>
                </a:lnTo>
                <a:lnTo>
                  <a:pt x="348749" y="542044"/>
                </a:lnTo>
                <a:close/>
              </a:path>
              <a:path w="498475" h="649604">
                <a:moveTo>
                  <a:pt x="370966" y="488569"/>
                </a:moveTo>
                <a:lnTo>
                  <a:pt x="348749" y="542044"/>
                </a:lnTo>
                <a:lnTo>
                  <a:pt x="375538" y="553161"/>
                </a:lnTo>
                <a:lnTo>
                  <a:pt x="353187" y="606640"/>
                </a:lnTo>
                <a:lnTo>
                  <a:pt x="473207" y="606640"/>
                </a:lnTo>
                <a:lnTo>
                  <a:pt x="370966" y="488569"/>
                </a:lnTo>
                <a:close/>
              </a:path>
              <a:path w="498475" h="649604">
                <a:moveTo>
                  <a:pt x="342138" y="0"/>
                </a:moveTo>
                <a:lnTo>
                  <a:pt x="276605" y="42799"/>
                </a:lnTo>
                <a:lnTo>
                  <a:pt x="244601" y="64135"/>
                </a:lnTo>
                <a:lnTo>
                  <a:pt x="183006" y="107061"/>
                </a:lnTo>
                <a:lnTo>
                  <a:pt x="126618" y="150114"/>
                </a:lnTo>
                <a:lnTo>
                  <a:pt x="88900" y="182626"/>
                </a:lnTo>
                <a:lnTo>
                  <a:pt x="56641" y="215265"/>
                </a:lnTo>
                <a:lnTo>
                  <a:pt x="30225" y="248666"/>
                </a:lnTo>
                <a:lnTo>
                  <a:pt x="11175" y="282956"/>
                </a:lnTo>
                <a:lnTo>
                  <a:pt x="888" y="320167"/>
                </a:lnTo>
                <a:lnTo>
                  <a:pt x="0" y="332867"/>
                </a:lnTo>
                <a:lnTo>
                  <a:pt x="507" y="345948"/>
                </a:lnTo>
                <a:lnTo>
                  <a:pt x="11175" y="383921"/>
                </a:lnTo>
                <a:lnTo>
                  <a:pt x="32892" y="418058"/>
                </a:lnTo>
                <a:lnTo>
                  <a:pt x="63373" y="449211"/>
                </a:lnTo>
                <a:lnTo>
                  <a:pt x="100711" y="478256"/>
                </a:lnTo>
                <a:lnTo>
                  <a:pt x="144399" y="506082"/>
                </a:lnTo>
                <a:lnTo>
                  <a:pt x="193293" y="533082"/>
                </a:lnTo>
                <a:lnTo>
                  <a:pt x="246506" y="559409"/>
                </a:lnTo>
                <a:lnTo>
                  <a:pt x="284225" y="576808"/>
                </a:lnTo>
                <a:lnTo>
                  <a:pt x="323214" y="594118"/>
                </a:lnTo>
                <a:lnTo>
                  <a:pt x="326536" y="595506"/>
                </a:lnTo>
                <a:lnTo>
                  <a:pt x="348749" y="542044"/>
                </a:lnTo>
                <a:lnTo>
                  <a:pt x="346710" y="541197"/>
                </a:lnTo>
                <a:lnTo>
                  <a:pt x="308482" y="524217"/>
                </a:lnTo>
                <a:lnTo>
                  <a:pt x="271906" y="507326"/>
                </a:lnTo>
                <a:lnTo>
                  <a:pt x="236981" y="490347"/>
                </a:lnTo>
                <a:lnTo>
                  <a:pt x="188975" y="464921"/>
                </a:lnTo>
                <a:lnTo>
                  <a:pt x="146938" y="439635"/>
                </a:lnTo>
                <a:lnTo>
                  <a:pt x="112267" y="414655"/>
                </a:lnTo>
                <a:lnTo>
                  <a:pt x="78993" y="382905"/>
                </a:lnTo>
                <a:lnTo>
                  <a:pt x="59689" y="348869"/>
                </a:lnTo>
                <a:lnTo>
                  <a:pt x="57785" y="336296"/>
                </a:lnTo>
                <a:lnTo>
                  <a:pt x="58038" y="329565"/>
                </a:lnTo>
                <a:lnTo>
                  <a:pt x="71881" y="290957"/>
                </a:lnTo>
                <a:lnTo>
                  <a:pt x="99060" y="254635"/>
                </a:lnTo>
                <a:lnTo>
                  <a:pt x="127888" y="225552"/>
                </a:lnTo>
                <a:lnTo>
                  <a:pt x="162432" y="195580"/>
                </a:lnTo>
                <a:lnTo>
                  <a:pt x="216407" y="154432"/>
                </a:lnTo>
                <a:lnTo>
                  <a:pt x="276732" y="112395"/>
                </a:lnTo>
                <a:lnTo>
                  <a:pt x="340867" y="69850"/>
                </a:lnTo>
                <a:lnTo>
                  <a:pt x="373634" y="48514"/>
                </a:lnTo>
                <a:lnTo>
                  <a:pt x="342138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3" name="object 6"/>
          <p:cNvSpPr>
            <a:spLocks/>
          </p:cNvSpPr>
          <p:nvPr/>
        </p:nvSpPr>
        <p:spPr bwMode="auto">
          <a:xfrm>
            <a:off x="3309938" y="4008438"/>
            <a:ext cx="296862" cy="392112"/>
          </a:xfrm>
          <a:custGeom>
            <a:avLst/>
            <a:gdLst/>
            <a:ahLst/>
            <a:cxnLst>
              <a:cxn ang="0">
                <a:pos x="273558" y="1269"/>
              </a:cxn>
              <a:cxn ang="0">
                <a:pos x="264033" y="14224"/>
              </a:cxn>
              <a:cxn ang="0">
                <a:pos x="278130" y="32766"/>
              </a:cxn>
              <a:cxn ang="0">
                <a:pos x="291973" y="25018"/>
              </a:cxn>
              <a:cxn ang="0">
                <a:pos x="295529" y="9525"/>
              </a:cxn>
              <a:cxn ang="0">
                <a:pos x="282701" y="0"/>
              </a:cxn>
              <a:cxn ang="0">
                <a:pos x="239013" y="47752"/>
              </a:cxn>
              <a:cxn ang="0">
                <a:pos x="229362" y="60579"/>
              </a:cxn>
              <a:cxn ang="0">
                <a:pos x="243586" y="79248"/>
              </a:cxn>
              <a:cxn ang="0">
                <a:pos x="257429" y="71500"/>
              </a:cxn>
              <a:cxn ang="0">
                <a:pos x="260858" y="56006"/>
              </a:cxn>
              <a:cxn ang="0">
                <a:pos x="248031" y="46481"/>
              </a:cxn>
              <a:cxn ang="0">
                <a:pos x="204343" y="94234"/>
              </a:cxn>
              <a:cxn ang="0">
                <a:pos x="196087" y="116205"/>
              </a:cxn>
              <a:cxn ang="0">
                <a:pos x="208914" y="125730"/>
              </a:cxn>
              <a:cxn ang="0">
                <a:pos x="222758" y="117983"/>
              </a:cxn>
              <a:cxn ang="0">
                <a:pos x="226187" y="102488"/>
              </a:cxn>
              <a:cxn ang="0">
                <a:pos x="213487" y="92963"/>
              </a:cxn>
              <a:cxn ang="0">
                <a:pos x="169799" y="140716"/>
              </a:cxn>
              <a:cxn ang="0">
                <a:pos x="160147" y="153543"/>
              </a:cxn>
              <a:cxn ang="0">
                <a:pos x="174371" y="172212"/>
              </a:cxn>
              <a:cxn ang="0">
                <a:pos x="188213" y="164465"/>
              </a:cxn>
              <a:cxn ang="0">
                <a:pos x="191643" y="148971"/>
              </a:cxn>
              <a:cxn ang="0">
                <a:pos x="144145" y="185800"/>
              </a:cxn>
              <a:cxn ang="0">
                <a:pos x="130301" y="193548"/>
              </a:cxn>
              <a:cxn ang="0">
                <a:pos x="126873" y="209042"/>
              </a:cxn>
              <a:cxn ang="0">
                <a:pos x="139700" y="218694"/>
              </a:cxn>
              <a:cxn ang="0">
                <a:pos x="153543" y="210947"/>
              </a:cxn>
              <a:cxn ang="0">
                <a:pos x="156972" y="195453"/>
              </a:cxn>
              <a:cxn ang="0">
                <a:pos x="144145" y="185800"/>
              </a:cxn>
              <a:cxn ang="0">
                <a:pos x="100457" y="233680"/>
              </a:cxn>
              <a:cxn ang="0">
                <a:pos x="92329" y="255524"/>
              </a:cxn>
              <a:cxn ang="0">
                <a:pos x="114173" y="263779"/>
              </a:cxn>
              <a:cxn ang="0">
                <a:pos x="123698" y="250952"/>
              </a:cxn>
              <a:cxn ang="0">
                <a:pos x="115950" y="237109"/>
              </a:cxn>
              <a:cxn ang="0">
                <a:pos x="17018" y="297180"/>
              </a:cxn>
              <a:cxn ang="0">
                <a:pos x="86741" y="349123"/>
              </a:cxn>
              <a:cxn ang="0">
                <a:pos x="74930" y="278765"/>
              </a:cxn>
              <a:cxn ang="0">
                <a:pos x="61087" y="286512"/>
              </a:cxn>
              <a:cxn ang="0">
                <a:pos x="57658" y="302006"/>
              </a:cxn>
              <a:cxn ang="0">
                <a:pos x="70485" y="311531"/>
              </a:cxn>
              <a:cxn ang="0">
                <a:pos x="84328" y="303784"/>
              </a:cxn>
              <a:cxn ang="0">
                <a:pos x="87757" y="288290"/>
              </a:cxn>
            </a:cxnLst>
            <a:rect l="0" t="0" r="r" b="b"/>
            <a:pathLst>
              <a:path w="297179" h="393064">
                <a:moveTo>
                  <a:pt x="282701" y="0"/>
                </a:moveTo>
                <a:lnTo>
                  <a:pt x="273558" y="1269"/>
                </a:lnTo>
                <a:lnTo>
                  <a:pt x="268859" y="7747"/>
                </a:lnTo>
                <a:lnTo>
                  <a:pt x="264033" y="14224"/>
                </a:lnTo>
                <a:lnTo>
                  <a:pt x="265303" y="23241"/>
                </a:lnTo>
                <a:lnTo>
                  <a:pt x="278130" y="32766"/>
                </a:lnTo>
                <a:lnTo>
                  <a:pt x="287274" y="31496"/>
                </a:lnTo>
                <a:lnTo>
                  <a:pt x="291973" y="25018"/>
                </a:lnTo>
                <a:lnTo>
                  <a:pt x="296799" y="18668"/>
                </a:lnTo>
                <a:lnTo>
                  <a:pt x="295529" y="9525"/>
                </a:lnTo>
                <a:lnTo>
                  <a:pt x="289051" y="4825"/>
                </a:lnTo>
                <a:lnTo>
                  <a:pt x="282701" y="0"/>
                </a:lnTo>
                <a:close/>
              </a:path>
              <a:path w="297179" h="393064">
                <a:moveTo>
                  <a:pt x="248031" y="46481"/>
                </a:moveTo>
                <a:lnTo>
                  <a:pt x="239013" y="47752"/>
                </a:lnTo>
                <a:lnTo>
                  <a:pt x="234187" y="54229"/>
                </a:lnTo>
                <a:lnTo>
                  <a:pt x="229362" y="60579"/>
                </a:lnTo>
                <a:lnTo>
                  <a:pt x="230759" y="69723"/>
                </a:lnTo>
                <a:lnTo>
                  <a:pt x="243586" y="79248"/>
                </a:lnTo>
                <a:lnTo>
                  <a:pt x="252603" y="77978"/>
                </a:lnTo>
                <a:lnTo>
                  <a:pt x="257429" y="71500"/>
                </a:lnTo>
                <a:lnTo>
                  <a:pt x="262128" y="65024"/>
                </a:lnTo>
                <a:lnTo>
                  <a:pt x="260858" y="56006"/>
                </a:lnTo>
                <a:lnTo>
                  <a:pt x="254508" y="51181"/>
                </a:lnTo>
                <a:lnTo>
                  <a:pt x="248031" y="46481"/>
                </a:lnTo>
                <a:close/>
              </a:path>
              <a:path w="297179" h="393064">
                <a:moveTo>
                  <a:pt x="213487" y="92963"/>
                </a:moveTo>
                <a:lnTo>
                  <a:pt x="204343" y="94234"/>
                </a:lnTo>
                <a:lnTo>
                  <a:pt x="194818" y="107061"/>
                </a:lnTo>
                <a:lnTo>
                  <a:pt x="196087" y="116205"/>
                </a:lnTo>
                <a:lnTo>
                  <a:pt x="202564" y="120904"/>
                </a:lnTo>
                <a:lnTo>
                  <a:pt x="208914" y="125730"/>
                </a:lnTo>
                <a:lnTo>
                  <a:pt x="218059" y="124460"/>
                </a:lnTo>
                <a:lnTo>
                  <a:pt x="222758" y="117983"/>
                </a:lnTo>
                <a:lnTo>
                  <a:pt x="227584" y="111506"/>
                </a:lnTo>
                <a:lnTo>
                  <a:pt x="226187" y="102488"/>
                </a:lnTo>
                <a:lnTo>
                  <a:pt x="219837" y="97662"/>
                </a:lnTo>
                <a:lnTo>
                  <a:pt x="213487" y="92963"/>
                </a:lnTo>
                <a:close/>
              </a:path>
              <a:path w="297179" h="393064">
                <a:moveTo>
                  <a:pt x="178816" y="139446"/>
                </a:moveTo>
                <a:lnTo>
                  <a:pt x="169799" y="140716"/>
                </a:lnTo>
                <a:lnTo>
                  <a:pt x="164973" y="147066"/>
                </a:lnTo>
                <a:lnTo>
                  <a:pt x="160147" y="153543"/>
                </a:lnTo>
                <a:lnTo>
                  <a:pt x="161544" y="162687"/>
                </a:lnTo>
                <a:lnTo>
                  <a:pt x="174371" y="172212"/>
                </a:lnTo>
                <a:lnTo>
                  <a:pt x="183387" y="170815"/>
                </a:lnTo>
                <a:lnTo>
                  <a:pt x="188213" y="164465"/>
                </a:lnTo>
                <a:lnTo>
                  <a:pt x="192912" y="157987"/>
                </a:lnTo>
                <a:lnTo>
                  <a:pt x="191643" y="148971"/>
                </a:lnTo>
                <a:lnTo>
                  <a:pt x="178816" y="139446"/>
                </a:lnTo>
                <a:close/>
              </a:path>
              <a:path w="297179" h="393064">
                <a:moveTo>
                  <a:pt x="144145" y="185800"/>
                </a:moveTo>
                <a:lnTo>
                  <a:pt x="135128" y="187198"/>
                </a:lnTo>
                <a:lnTo>
                  <a:pt x="130301" y="193548"/>
                </a:lnTo>
                <a:lnTo>
                  <a:pt x="125603" y="200025"/>
                </a:lnTo>
                <a:lnTo>
                  <a:pt x="126873" y="209042"/>
                </a:lnTo>
                <a:lnTo>
                  <a:pt x="133350" y="213868"/>
                </a:lnTo>
                <a:lnTo>
                  <a:pt x="139700" y="218694"/>
                </a:lnTo>
                <a:lnTo>
                  <a:pt x="148717" y="217297"/>
                </a:lnTo>
                <a:lnTo>
                  <a:pt x="153543" y="210947"/>
                </a:lnTo>
                <a:lnTo>
                  <a:pt x="158369" y="204469"/>
                </a:lnTo>
                <a:lnTo>
                  <a:pt x="156972" y="195453"/>
                </a:lnTo>
                <a:lnTo>
                  <a:pt x="150622" y="190627"/>
                </a:lnTo>
                <a:lnTo>
                  <a:pt x="144145" y="185800"/>
                </a:lnTo>
                <a:close/>
              </a:path>
              <a:path w="297179" h="393064">
                <a:moveTo>
                  <a:pt x="109600" y="232283"/>
                </a:moveTo>
                <a:lnTo>
                  <a:pt x="100457" y="233680"/>
                </a:lnTo>
                <a:lnTo>
                  <a:pt x="90932" y="246506"/>
                </a:lnTo>
                <a:lnTo>
                  <a:pt x="92329" y="255524"/>
                </a:lnTo>
                <a:lnTo>
                  <a:pt x="105029" y="265175"/>
                </a:lnTo>
                <a:lnTo>
                  <a:pt x="114173" y="263779"/>
                </a:lnTo>
                <a:lnTo>
                  <a:pt x="118999" y="257429"/>
                </a:lnTo>
                <a:lnTo>
                  <a:pt x="123698" y="250952"/>
                </a:lnTo>
                <a:lnTo>
                  <a:pt x="122428" y="241935"/>
                </a:lnTo>
                <a:lnTo>
                  <a:pt x="115950" y="237109"/>
                </a:lnTo>
                <a:lnTo>
                  <a:pt x="109600" y="232283"/>
                </a:lnTo>
                <a:close/>
              </a:path>
              <a:path w="297179" h="393064">
                <a:moveTo>
                  <a:pt x="17018" y="297180"/>
                </a:moveTo>
                <a:lnTo>
                  <a:pt x="0" y="392811"/>
                </a:lnTo>
                <a:lnTo>
                  <a:pt x="86741" y="349123"/>
                </a:lnTo>
                <a:lnTo>
                  <a:pt x="17018" y="297180"/>
                </a:lnTo>
                <a:close/>
              </a:path>
              <a:path w="297179" h="393064">
                <a:moveTo>
                  <a:pt x="74930" y="278765"/>
                </a:moveTo>
                <a:lnTo>
                  <a:pt x="65912" y="280162"/>
                </a:lnTo>
                <a:lnTo>
                  <a:pt x="61087" y="286512"/>
                </a:lnTo>
                <a:lnTo>
                  <a:pt x="56387" y="292988"/>
                </a:lnTo>
                <a:lnTo>
                  <a:pt x="57658" y="302006"/>
                </a:lnTo>
                <a:lnTo>
                  <a:pt x="64008" y="306831"/>
                </a:lnTo>
                <a:lnTo>
                  <a:pt x="70485" y="311531"/>
                </a:lnTo>
                <a:lnTo>
                  <a:pt x="79501" y="310261"/>
                </a:lnTo>
                <a:lnTo>
                  <a:pt x="84328" y="303784"/>
                </a:lnTo>
                <a:lnTo>
                  <a:pt x="89154" y="297434"/>
                </a:lnTo>
                <a:lnTo>
                  <a:pt x="87757" y="288290"/>
                </a:lnTo>
                <a:lnTo>
                  <a:pt x="74930" y="278765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4" name="object 7"/>
          <p:cNvSpPr>
            <a:spLocks noChangeArrowheads="1"/>
          </p:cNvSpPr>
          <p:nvPr/>
        </p:nvSpPr>
        <p:spPr bwMode="auto">
          <a:xfrm>
            <a:off x="5600700" y="4867275"/>
            <a:ext cx="469900" cy="2381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35" name="object 8"/>
          <p:cNvSpPr>
            <a:spLocks noChangeArrowheads="1"/>
          </p:cNvSpPr>
          <p:nvPr/>
        </p:nvSpPr>
        <p:spPr bwMode="auto">
          <a:xfrm>
            <a:off x="4665663" y="4070350"/>
            <a:ext cx="468312" cy="2365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36" name="object 9"/>
          <p:cNvSpPr>
            <a:spLocks noChangeArrowheads="1"/>
          </p:cNvSpPr>
          <p:nvPr/>
        </p:nvSpPr>
        <p:spPr bwMode="auto">
          <a:xfrm>
            <a:off x="2933700" y="4445000"/>
            <a:ext cx="468313" cy="2381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37" name="object 10"/>
          <p:cNvSpPr>
            <a:spLocks noChangeArrowheads="1"/>
          </p:cNvSpPr>
          <p:nvPr/>
        </p:nvSpPr>
        <p:spPr bwMode="auto">
          <a:xfrm>
            <a:off x="4197350" y="4679950"/>
            <a:ext cx="468313" cy="2381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38" name="object 11"/>
          <p:cNvSpPr>
            <a:spLocks noChangeArrowheads="1"/>
          </p:cNvSpPr>
          <p:nvPr/>
        </p:nvSpPr>
        <p:spPr bwMode="auto">
          <a:xfrm>
            <a:off x="3073400" y="5338763"/>
            <a:ext cx="468313" cy="2365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39" name="object 12"/>
          <p:cNvSpPr>
            <a:spLocks/>
          </p:cNvSpPr>
          <p:nvPr/>
        </p:nvSpPr>
        <p:spPr bwMode="auto">
          <a:xfrm>
            <a:off x="3402013" y="4587875"/>
            <a:ext cx="795337" cy="187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95528" y="187452"/>
              </a:cxn>
            </a:cxnLst>
            <a:rect l="0" t="0" r="r" b="b"/>
            <a:pathLst>
              <a:path w="795654" h="187960">
                <a:moveTo>
                  <a:pt x="0" y="0"/>
                </a:moveTo>
                <a:lnTo>
                  <a:pt x="795528" y="187452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0" name="object 13"/>
          <p:cNvSpPr>
            <a:spLocks/>
          </p:cNvSpPr>
          <p:nvPr/>
        </p:nvSpPr>
        <p:spPr bwMode="auto">
          <a:xfrm>
            <a:off x="3543300" y="4916488"/>
            <a:ext cx="795338" cy="515937"/>
          </a:xfrm>
          <a:custGeom>
            <a:avLst/>
            <a:gdLst/>
            <a:ahLst/>
            <a:cxnLst>
              <a:cxn ang="0">
                <a:pos x="0" y="515111"/>
              </a:cxn>
              <a:cxn ang="0">
                <a:pos x="795527" y="0"/>
              </a:cxn>
            </a:cxnLst>
            <a:rect l="0" t="0" r="r" b="b"/>
            <a:pathLst>
              <a:path w="795654" h="515620">
                <a:moveTo>
                  <a:pt x="0" y="515111"/>
                </a:moveTo>
                <a:lnTo>
                  <a:pt x="795527" y="0"/>
                </a:lnTo>
              </a:path>
            </a:pathLst>
          </a:custGeom>
          <a:noFill/>
          <a:ln w="380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1" name="object 14"/>
          <p:cNvSpPr>
            <a:spLocks/>
          </p:cNvSpPr>
          <p:nvPr/>
        </p:nvSpPr>
        <p:spPr bwMode="auto">
          <a:xfrm>
            <a:off x="4665663" y="4305300"/>
            <a:ext cx="233362" cy="422275"/>
          </a:xfrm>
          <a:custGeom>
            <a:avLst/>
            <a:gdLst/>
            <a:ahLst/>
            <a:cxnLst>
              <a:cxn ang="0">
                <a:pos x="0" y="422148"/>
              </a:cxn>
              <a:cxn ang="0">
                <a:pos x="233172" y="0"/>
              </a:cxn>
            </a:cxnLst>
            <a:rect l="0" t="0" r="r" b="b"/>
            <a:pathLst>
              <a:path w="233679" h="422275">
                <a:moveTo>
                  <a:pt x="0" y="422148"/>
                </a:moveTo>
                <a:lnTo>
                  <a:pt x="233172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2" name="object 15"/>
          <p:cNvSpPr>
            <a:spLocks/>
          </p:cNvSpPr>
          <p:nvPr/>
        </p:nvSpPr>
        <p:spPr bwMode="auto">
          <a:xfrm>
            <a:off x="4992688" y="4305300"/>
            <a:ext cx="655637" cy="657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55319" y="656844"/>
              </a:cxn>
            </a:cxnLst>
            <a:rect l="0" t="0" r="r" b="b"/>
            <a:pathLst>
              <a:path w="655320" h="657225">
                <a:moveTo>
                  <a:pt x="0" y="0"/>
                </a:moveTo>
                <a:lnTo>
                  <a:pt x="655319" y="656844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3" name="object 16"/>
          <p:cNvSpPr>
            <a:spLocks/>
          </p:cNvSpPr>
          <p:nvPr/>
        </p:nvSpPr>
        <p:spPr bwMode="auto">
          <a:xfrm>
            <a:off x="3497263" y="5010150"/>
            <a:ext cx="2105025" cy="469900"/>
          </a:xfrm>
          <a:custGeom>
            <a:avLst/>
            <a:gdLst/>
            <a:ahLst/>
            <a:cxnLst>
              <a:cxn ang="0">
                <a:pos x="0" y="469391"/>
              </a:cxn>
              <a:cxn ang="0">
                <a:pos x="2104644" y="0"/>
              </a:cxn>
            </a:cxnLst>
            <a:rect l="0" t="0" r="r" b="b"/>
            <a:pathLst>
              <a:path w="2105025" h="469900">
                <a:moveTo>
                  <a:pt x="0" y="469391"/>
                </a:moveTo>
                <a:lnTo>
                  <a:pt x="2104644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4" name="object 17"/>
          <p:cNvSpPr>
            <a:spLocks noChangeArrowheads="1"/>
          </p:cNvSpPr>
          <p:nvPr/>
        </p:nvSpPr>
        <p:spPr bwMode="auto">
          <a:xfrm>
            <a:off x="1903413" y="3835400"/>
            <a:ext cx="469900" cy="4381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45" name="object 18"/>
          <p:cNvSpPr>
            <a:spLocks noChangeArrowheads="1"/>
          </p:cNvSpPr>
          <p:nvPr/>
        </p:nvSpPr>
        <p:spPr bwMode="auto">
          <a:xfrm>
            <a:off x="6443663" y="4962525"/>
            <a:ext cx="468312" cy="4365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46" name="object 19"/>
          <p:cNvSpPr>
            <a:spLocks noChangeArrowheads="1"/>
          </p:cNvSpPr>
          <p:nvPr/>
        </p:nvSpPr>
        <p:spPr bwMode="auto">
          <a:xfrm>
            <a:off x="5367338" y="3506788"/>
            <a:ext cx="468312" cy="4381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47" name="object 20"/>
          <p:cNvSpPr>
            <a:spLocks noChangeArrowheads="1"/>
          </p:cNvSpPr>
          <p:nvPr/>
        </p:nvSpPr>
        <p:spPr bwMode="auto">
          <a:xfrm>
            <a:off x="3541713" y="5808663"/>
            <a:ext cx="469900" cy="4365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48" name="object 21"/>
          <p:cNvSpPr>
            <a:spLocks noChangeArrowheads="1"/>
          </p:cNvSpPr>
          <p:nvPr/>
        </p:nvSpPr>
        <p:spPr bwMode="auto">
          <a:xfrm>
            <a:off x="2092325" y="5665788"/>
            <a:ext cx="468313" cy="4381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49" name="object 22"/>
          <p:cNvSpPr>
            <a:spLocks/>
          </p:cNvSpPr>
          <p:nvPr/>
        </p:nvSpPr>
        <p:spPr bwMode="auto">
          <a:xfrm>
            <a:off x="2325688" y="4165600"/>
            <a:ext cx="609600" cy="3286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8076" y="327660"/>
              </a:cxn>
            </a:cxnLst>
            <a:rect l="0" t="0" r="r" b="b"/>
            <a:pathLst>
              <a:path w="608330" h="327660">
                <a:moveTo>
                  <a:pt x="0" y="0"/>
                </a:moveTo>
                <a:lnTo>
                  <a:pt x="608076" y="32766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0" name="object 23"/>
          <p:cNvSpPr>
            <a:spLocks/>
          </p:cNvSpPr>
          <p:nvPr/>
        </p:nvSpPr>
        <p:spPr bwMode="auto">
          <a:xfrm>
            <a:off x="2466975" y="5573713"/>
            <a:ext cx="655638" cy="282575"/>
          </a:xfrm>
          <a:custGeom>
            <a:avLst/>
            <a:gdLst/>
            <a:ahLst/>
            <a:cxnLst>
              <a:cxn ang="0">
                <a:pos x="0" y="281940"/>
              </a:cxn>
              <a:cxn ang="0">
                <a:pos x="655319" y="0"/>
              </a:cxn>
            </a:cxnLst>
            <a:rect l="0" t="0" r="r" b="b"/>
            <a:pathLst>
              <a:path w="655319" h="281939">
                <a:moveTo>
                  <a:pt x="0" y="281940"/>
                </a:moveTo>
                <a:lnTo>
                  <a:pt x="655319" y="0"/>
                </a:lnTo>
              </a:path>
            </a:pathLst>
          </a:custGeom>
          <a:noFill/>
          <a:ln w="380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1" name="object 24"/>
          <p:cNvSpPr>
            <a:spLocks/>
          </p:cNvSpPr>
          <p:nvPr/>
        </p:nvSpPr>
        <p:spPr bwMode="auto">
          <a:xfrm>
            <a:off x="3354388" y="5573713"/>
            <a:ext cx="376237" cy="3762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903" y="374904"/>
              </a:cxn>
            </a:cxnLst>
            <a:rect l="0" t="0" r="r" b="b"/>
            <a:pathLst>
              <a:path w="375285" h="375285">
                <a:moveTo>
                  <a:pt x="0" y="0"/>
                </a:moveTo>
                <a:lnTo>
                  <a:pt x="374903" y="374904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2" name="object 25"/>
          <p:cNvSpPr>
            <a:spLocks/>
          </p:cNvSpPr>
          <p:nvPr/>
        </p:nvSpPr>
        <p:spPr bwMode="auto">
          <a:xfrm>
            <a:off x="5087938" y="3884613"/>
            <a:ext cx="420687" cy="234950"/>
          </a:xfrm>
          <a:custGeom>
            <a:avLst/>
            <a:gdLst/>
            <a:ahLst/>
            <a:cxnLst>
              <a:cxn ang="0">
                <a:pos x="0" y="234696"/>
              </a:cxn>
              <a:cxn ang="0">
                <a:pos x="420624" y="0"/>
              </a:cxn>
            </a:cxnLst>
            <a:rect l="0" t="0" r="r" b="b"/>
            <a:pathLst>
              <a:path w="421004" h="234950">
                <a:moveTo>
                  <a:pt x="0" y="234696"/>
                </a:moveTo>
                <a:lnTo>
                  <a:pt x="420624" y="0"/>
                </a:lnTo>
              </a:path>
            </a:pathLst>
          </a:custGeom>
          <a:noFill/>
          <a:ln w="380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3" name="object 26"/>
          <p:cNvSpPr>
            <a:spLocks/>
          </p:cNvSpPr>
          <p:nvPr/>
        </p:nvSpPr>
        <p:spPr bwMode="auto">
          <a:xfrm>
            <a:off x="6069013" y="5010150"/>
            <a:ext cx="563562" cy="4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62355" y="47243"/>
              </a:cxn>
            </a:cxnLst>
            <a:rect l="0" t="0" r="r" b="b"/>
            <a:pathLst>
              <a:path w="562609" h="47625">
                <a:moveTo>
                  <a:pt x="0" y="0"/>
                </a:moveTo>
                <a:lnTo>
                  <a:pt x="562355" y="47243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4" name="object 27"/>
          <p:cNvSpPr>
            <a:spLocks/>
          </p:cNvSpPr>
          <p:nvPr/>
        </p:nvSpPr>
        <p:spPr bwMode="auto">
          <a:xfrm>
            <a:off x="3402013" y="4211638"/>
            <a:ext cx="1263650" cy="330200"/>
          </a:xfrm>
          <a:custGeom>
            <a:avLst/>
            <a:gdLst/>
            <a:ahLst/>
            <a:cxnLst>
              <a:cxn ang="0">
                <a:pos x="0" y="329183"/>
              </a:cxn>
              <a:cxn ang="0">
                <a:pos x="1263396" y="0"/>
              </a:cxn>
            </a:cxnLst>
            <a:rect l="0" t="0" r="r" b="b"/>
            <a:pathLst>
              <a:path w="1263650" h="329564">
                <a:moveTo>
                  <a:pt x="0" y="329183"/>
                </a:moveTo>
                <a:lnTo>
                  <a:pt x="1263396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5" name="object 28"/>
          <p:cNvSpPr>
            <a:spLocks noChangeArrowheads="1"/>
          </p:cNvSpPr>
          <p:nvPr/>
        </p:nvSpPr>
        <p:spPr bwMode="auto">
          <a:xfrm>
            <a:off x="5132388" y="5338763"/>
            <a:ext cx="468312" cy="2365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56" name="object 29"/>
          <p:cNvSpPr>
            <a:spLocks/>
          </p:cNvSpPr>
          <p:nvPr/>
        </p:nvSpPr>
        <p:spPr bwMode="auto">
          <a:xfrm>
            <a:off x="4572000" y="4868863"/>
            <a:ext cx="701675" cy="4714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1039" y="470915"/>
              </a:cxn>
            </a:cxnLst>
            <a:rect l="0" t="0" r="r" b="b"/>
            <a:pathLst>
              <a:path w="701039" h="471170">
                <a:moveTo>
                  <a:pt x="0" y="0"/>
                </a:moveTo>
                <a:lnTo>
                  <a:pt x="701039" y="470915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7" name="object 30"/>
          <p:cNvSpPr>
            <a:spLocks/>
          </p:cNvSpPr>
          <p:nvPr/>
        </p:nvSpPr>
        <p:spPr bwMode="auto">
          <a:xfrm>
            <a:off x="5508625" y="5105400"/>
            <a:ext cx="233363" cy="234950"/>
          </a:xfrm>
          <a:custGeom>
            <a:avLst/>
            <a:gdLst/>
            <a:ahLst/>
            <a:cxnLst>
              <a:cxn ang="0">
                <a:pos x="0" y="234696"/>
              </a:cxn>
              <a:cxn ang="0">
                <a:pos x="233172" y="0"/>
              </a:cxn>
            </a:cxnLst>
            <a:rect l="0" t="0" r="r" b="b"/>
            <a:pathLst>
              <a:path w="233679" h="234950">
                <a:moveTo>
                  <a:pt x="0" y="234696"/>
                </a:moveTo>
                <a:lnTo>
                  <a:pt x="233172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8" name="object 31"/>
          <p:cNvSpPr>
            <a:spLocks noChangeArrowheads="1"/>
          </p:cNvSpPr>
          <p:nvPr/>
        </p:nvSpPr>
        <p:spPr bwMode="auto">
          <a:xfrm>
            <a:off x="5788025" y="5713413"/>
            <a:ext cx="468313" cy="4381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59" name="object 32"/>
          <p:cNvSpPr>
            <a:spLocks/>
          </p:cNvSpPr>
          <p:nvPr/>
        </p:nvSpPr>
        <p:spPr bwMode="auto">
          <a:xfrm>
            <a:off x="5554663" y="5573713"/>
            <a:ext cx="422275" cy="188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2148" y="187452"/>
              </a:cxn>
            </a:cxnLst>
            <a:rect l="0" t="0" r="r" b="b"/>
            <a:pathLst>
              <a:path w="422275" h="187960">
                <a:moveTo>
                  <a:pt x="0" y="0"/>
                </a:moveTo>
                <a:lnTo>
                  <a:pt x="422148" y="187452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" name="object 33"/>
          <p:cNvSpPr txBox="1"/>
          <p:nvPr/>
        </p:nvSpPr>
        <p:spPr>
          <a:xfrm>
            <a:off x="4089400" y="5921375"/>
            <a:ext cx="323850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Ple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561" name="object 3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A420E188-925D-4302-99A8-AF9CEDE25150}" type="slidenum">
              <a:rPr lang="th-TH"/>
              <a:pPr marL="111125"/>
              <a:t>16</a:t>
            </a:fld>
            <a:endParaRPr lang="th-TH"/>
          </a:p>
        </p:txBody>
      </p:sp>
      <p:sp>
        <p:nvSpPr>
          <p:cNvPr id="34" name="object 34"/>
          <p:cNvSpPr txBox="1"/>
          <p:nvPr/>
        </p:nvSpPr>
        <p:spPr>
          <a:xfrm>
            <a:off x="2263775" y="3621088"/>
            <a:ext cx="357188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Nid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62063" y="2062163"/>
            <a:ext cx="5830887" cy="2073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Determine joined stations</a:t>
            </a:r>
          </a:p>
          <a:p>
            <a:pPr marL="355600" indent="-342900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Locations to fan-out the traffic</a:t>
            </a:r>
          </a:p>
          <a:p>
            <a:pPr marL="355600" indent="-342900" algn="r">
              <a:spcBef>
                <a:spcPts val="2350"/>
              </a:spcBef>
              <a:tabLst>
                <a:tab pos="354013" algn="l"/>
                <a:tab pos="355600" algn="l"/>
              </a:tabLst>
            </a:pPr>
            <a:r>
              <a:rPr lang="th-TH" sz="1800">
                <a:latin typeface="Tahoma" pitchFamily="34" charset="0"/>
                <a:cs typeface="Tahoma" pitchFamily="34" charset="0"/>
              </a:rPr>
              <a:t>Joob</a:t>
            </a:r>
          </a:p>
          <a:p>
            <a:pPr marL="355600" indent="-342900" algn="ctr">
              <a:spcBef>
                <a:spcPts val="1175"/>
              </a:spcBef>
              <a:tabLst>
                <a:tab pos="354013" algn="l"/>
                <a:tab pos="355600" algn="l"/>
              </a:tabLst>
            </a:pPr>
            <a:r>
              <a:rPr lang="th-TH" sz="1800" b="1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Fork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64" name="object 36"/>
          <p:cNvSpPr txBox="1">
            <a:spLocks noChangeArrowheads="1"/>
          </p:cNvSpPr>
          <p:nvPr/>
        </p:nvSpPr>
        <p:spPr bwMode="auto">
          <a:xfrm>
            <a:off x="5540375" y="5780088"/>
            <a:ext cx="4635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Chai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936750" y="4700588"/>
            <a:ext cx="5226050" cy="1031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785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75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om</a:t>
            </a:r>
            <a:endParaRPr sz="1800">
              <a:latin typeface="Tahoma"/>
              <a:cs typeface="Tahom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800">
              <a:latin typeface="Times New Roman"/>
              <a:cs typeface="Times New Roman"/>
            </a:endParaRPr>
          </a:p>
          <a:p>
            <a:pPr fontAlgn="auto">
              <a:spcBef>
                <a:spcPts val="20"/>
              </a:spcBef>
              <a:spcAft>
                <a:spcPts val="0"/>
              </a:spcAft>
              <a:defRPr/>
            </a:pPr>
            <a:endParaRPr sz="14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Golf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01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</a:t>
            </a:r>
            <a:r>
              <a:rPr spc="-85" dirty="0"/>
              <a:t> </a:t>
            </a:r>
            <a:r>
              <a:rPr dirty="0"/>
              <a:t>Multicast</a:t>
            </a:r>
          </a:p>
        </p:txBody>
      </p:sp>
      <p:sp>
        <p:nvSpPr>
          <p:cNvPr id="2355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4106CF04-5396-40B9-8F58-91C81563E890}" type="slidenum">
              <a:rPr lang="th-TH"/>
              <a:pPr marL="111125"/>
              <a:t>17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4603750" cy="33416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Additional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overhead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Control / Join /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Leave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Special routing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Scalability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Security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concerns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Retransmission</a:t>
            </a:r>
            <a:r>
              <a:rPr sz="3200" spc="-1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process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01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Multicast</a:t>
            </a:r>
            <a:r>
              <a:rPr spc="-90" dirty="0"/>
              <a:t> </a:t>
            </a:r>
            <a:r>
              <a:rPr spc="-5" dirty="0"/>
              <a:t>Applications</a:t>
            </a:r>
          </a:p>
        </p:txBody>
      </p:sp>
      <p:sp>
        <p:nvSpPr>
          <p:cNvPr id="2457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B4538BE2-0BCE-4C28-91A1-3B789EFA7AA3}" type="slidenum">
              <a:rPr lang="th-TH"/>
              <a:pPr marL="111125"/>
              <a:t>18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5586412" cy="3082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Chain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Store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Stock distribution /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update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Data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Streaming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Trader / </a:t>
            </a:r>
            <a:r>
              <a:rPr spc="-10" dirty="0">
                <a:latin typeface="Tahoma"/>
                <a:cs typeface="Tahoma"/>
              </a:rPr>
              <a:t>exchange rate</a:t>
            </a:r>
            <a:r>
              <a:rPr spc="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update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Video / Audio</a:t>
            </a:r>
            <a:r>
              <a:rPr spc="-10" dirty="0">
                <a:latin typeface="Tahoma"/>
                <a:cs typeface="Tahoma"/>
              </a:rPr>
              <a:t> streaming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Multimedia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conferences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01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 Multicast</a:t>
            </a:r>
            <a:r>
              <a:rPr spc="-135" dirty="0"/>
              <a:t> </a:t>
            </a:r>
            <a:r>
              <a:rPr dirty="0"/>
              <a:t>Address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5589587" cy="16589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Class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</a:t>
            </a:r>
            <a:endParaRPr sz="3200">
              <a:latin typeface="Tahoma"/>
              <a:cs typeface="Tahoma"/>
            </a:endParaRPr>
          </a:p>
          <a:p>
            <a:pPr marL="12700" fontAlgn="auto">
              <a:spcBef>
                <a:spcPts val="765"/>
              </a:spcBef>
              <a:spcAft>
                <a:spcPts val="0"/>
              </a:spcAft>
              <a:tabLst>
                <a:tab pos="354965" algn="l"/>
              </a:tabLs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900" spc="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latin typeface="Tahoma"/>
                <a:cs typeface="Tahoma"/>
              </a:rPr>
              <a:t>224.0.0.0 –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239.255.255.255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Each for </a:t>
            </a:r>
            <a:r>
              <a:rPr sz="3200" dirty="0">
                <a:latin typeface="Tahoma"/>
                <a:cs typeface="Tahoma"/>
              </a:rPr>
              <a:t>Multicast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Group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5603" name="object 4"/>
          <p:cNvSpPr>
            <a:spLocks noChangeArrowheads="1"/>
          </p:cNvSpPr>
          <p:nvPr/>
        </p:nvSpPr>
        <p:spPr bwMode="auto">
          <a:xfrm>
            <a:off x="1663700" y="4171950"/>
            <a:ext cx="2224088" cy="20335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4" name="object 5"/>
          <p:cNvSpPr>
            <a:spLocks/>
          </p:cNvSpPr>
          <p:nvPr/>
        </p:nvSpPr>
        <p:spPr bwMode="auto">
          <a:xfrm>
            <a:off x="1663700" y="4171950"/>
            <a:ext cx="2224088" cy="2033588"/>
          </a:xfrm>
          <a:custGeom>
            <a:avLst/>
            <a:gdLst/>
            <a:ahLst/>
            <a:cxnLst>
              <a:cxn ang="0">
                <a:pos x="4543" y="923994"/>
              </a:cxn>
              <a:cxn ang="0">
                <a:pos x="27781" y="789695"/>
              </a:cxn>
              <a:cxn ang="0">
                <a:pos x="69550" y="661840"/>
              </a:cxn>
              <a:cxn ang="0">
                <a:pos x="128525" y="541640"/>
              </a:cxn>
              <a:cxn ang="0">
                <a:pos x="203383" y="430307"/>
              </a:cxn>
              <a:cxn ang="0">
                <a:pos x="292800" y="329053"/>
              </a:cxn>
              <a:cxn ang="0">
                <a:pos x="395450" y="239090"/>
              </a:cxn>
              <a:cxn ang="0">
                <a:pos x="510011" y="161629"/>
              </a:cxn>
              <a:cxn ang="0">
                <a:pos x="635156" y="97882"/>
              </a:cxn>
              <a:cxn ang="0">
                <a:pos x="769563" y="49062"/>
              </a:cxn>
              <a:cxn ang="0">
                <a:pos x="911908" y="16379"/>
              </a:cxn>
              <a:cxn ang="0">
                <a:pos x="1060865" y="1046"/>
              </a:cxn>
              <a:cxn ang="0">
                <a:pos x="1212956" y="4154"/>
              </a:cxn>
              <a:cxn ang="0">
                <a:pos x="1359856" y="25405"/>
              </a:cxn>
              <a:cxn ang="0">
                <a:pos x="1499701" y="63602"/>
              </a:cxn>
              <a:cxn ang="0">
                <a:pos x="1631168" y="117533"/>
              </a:cxn>
              <a:cxn ang="0">
                <a:pos x="1752933" y="185985"/>
              </a:cxn>
              <a:cxn ang="0">
                <a:pos x="1863670" y="267748"/>
              </a:cxn>
              <a:cxn ang="0">
                <a:pos x="1962056" y="361610"/>
              </a:cxn>
              <a:cxn ang="0">
                <a:pos x="2046767" y="466358"/>
              </a:cxn>
              <a:cxn ang="0">
                <a:pos x="2116478" y="580781"/>
              </a:cxn>
              <a:cxn ang="0">
                <a:pos x="2169866" y="703668"/>
              </a:cxn>
              <a:cxn ang="0">
                <a:pos x="2205605" y="833805"/>
              </a:cxn>
              <a:cxn ang="0">
                <a:pos x="2222372" y="969982"/>
              </a:cxn>
              <a:cxn ang="0">
                <a:pos x="2218972" y="1109031"/>
              </a:cxn>
              <a:cxn ang="0">
                <a:pos x="2195734" y="1243340"/>
              </a:cxn>
              <a:cxn ang="0">
                <a:pos x="2153965" y="1371201"/>
              </a:cxn>
              <a:cxn ang="0">
                <a:pos x="2094990" y="1491403"/>
              </a:cxn>
              <a:cxn ang="0">
                <a:pos x="2020132" y="1602736"/>
              </a:cxn>
              <a:cxn ang="0">
                <a:pos x="1930715" y="1703987"/>
              </a:cxn>
              <a:cxn ang="0">
                <a:pos x="1828065" y="1793946"/>
              </a:cxn>
              <a:cxn ang="0">
                <a:pos x="1713504" y="1871402"/>
              </a:cxn>
              <a:cxn ang="0">
                <a:pos x="1588359" y="1935143"/>
              </a:cxn>
              <a:cxn ang="0">
                <a:pos x="1453952" y="1983959"/>
              </a:cxn>
              <a:cxn ang="0">
                <a:pos x="1311607" y="2016638"/>
              </a:cxn>
              <a:cxn ang="0">
                <a:pos x="1162650" y="2031969"/>
              </a:cxn>
              <a:cxn ang="0">
                <a:pos x="1010559" y="2028861"/>
              </a:cxn>
              <a:cxn ang="0">
                <a:pos x="863659" y="2007613"/>
              </a:cxn>
              <a:cxn ang="0">
                <a:pos x="723814" y="1969420"/>
              </a:cxn>
              <a:cxn ang="0">
                <a:pos x="592347" y="1915495"/>
              </a:cxn>
              <a:cxn ang="0">
                <a:pos x="470582" y="1847047"/>
              </a:cxn>
              <a:cxn ang="0">
                <a:pos x="359845" y="1765289"/>
              </a:cxn>
              <a:cxn ang="0">
                <a:pos x="261459" y="1671431"/>
              </a:cxn>
              <a:cxn ang="0">
                <a:pos x="176748" y="1566685"/>
              </a:cxn>
              <a:cxn ang="0">
                <a:pos x="107037" y="1452261"/>
              </a:cxn>
              <a:cxn ang="0">
                <a:pos x="53649" y="1329372"/>
              </a:cxn>
              <a:cxn ang="0">
                <a:pos x="17910" y="1199227"/>
              </a:cxn>
              <a:cxn ang="0">
                <a:pos x="1143" y="1063038"/>
              </a:cxn>
            </a:cxnLst>
            <a:rect l="0" t="0" r="r" b="b"/>
            <a:pathLst>
              <a:path w="2223770" h="2033270">
                <a:moveTo>
                  <a:pt x="0" y="1016507"/>
                </a:moveTo>
                <a:lnTo>
                  <a:pt x="1143" y="969982"/>
                </a:lnTo>
                <a:lnTo>
                  <a:pt x="4543" y="923994"/>
                </a:lnTo>
                <a:lnTo>
                  <a:pt x="10148" y="878586"/>
                </a:lnTo>
                <a:lnTo>
                  <a:pt x="17910" y="833805"/>
                </a:lnTo>
                <a:lnTo>
                  <a:pt x="27781" y="789695"/>
                </a:lnTo>
                <a:lnTo>
                  <a:pt x="39710" y="746301"/>
                </a:lnTo>
                <a:lnTo>
                  <a:pt x="53649" y="703668"/>
                </a:lnTo>
                <a:lnTo>
                  <a:pt x="69550" y="661840"/>
                </a:lnTo>
                <a:lnTo>
                  <a:pt x="87362" y="620863"/>
                </a:lnTo>
                <a:lnTo>
                  <a:pt x="107037" y="580781"/>
                </a:lnTo>
                <a:lnTo>
                  <a:pt x="128525" y="541640"/>
                </a:lnTo>
                <a:lnTo>
                  <a:pt x="151779" y="503484"/>
                </a:lnTo>
                <a:lnTo>
                  <a:pt x="176748" y="466358"/>
                </a:lnTo>
                <a:lnTo>
                  <a:pt x="203383" y="430307"/>
                </a:lnTo>
                <a:lnTo>
                  <a:pt x="231637" y="395376"/>
                </a:lnTo>
                <a:lnTo>
                  <a:pt x="261459" y="361610"/>
                </a:lnTo>
                <a:lnTo>
                  <a:pt x="292800" y="329053"/>
                </a:lnTo>
                <a:lnTo>
                  <a:pt x="325612" y="297751"/>
                </a:lnTo>
                <a:lnTo>
                  <a:pt x="359845" y="267748"/>
                </a:lnTo>
                <a:lnTo>
                  <a:pt x="395450" y="239090"/>
                </a:lnTo>
                <a:lnTo>
                  <a:pt x="432379" y="211821"/>
                </a:lnTo>
                <a:lnTo>
                  <a:pt x="470582" y="185985"/>
                </a:lnTo>
                <a:lnTo>
                  <a:pt x="510011" y="161629"/>
                </a:lnTo>
                <a:lnTo>
                  <a:pt x="550615" y="138796"/>
                </a:lnTo>
                <a:lnTo>
                  <a:pt x="592347" y="117533"/>
                </a:lnTo>
                <a:lnTo>
                  <a:pt x="635156" y="97882"/>
                </a:lnTo>
                <a:lnTo>
                  <a:pt x="678995" y="79890"/>
                </a:lnTo>
                <a:lnTo>
                  <a:pt x="723814" y="63602"/>
                </a:lnTo>
                <a:lnTo>
                  <a:pt x="769563" y="49062"/>
                </a:lnTo>
                <a:lnTo>
                  <a:pt x="816195" y="36314"/>
                </a:lnTo>
                <a:lnTo>
                  <a:pt x="863659" y="25405"/>
                </a:lnTo>
                <a:lnTo>
                  <a:pt x="911908" y="16379"/>
                </a:lnTo>
                <a:lnTo>
                  <a:pt x="960891" y="9280"/>
                </a:lnTo>
                <a:lnTo>
                  <a:pt x="1010559" y="4154"/>
                </a:lnTo>
                <a:lnTo>
                  <a:pt x="1060865" y="1046"/>
                </a:lnTo>
                <a:lnTo>
                  <a:pt x="1111758" y="0"/>
                </a:lnTo>
                <a:lnTo>
                  <a:pt x="1162650" y="1046"/>
                </a:lnTo>
                <a:lnTo>
                  <a:pt x="1212956" y="4154"/>
                </a:lnTo>
                <a:lnTo>
                  <a:pt x="1262624" y="9280"/>
                </a:lnTo>
                <a:lnTo>
                  <a:pt x="1311607" y="16379"/>
                </a:lnTo>
                <a:lnTo>
                  <a:pt x="1359856" y="25405"/>
                </a:lnTo>
                <a:lnTo>
                  <a:pt x="1407320" y="36314"/>
                </a:lnTo>
                <a:lnTo>
                  <a:pt x="1453952" y="49062"/>
                </a:lnTo>
                <a:lnTo>
                  <a:pt x="1499701" y="63602"/>
                </a:lnTo>
                <a:lnTo>
                  <a:pt x="1544520" y="79890"/>
                </a:lnTo>
                <a:lnTo>
                  <a:pt x="1588359" y="97882"/>
                </a:lnTo>
                <a:lnTo>
                  <a:pt x="1631168" y="117533"/>
                </a:lnTo>
                <a:lnTo>
                  <a:pt x="1672900" y="138796"/>
                </a:lnTo>
                <a:lnTo>
                  <a:pt x="1713504" y="161629"/>
                </a:lnTo>
                <a:lnTo>
                  <a:pt x="1752933" y="185985"/>
                </a:lnTo>
                <a:lnTo>
                  <a:pt x="1791136" y="211821"/>
                </a:lnTo>
                <a:lnTo>
                  <a:pt x="1828065" y="239090"/>
                </a:lnTo>
                <a:lnTo>
                  <a:pt x="1863670" y="267748"/>
                </a:lnTo>
                <a:lnTo>
                  <a:pt x="1897903" y="297751"/>
                </a:lnTo>
                <a:lnTo>
                  <a:pt x="1930715" y="329053"/>
                </a:lnTo>
                <a:lnTo>
                  <a:pt x="1962056" y="361610"/>
                </a:lnTo>
                <a:lnTo>
                  <a:pt x="1991878" y="395376"/>
                </a:lnTo>
                <a:lnTo>
                  <a:pt x="2020132" y="430307"/>
                </a:lnTo>
                <a:lnTo>
                  <a:pt x="2046767" y="466358"/>
                </a:lnTo>
                <a:lnTo>
                  <a:pt x="2071736" y="503484"/>
                </a:lnTo>
                <a:lnTo>
                  <a:pt x="2094990" y="541640"/>
                </a:lnTo>
                <a:lnTo>
                  <a:pt x="2116478" y="580781"/>
                </a:lnTo>
                <a:lnTo>
                  <a:pt x="2136153" y="620863"/>
                </a:lnTo>
                <a:lnTo>
                  <a:pt x="2153965" y="661840"/>
                </a:lnTo>
                <a:lnTo>
                  <a:pt x="2169866" y="703668"/>
                </a:lnTo>
                <a:lnTo>
                  <a:pt x="2183805" y="746301"/>
                </a:lnTo>
                <a:lnTo>
                  <a:pt x="2195734" y="789695"/>
                </a:lnTo>
                <a:lnTo>
                  <a:pt x="2205605" y="833805"/>
                </a:lnTo>
                <a:lnTo>
                  <a:pt x="2213367" y="878586"/>
                </a:lnTo>
                <a:lnTo>
                  <a:pt x="2218972" y="923994"/>
                </a:lnTo>
                <a:lnTo>
                  <a:pt x="2222372" y="969982"/>
                </a:lnTo>
                <a:lnTo>
                  <a:pt x="2223516" y="1016507"/>
                </a:lnTo>
                <a:lnTo>
                  <a:pt x="2222372" y="1063038"/>
                </a:lnTo>
                <a:lnTo>
                  <a:pt x="2218972" y="1109031"/>
                </a:lnTo>
                <a:lnTo>
                  <a:pt x="2213367" y="1154442"/>
                </a:lnTo>
                <a:lnTo>
                  <a:pt x="2205605" y="1199227"/>
                </a:lnTo>
                <a:lnTo>
                  <a:pt x="2195734" y="1243340"/>
                </a:lnTo>
                <a:lnTo>
                  <a:pt x="2183805" y="1286736"/>
                </a:lnTo>
                <a:lnTo>
                  <a:pt x="2169866" y="1329372"/>
                </a:lnTo>
                <a:lnTo>
                  <a:pt x="2153965" y="1371201"/>
                </a:lnTo>
                <a:lnTo>
                  <a:pt x="2136153" y="1412179"/>
                </a:lnTo>
                <a:lnTo>
                  <a:pt x="2116478" y="1452261"/>
                </a:lnTo>
                <a:lnTo>
                  <a:pt x="2094990" y="1491403"/>
                </a:lnTo>
                <a:lnTo>
                  <a:pt x="2071736" y="1529559"/>
                </a:lnTo>
                <a:lnTo>
                  <a:pt x="2046767" y="1566685"/>
                </a:lnTo>
                <a:lnTo>
                  <a:pt x="2020132" y="1602736"/>
                </a:lnTo>
                <a:lnTo>
                  <a:pt x="1991878" y="1637666"/>
                </a:lnTo>
                <a:lnTo>
                  <a:pt x="1962056" y="1671431"/>
                </a:lnTo>
                <a:lnTo>
                  <a:pt x="1930715" y="1703987"/>
                </a:lnTo>
                <a:lnTo>
                  <a:pt x="1897903" y="1735288"/>
                </a:lnTo>
                <a:lnTo>
                  <a:pt x="1863670" y="1765289"/>
                </a:lnTo>
                <a:lnTo>
                  <a:pt x="1828065" y="1793946"/>
                </a:lnTo>
                <a:lnTo>
                  <a:pt x="1791136" y="1821214"/>
                </a:lnTo>
                <a:lnTo>
                  <a:pt x="1752933" y="1847047"/>
                </a:lnTo>
                <a:lnTo>
                  <a:pt x="1713504" y="1871402"/>
                </a:lnTo>
                <a:lnTo>
                  <a:pt x="1672900" y="1894233"/>
                </a:lnTo>
                <a:lnTo>
                  <a:pt x="1631168" y="1915495"/>
                </a:lnTo>
                <a:lnTo>
                  <a:pt x="1588359" y="1935143"/>
                </a:lnTo>
                <a:lnTo>
                  <a:pt x="1544520" y="1953133"/>
                </a:lnTo>
                <a:lnTo>
                  <a:pt x="1499701" y="1969420"/>
                </a:lnTo>
                <a:lnTo>
                  <a:pt x="1453952" y="1983959"/>
                </a:lnTo>
                <a:lnTo>
                  <a:pt x="1407320" y="1996705"/>
                </a:lnTo>
                <a:lnTo>
                  <a:pt x="1359856" y="2007613"/>
                </a:lnTo>
                <a:lnTo>
                  <a:pt x="1311607" y="2016638"/>
                </a:lnTo>
                <a:lnTo>
                  <a:pt x="1262624" y="2023736"/>
                </a:lnTo>
                <a:lnTo>
                  <a:pt x="1212956" y="2028861"/>
                </a:lnTo>
                <a:lnTo>
                  <a:pt x="1162650" y="2031969"/>
                </a:lnTo>
                <a:lnTo>
                  <a:pt x="1111758" y="2033015"/>
                </a:lnTo>
                <a:lnTo>
                  <a:pt x="1060865" y="2031969"/>
                </a:lnTo>
                <a:lnTo>
                  <a:pt x="1010559" y="2028861"/>
                </a:lnTo>
                <a:lnTo>
                  <a:pt x="960891" y="2023736"/>
                </a:lnTo>
                <a:lnTo>
                  <a:pt x="911908" y="2016638"/>
                </a:lnTo>
                <a:lnTo>
                  <a:pt x="863659" y="2007613"/>
                </a:lnTo>
                <a:lnTo>
                  <a:pt x="816195" y="1996705"/>
                </a:lnTo>
                <a:lnTo>
                  <a:pt x="769563" y="1983959"/>
                </a:lnTo>
                <a:lnTo>
                  <a:pt x="723814" y="1969420"/>
                </a:lnTo>
                <a:lnTo>
                  <a:pt x="678995" y="1953133"/>
                </a:lnTo>
                <a:lnTo>
                  <a:pt x="635156" y="1935143"/>
                </a:lnTo>
                <a:lnTo>
                  <a:pt x="592347" y="1915495"/>
                </a:lnTo>
                <a:lnTo>
                  <a:pt x="550615" y="1894233"/>
                </a:lnTo>
                <a:lnTo>
                  <a:pt x="510011" y="1871402"/>
                </a:lnTo>
                <a:lnTo>
                  <a:pt x="470582" y="1847047"/>
                </a:lnTo>
                <a:lnTo>
                  <a:pt x="432379" y="1821214"/>
                </a:lnTo>
                <a:lnTo>
                  <a:pt x="395450" y="1793946"/>
                </a:lnTo>
                <a:lnTo>
                  <a:pt x="359845" y="1765289"/>
                </a:lnTo>
                <a:lnTo>
                  <a:pt x="325612" y="1735288"/>
                </a:lnTo>
                <a:lnTo>
                  <a:pt x="292800" y="1703987"/>
                </a:lnTo>
                <a:lnTo>
                  <a:pt x="261459" y="1671431"/>
                </a:lnTo>
                <a:lnTo>
                  <a:pt x="231637" y="1637666"/>
                </a:lnTo>
                <a:lnTo>
                  <a:pt x="203383" y="1602736"/>
                </a:lnTo>
                <a:lnTo>
                  <a:pt x="176748" y="1566685"/>
                </a:lnTo>
                <a:lnTo>
                  <a:pt x="151779" y="1529559"/>
                </a:lnTo>
                <a:lnTo>
                  <a:pt x="128525" y="1491403"/>
                </a:lnTo>
                <a:lnTo>
                  <a:pt x="107037" y="1452261"/>
                </a:lnTo>
                <a:lnTo>
                  <a:pt x="87362" y="1412179"/>
                </a:lnTo>
                <a:lnTo>
                  <a:pt x="69550" y="1371201"/>
                </a:lnTo>
                <a:lnTo>
                  <a:pt x="53649" y="1329372"/>
                </a:lnTo>
                <a:lnTo>
                  <a:pt x="39710" y="1286736"/>
                </a:lnTo>
                <a:lnTo>
                  <a:pt x="27781" y="1243340"/>
                </a:lnTo>
                <a:lnTo>
                  <a:pt x="17910" y="1199227"/>
                </a:lnTo>
                <a:lnTo>
                  <a:pt x="10148" y="1154442"/>
                </a:lnTo>
                <a:lnTo>
                  <a:pt x="4543" y="1109031"/>
                </a:lnTo>
                <a:lnTo>
                  <a:pt x="1143" y="1063038"/>
                </a:lnTo>
                <a:lnTo>
                  <a:pt x="0" y="1016507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5" name="object 6"/>
          <p:cNvSpPr>
            <a:spLocks/>
          </p:cNvSpPr>
          <p:nvPr/>
        </p:nvSpPr>
        <p:spPr bwMode="auto">
          <a:xfrm>
            <a:off x="1619250" y="4048125"/>
            <a:ext cx="3175" cy="2405063"/>
          </a:xfrm>
          <a:custGeom>
            <a:avLst/>
            <a:gdLst/>
            <a:ahLst/>
            <a:cxnLst>
              <a:cxn ang="0">
                <a:pos x="0" y="2404872"/>
              </a:cxn>
              <a:cxn ang="0">
                <a:pos x="1524" y="2404872"/>
              </a:cxn>
              <a:cxn ang="0">
                <a:pos x="1524" y="0"/>
              </a:cxn>
              <a:cxn ang="0">
                <a:pos x="0" y="0"/>
              </a:cxn>
              <a:cxn ang="0">
                <a:pos x="0" y="2404872"/>
              </a:cxn>
            </a:cxnLst>
            <a:rect l="0" t="0" r="r" b="b"/>
            <a:pathLst>
              <a:path w="1905" h="2405379">
                <a:moveTo>
                  <a:pt x="0" y="2404872"/>
                </a:moveTo>
                <a:lnTo>
                  <a:pt x="1524" y="2404872"/>
                </a:lnTo>
                <a:lnTo>
                  <a:pt x="1524" y="0"/>
                </a:lnTo>
                <a:lnTo>
                  <a:pt x="0" y="0"/>
                </a:lnTo>
                <a:lnTo>
                  <a:pt x="0" y="24048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6" name="object 7"/>
          <p:cNvSpPr>
            <a:spLocks/>
          </p:cNvSpPr>
          <p:nvPr/>
        </p:nvSpPr>
        <p:spPr bwMode="auto">
          <a:xfrm>
            <a:off x="2774950" y="5224463"/>
            <a:ext cx="1154113" cy="995362"/>
          </a:xfrm>
          <a:custGeom>
            <a:avLst/>
            <a:gdLst/>
            <a:ahLst/>
            <a:cxnLst>
              <a:cxn ang="0">
                <a:pos x="0" y="995171"/>
              </a:cxn>
              <a:cxn ang="0">
                <a:pos x="1153668" y="995171"/>
              </a:cxn>
              <a:cxn ang="0">
                <a:pos x="1153668" y="0"/>
              </a:cxn>
              <a:cxn ang="0">
                <a:pos x="0" y="0"/>
              </a:cxn>
              <a:cxn ang="0">
                <a:pos x="0" y="995171"/>
              </a:cxn>
            </a:cxnLst>
            <a:rect l="0" t="0" r="r" b="b"/>
            <a:pathLst>
              <a:path w="1153795" h="995679">
                <a:moveTo>
                  <a:pt x="0" y="995171"/>
                </a:moveTo>
                <a:lnTo>
                  <a:pt x="1153668" y="995171"/>
                </a:lnTo>
                <a:lnTo>
                  <a:pt x="1153668" y="0"/>
                </a:lnTo>
                <a:lnTo>
                  <a:pt x="0" y="0"/>
                </a:lnTo>
                <a:lnTo>
                  <a:pt x="0" y="99517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7" name="object 8"/>
          <p:cNvSpPr>
            <a:spLocks/>
          </p:cNvSpPr>
          <p:nvPr/>
        </p:nvSpPr>
        <p:spPr bwMode="auto">
          <a:xfrm>
            <a:off x="2776538" y="4006850"/>
            <a:ext cx="0" cy="1204913"/>
          </a:xfrm>
          <a:custGeom>
            <a:avLst/>
            <a:gdLst/>
            <a:ahLst/>
            <a:cxnLst>
              <a:cxn ang="0">
                <a:pos x="0" y="1203960"/>
              </a:cxn>
              <a:cxn ang="0">
                <a:pos x="0" y="0"/>
              </a:cxn>
            </a:cxnLst>
            <a:rect l="0" t="0" r="r" b="b"/>
            <a:pathLst>
              <a:path h="1203960">
                <a:moveTo>
                  <a:pt x="0" y="120396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8" name="object 9"/>
          <p:cNvSpPr>
            <a:spLocks/>
          </p:cNvSpPr>
          <p:nvPr/>
        </p:nvSpPr>
        <p:spPr bwMode="auto">
          <a:xfrm>
            <a:off x="2776538" y="5211763"/>
            <a:ext cx="1282700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83208" y="13715"/>
              </a:cxn>
            </a:cxnLst>
            <a:rect l="0" t="0" r="r" b="b"/>
            <a:pathLst>
              <a:path w="1283335" h="13970">
                <a:moveTo>
                  <a:pt x="0" y="0"/>
                </a:moveTo>
                <a:lnTo>
                  <a:pt x="1283208" y="1371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9" name="object 10"/>
          <p:cNvSpPr>
            <a:spLocks noChangeArrowheads="1"/>
          </p:cNvSpPr>
          <p:nvPr/>
        </p:nvSpPr>
        <p:spPr bwMode="auto">
          <a:xfrm>
            <a:off x="1662113" y="4171950"/>
            <a:ext cx="2225675" cy="2032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10" name="object 11"/>
          <p:cNvSpPr>
            <a:spLocks/>
          </p:cNvSpPr>
          <p:nvPr/>
        </p:nvSpPr>
        <p:spPr bwMode="auto">
          <a:xfrm>
            <a:off x="1662113" y="4171950"/>
            <a:ext cx="2225675" cy="2032000"/>
          </a:xfrm>
          <a:custGeom>
            <a:avLst/>
            <a:gdLst/>
            <a:ahLst/>
            <a:cxnLst>
              <a:cxn ang="0">
                <a:pos x="4546" y="923994"/>
              </a:cxn>
              <a:cxn ang="0">
                <a:pos x="27802" y="789695"/>
              </a:cxn>
              <a:cxn ang="0">
                <a:pos x="69602" y="661840"/>
              </a:cxn>
              <a:cxn ang="0">
                <a:pos x="128621" y="541640"/>
              </a:cxn>
              <a:cxn ang="0">
                <a:pos x="203534" y="430307"/>
              </a:cxn>
              <a:cxn ang="0">
                <a:pos x="293015" y="329053"/>
              </a:cxn>
              <a:cxn ang="0">
                <a:pos x="395738" y="239090"/>
              </a:cxn>
              <a:cxn ang="0">
                <a:pos x="510378" y="161629"/>
              </a:cxn>
              <a:cxn ang="0">
                <a:pos x="635609" y="97882"/>
              </a:cxn>
              <a:cxn ang="0">
                <a:pos x="770106" y="49062"/>
              </a:cxn>
              <a:cxn ang="0">
                <a:pos x="912543" y="16379"/>
              </a:cxn>
              <a:cxn ang="0">
                <a:pos x="1061595" y="1046"/>
              </a:cxn>
              <a:cxn ang="0">
                <a:pos x="1213781" y="4154"/>
              </a:cxn>
              <a:cxn ang="0">
                <a:pos x="1360775" y="25405"/>
              </a:cxn>
              <a:cxn ang="0">
                <a:pos x="1500713" y="63602"/>
              </a:cxn>
              <a:cxn ang="0">
                <a:pos x="1632269" y="117533"/>
              </a:cxn>
              <a:cxn ang="0">
                <a:pos x="1754117" y="185985"/>
              </a:cxn>
              <a:cxn ang="0">
                <a:pos x="1864932" y="267748"/>
              </a:cxn>
              <a:cxn ang="0">
                <a:pos x="1963388" y="361610"/>
              </a:cxn>
              <a:cxn ang="0">
                <a:pos x="2048160" y="466358"/>
              </a:cxn>
              <a:cxn ang="0">
                <a:pos x="2117922" y="580781"/>
              </a:cxn>
              <a:cxn ang="0">
                <a:pos x="2171349" y="703668"/>
              </a:cxn>
              <a:cxn ang="0">
                <a:pos x="2207115" y="833805"/>
              </a:cxn>
              <a:cxn ang="0">
                <a:pos x="2223895" y="969982"/>
              </a:cxn>
              <a:cxn ang="0">
                <a:pos x="2220493" y="1109031"/>
              </a:cxn>
              <a:cxn ang="0">
                <a:pos x="2197237" y="1243340"/>
              </a:cxn>
              <a:cxn ang="0">
                <a:pos x="2155437" y="1371201"/>
              </a:cxn>
              <a:cxn ang="0">
                <a:pos x="2096418" y="1491403"/>
              </a:cxn>
              <a:cxn ang="0">
                <a:pos x="2021505" y="1602736"/>
              </a:cxn>
              <a:cxn ang="0">
                <a:pos x="1932024" y="1703987"/>
              </a:cxn>
              <a:cxn ang="0">
                <a:pos x="1829301" y="1793946"/>
              </a:cxn>
              <a:cxn ang="0">
                <a:pos x="1714661" y="1871402"/>
              </a:cxn>
              <a:cxn ang="0">
                <a:pos x="1589430" y="1935143"/>
              </a:cxn>
              <a:cxn ang="0">
                <a:pos x="1454933" y="1983959"/>
              </a:cxn>
              <a:cxn ang="0">
                <a:pos x="1312496" y="2016638"/>
              </a:cxn>
              <a:cxn ang="0">
                <a:pos x="1163444" y="2031969"/>
              </a:cxn>
              <a:cxn ang="0">
                <a:pos x="1011258" y="2028861"/>
              </a:cxn>
              <a:cxn ang="0">
                <a:pos x="864264" y="2007613"/>
              </a:cxn>
              <a:cxn ang="0">
                <a:pos x="724326" y="1969420"/>
              </a:cxn>
              <a:cxn ang="0">
                <a:pos x="592770" y="1915495"/>
              </a:cxn>
              <a:cxn ang="0">
                <a:pos x="470922" y="1847047"/>
              </a:cxn>
              <a:cxn ang="0">
                <a:pos x="360107" y="1765289"/>
              </a:cxn>
              <a:cxn ang="0">
                <a:pos x="261651" y="1671431"/>
              </a:cxn>
              <a:cxn ang="0">
                <a:pos x="176879" y="1566685"/>
              </a:cxn>
              <a:cxn ang="0">
                <a:pos x="107117" y="1452261"/>
              </a:cxn>
              <a:cxn ang="0">
                <a:pos x="53690" y="1329372"/>
              </a:cxn>
              <a:cxn ang="0">
                <a:pos x="17924" y="1199227"/>
              </a:cxn>
              <a:cxn ang="0">
                <a:pos x="1144" y="1063038"/>
              </a:cxn>
            </a:cxnLst>
            <a:rect l="0" t="0" r="r" b="b"/>
            <a:pathLst>
              <a:path w="2225040" h="2033270">
                <a:moveTo>
                  <a:pt x="0" y="1016507"/>
                </a:moveTo>
                <a:lnTo>
                  <a:pt x="1144" y="969982"/>
                </a:lnTo>
                <a:lnTo>
                  <a:pt x="4546" y="923994"/>
                </a:lnTo>
                <a:lnTo>
                  <a:pt x="10156" y="878586"/>
                </a:lnTo>
                <a:lnTo>
                  <a:pt x="17924" y="833805"/>
                </a:lnTo>
                <a:lnTo>
                  <a:pt x="27802" y="789695"/>
                </a:lnTo>
                <a:lnTo>
                  <a:pt x="39740" y="746301"/>
                </a:lnTo>
                <a:lnTo>
                  <a:pt x="53690" y="703668"/>
                </a:lnTo>
                <a:lnTo>
                  <a:pt x="69602" y="661840"/>
                </a:lnTo>
                <a:lnTo>
                  <a:pt x="87427" y="620863"/>
                </a:lnTo>
                <a:lnTo>
                  <a:pt x="107117" y="580781"/>
                </a:lnTo>
                <a:lnTo>
                  <a:pt x="128621" y="541640"/>
                </a:lnTo>
                <a:lnTo>
                  <a:pt x="151891" y="503484"/>
                </a:lnTo>
                <a:lnTo>
                  <a:pt x="176879" y="466358"/>
                </a:lnTo>
                <a:lnTo>
                  <a:pt x="203534" y="430307"/>
                </a:lnTo>
                <a:lnTo>
                  <a:pt x="231808" y="395376"/>
                </a:lnTo>
                <a:lnTo>
                  <a:pt x="261651" y="361610"/>
                </a:lnTo>
                <a:lnTo>
                  <a:pt x="293015" y="329053"/>
                </a:lnTo>
                <a:lnTo>
                  <a:pt x="325850" y="297751"/>
                </a:lnTo>
                <a:lnTo>
                  <a:pt x="360107" y="267748"/>
                </a:lnTo>
                <a:lnTo>
                  <a:pt x="395738" y="239090"/>
                </a:lnTo>
                <a:lnTo>
                  <a:pt x="432692" y="211821"/>
                </a:lnTo>
                <a:lnTo>
                  <a:pt x="470922" y="185985"/>
                </a:lnTo>
                <a:lnTo>
                  <a:pt x="510378" y="161629"/>
                </a:lnTo>
                <a:lnTo>
                  <a:pt x="551010" y="138796"/>
                </a:lnTo>
                <a:lnTo>
                  <a:pt x="592770" y="117533"/>
                </a:lnTo>
                <a:lnTo>
                  <a:pt x="635609" y="97882"/>
                </a:lnTo>
                <a:lnTo>
                  <a:pt x="679477" y="79890"/>
                </a:lnTo>
                <a:lnTo>
                  <a:pt x="724326" y="63602"/>
                </a:lnTo>
                <a:lnTo>
                  <a:pt x="770106" y="49062"/>
                </a:lnTo>
                <a:lnTo>
                  <a:pt x="816768" y="36314"/>
                </a:lnTo>
                <a:lnTo>
                  <a:pt x="864264" y="25405"/>
                </a:lnTo>
                <a:lnTo>
                  <a:pt x="912543" y="16379"/>
                </a:lnTo>
                <a:lnTo>
                  <a:pt x="961558" y="9280"/>
                </a:lnTo>
                <a:lnTo>
                  <a:pt x="1011258" y="4154"/>
                </a:lnTo>
                <a:lnTo>
                  <a:pt x="1061595" y="1046"/>
                </a:lnTo>
                <a:lnTo>
                  <a:pt x="1112520" y="0"/>
                </a:lnTo>
                <a:lnTo>
                  <a:pt x="1163444" y="1046"/>
                </a:lnTo>
                <a:lnTo>
                  <a:pt x="1213781" y="4154"/>
                </a:lnTo>
                <a:lnTo>
                  <a:pt x="1263481" y="9280"/>
                </a:lnTo>
                <a:lnTo>
                  <a:pt x="1312496" y="16379"/>
                </a:lnTo>
                <a:lnTo>
                  <a:pt x="1360775" y="25405"/>
                </a:lnTo>
                <a:lnTo>
                  <a:pt x="1408271" y="36314"/>
                </a:lnTo>
                <a:lnTo>
                  <a:pt x="1454933" y="49062"/>
                </a:lnTo>
                <a:lnTo>
                  <a:pt x="1500713" y="63602"/>
                </a:lnTo>
                <a:lnTo>
                  <a:pt x="1545562" y="79890"/>
                </a:lnTo>
                <a:lnTo>
                  <a:pt x="1589430" y="97882"/>
                </a:lnTo>
                <a:lnTo>
                  <a:pt x="1632269" y="117533"/>
                </a:lnTo>
                <a:lnTo>
                  <a:pt x="1674029" y="138796"/>
                </a:lnTo>
                <a:lnTo>
                  <a:pt x="1714661" y="161629"/>
                </a:lnTo>
                <a:lnTo>
                  <a:pt x="1754117" y="185985"/>
                </a:lnTo>
                <a:lnTo>
                  <a:pt x="1792347" y="211821"/>
                </a:lnTo>
                <a:lnTo>
                  <a:pt x="1829301" y="239090"/>
                </a:lnTo>
                <a:lnTo>
                  <a:pt x="1864932" y="267748"/>
                </a:lnTo>
                <a:lnTo>
                  <a:pt x="1899189" y="297751"/>
                </a:lnTo>
                <a:lnTo>
                  <a:pt x="1932024" y="329053"/>
                </a:lnTo>
                <a:lnTo>
                  <a:pt x="1963388" y="361610"/>
                </a:lnTo>
                <a:lnTo>
                  <a:pt x="1993231" y="395376"/>
                </a:lnTo>
                <a:lnTo>
                  <a:pt x="2021505" y="430307"/>
                </a:lnTo>
                <a:lnTo>
                  <a:pt x="2048160" y="466358"/>
                </a:lnTo>
                <a:lnTo>
                  <a:pt x="2073147" y="503484"/>
                </a:lnTo>
                <a:lnTo>
                  <a:pt x="2096418" y="541640"/>
                </a:lnTo>
                <a:lnTo>
                  <a:pt x="2117922" y="580781"/>
                </a:lnTo>
                <a:lnTo>
                  <a:pt x="2137612" y="620863"/>
                </a:lnTo>
                <a:lnTo>
                  <a:pt x="2155437" y="661840"/>
                </a:lnTo>
                <a:lnTo>
                  <a:pt x="2171349" y="703668"/>
                </a:lnTo>
                <a:lnTo>
                  <a:pt x="2185299" y="746301"/>
                </a:lnTo>
                <a:lnTo>
                  <a:pt x="2197237" y="789695"/>
                </a:lnTo>
                <a:lnTo>
                  <a:pt x="2207115" y="833805"/>
                </a:lnTo>
                <a:lnTo>
                  <a:pt x="2214883" y="878586"/>
                </a:lnTo>
                <a:lnTo>
                  <a:pt x="2220493" y="923994"/>
                </a:lnTo>
                <a:lnTo>
                  <a:pt x="2223895" y="969982"/>
                </a:lnTo>
                <a:lnTo>
                  <a:pt x="2225040" y="1016507"/>
                </a:lnTo>
                <a:lnTo>
                  <a:pt x="2223895" y="1063038"/>
                </a:lnTo>
                <a:lnTo>
                  <a:pt x="2220493" y="1109031"/>
                </a:lnTo>
                <a:lnTo>
                  <a:pt x="2214883" y="1154442"/>
                </a:lnTo>
                <a:lnTo>
                  <a:pt x="2207115" y="1199227"/>
                </a:lnTo>
                <a:lnTo>
                  <a:pt x="2197237" y="1243340"/>
                </a:lnTo>
                <a:lnTo>
                  <a:pt x="2185299" y="1286736"/>
                </a:lnTo>
                <a:lnTo>
                  <a:pt x="2171349" y="1329372"/>
                </a:lnTo>
                <a:lnTo>
                  <a:pt x="2155437" y="1371201"/>
                </a:lnTo>
                <a:lnTo>
                  <a:pt x="2137612" y="1412179"/>
                </a:lnTo>
                <a:lnTo>
                  <a:pt x="2117922" y="1452261"/>
                </a:lnTo>
                <a:lnTo>
                  <a:pt x="2096418" y="1491403"/>
                </a:lnTo>
                <a:lnTo>
                  <a:pt x="2073147" y="1529559"/>
                </a:lnTo>
                <a:lnTo>
                  <a:pt x="2048160" y="1566685"/>
                </a:lnTo>
                <a:lnTo>
                  <a:pt x="2021505" y="1602736"/>
                </a:lnTo>
                <a:lnTo>
                  <a:pt x="1993231" y="1637666"/>
                </a:lnTo>
                <a:lnTo>
                  <a:pt x="1963388" y="1671431"/>
                </a:lnTo>
                <a:lnTo>
                  <a:pt x="1932024" y="1703987"/>
                </a:lnTo>
                <a:lnTo>
                  <a:pt x="1899189" y="1735288"/>
                </a:lnTo>
                <a:lnTo>
                  <a:pt x="1864932" y="1765289"/>
                </a:lnTo>
                <a:lnTo>
                  <a:pt x="1829301" y="1793946"/>
                </a:lnTo>
                <a:lnTo>
                  <a:pt x="1792347" y="1821214"/>
                </a:lnTo>
                <a:lnTo>
                  <a:pt x="1754117" y="1847047"/>
                </a:lnTo>
                <a:lnTo>
                  <a:pt x="1714661" y="1871402"/>
                </a:lnTo>
                <a:lnTo>
                  <a:pt x="1674029" y="1894233"/>
                </a:lnTo>
                <a:lnTo>
                  <a:pt x="1632269" y="1915495"/>
                </a:lnTo>
                <a:lnTo>
                  <a:pt x="1589430" y="1935143"/>
                </a:lnTo>
                <a:lnTo>
                  <a:pt x="1545562" y="1953133"/>
                </a:lnTo>
                <a:lnTo>
                  <a:pt x="1500713" y="1969420"/>
                </a:lnTo>
                <a:lnTo>
                  <a:pt x="1454933" y="1983959"/>
                </a:lnTo>
                <a:lnTo>
                  <a:pt x="1408271" y="1996705"/>
                </a:lnTo>
                <a:lnTo>
                  <a:pt x="1360775" y="2007613"/>
                </a:lnTo>
                <a:lnTo>
                  <a:pt x="1312496" y="2016638"/>
                </a:lnTo>
                <a:lnTo>
                  <a:pt x="1263481" y="2023736"/>
                </a:lnTo>
                <a:lnTo>
                  <a:pt x="1213781" y="2028861"/>
                </a:lnTo>
                <a:lnTo>
                  <a:pt x="1163444" y="2031969"/>
                </a:lnTo>
                <a:lnTo>
                  <a:pt x="1112520" y="2033016"/>
                </a:lnTo>
                <a:lnTo>
                  <a:pt x="1061595" y="2031969"/>
                </a:lnTo>
                <a:lnTo>
                  <a:pt x="1011258" y="2028861"/>
                </a:lnTo>
                <a:lnTo>
                  <a:pt x="961558" y="2023736"/>
                </a:lnTo>
                <a:lnTo>
                  <a:pt x="912543" y="2016638"/>
                </a:lnTo>
                <a:lnTo>
                  <a:pt x="864264" y="2007613"/>
                </a:lnTo>
                <a:lnTo>
                  <a:pt x="816768" y="1996705"/>
                </a:lnTo>
                <a:lnTo>
                  <a:pt x="770106" y="1983959"/>
                </a:lnTo>
                <a:lnTo>
                  <a:pt x="724326" y="1969420"/>
                </a:lnTo>
                <a:lnTo>
                  <a:pt x="679477" y="1953133"/>
                </a:lnTo>
                <a:lnTo>
                  <a:pt x="635609" y="1935143"/>
                </a:lnTo>
                <a:lnTo>
                  <a:pt x="592770" y="1915495"/>
                </a:lnTo>
                <a:lnTo>
                  <a:pt x="551010" y="1894233"/>
                </a:lnTo>
                <a:lnTo>
                  <a:pt x="510378" y="1871402"/>
                </a:lnTo>
                <a:lnTo>
                  <a:pt x="470922" y="1847047"/>
                </a:lnTo>
                <a:lnTo>
                  <a:pt x="432692" y="1821214"/>
                </a:lnTo>
                <a:lnTo>
                  <a:pt x="395738" y="1793946"/>
                </a:lnTo>
                <a:lnTo>
                  <a:pt x="360107" y="1765289"/>
                </a:lnTo>
                <a:lnTo>
                  <a:pt x="325850" y="1735288"/>
                </a:lnTo>
                <a:lnTo>
                  <a:pt x="293015" y="1703987"/>
                </a:lnTo>
                <a:lnTo>
                  <a:pt x="261651" y="1671431"/>
                </a:lnTo>
                <a:lnTo>
                  <a:pt x="231808" y="1637666"/>
                </a:lnTo>
                <a:lnTo>
                  <a:pt x="203534" y="1602736"/>
                </a:lnTo>
                <a:lnTo>
                  <a:pt x="176879" y="1566685"/>
                </a:lnTo>
                <a:lnTo>
                  <a:pt x="151892" y="1529559"/>
                </a:lnTo>
                <a:lnTo>
                  <a:pt x="128621" y="1491403"/>
                </a:lnTo>
                <a:lnTo>
                  <a:pt x="107117" y="1452261"/>
                </a:lnTo>
                <a:lnTo>
                  <a:pt x="87427" y="1412179"/>
                </a:lnTo>
                <a:lnTo>
                  <a:pt x="69602" y="1371201"/>
                </a:lnTo>
                <a:lnTo>
                  <a:pt x="53690" y="1329372"/>
                </a:lnTo>
                <a:lnTo>
                  <a:pt x="39740" y="1286736"/>
                </a:lnTo>
                <a:lnTo>
                  <a:pt x="27802" y="1243340"/>
                </a:lnTo>
                <a:lnTo>
                  <a:pt x="17924" y="1199227"/>
                </a:lnTo>
                <a:lnTo>
                  <a:pt x="10156" y="1154442"/>
                </a:lnTo>
                <a:lnTo>
                  <a:pt x="4546" y="1109031"/>
                </a:lnTo>
                <a:lnTo>
                  <a:pt x="1144" y="1063038"/>
                </a:lnTo>
                <a:lnTo>
                  <a:pt x="0" y="101650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1" name="object 12"/>
          <p:cNvSpPr>
            <a:spLocks/>
          </p:cNvSpPr>
          <p:nvPr/>
        </p:nvSpPr>
        <p:spPr bwMode="auto">
          <a:xfrm>
            <a:off x="1619250" y="4046538"/>
            <a:ext cx="1155700" cy="2405062"/>
          </a:xfrm>
          <a:custGeom>
            <a:avLst/>
            <a:gdLst/>
            <a:ahLst/>
            <a:cxnLst>
              <a:cxn ang="0">
                <a:pos x="0" y="2404872"/>
              </a:cxn>
              <a:cxn ang="0">
                <a:pos x="1155191" y="2404872"/>
              </a:cxn>
              <a:cxn ang="0">
                <a:pos x="1155191" y="0"/>
              </a:cxn>
              <a:cxn ang="0">
                <a:pos x="0" y="0"/>
              </a:cxn>
              <a:cxn ang="0">
                <a:pos x="0" y="2404872"/>
              </a:cxn>
            </a:cxnLst>
            <a:rect l="0" t="0" r="r" b="b"/>
            <a:pathLst>
              <a:path w="1155700" h="2405379">
                <a:moveTo>
                  <a:pt x="0" y="2404872"/>
                </a:moveTo>
                <a:lnTo>
                  <a:pt x="1155191" y="2404872"/>
                </a:lnTo>
                <a:lnTo>
                  <a:pt x="1155191" y="0"/>
                </a:lnTo>
                <a:lnTo>
                  <a:pt x="0" y="0"/>
                </a:lnTo>
                <a:lnTo>
                  <a:pt x="0" y="24048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2" name="object 13"/>
          <p:cNvSpPr>
            <a:spLocks/>
          </p:cNvSpPr>
          <p:nvPr/>
        </p:nvSpPr>
        <p:spPr bwMode="auto">
          <a:xfrm>
            <a:off x="2776538" y="4005263"/>
            <a:ext cx="0" cy="2406650"/>
          </a:xfrm>
          <a:custGeom>
            <a:avLst/>
            <a:gdLst/>
            <a:ahLst/>
            <a:cxnLst>
              <a:cxn ang="0">
                <a:pos x="0" y="2404872"/>
              </a:cxn>
              <a:cxn ang="0">
                <a:pos x="0" y="0"/>
              </a:cxn>
            </a:cxnLst>
            <a:rect l="0" t="0" r="r" b="b"/>
            <a:pathLst>
              <a:path h="2405379">
                <a:moveTo>
                  <a:pt x="0" y="2404872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3" name="object 14"/>
          <p:cNvSpPr>
            <a:spLocks noChangeArrowheads="1"/>
          </p:cNvSpPr>
          <p:nvPr/>
        </p:nvSpPr>
        <p:spPr bwMode="auto">
          <a:xfrm>
            <a:off x="1662113" y="4171950"/>
            <a:ext cx="2225675" cy="20320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14" name="object 15"/>
          <p:cNvSpPr>
            <a:spLocks/>
          </p:cNvSpPr>
          <p:nvPr/>
        </p:nvSpPr>
        <p:spPr bwMode="auto">
          <a:xfrm>
            <a:off x="1662113" y="4171950"/>
            <a:ext cx="2225675" cy="2032000"/>
          </a:xfrm>
          <a:custGeom>
            <a:avLst/>
            <a:gdLst/>
            <a:ahLst/>
            <a:cxnLst>
              <a:cxn ang="0">
                <a:pos x="4546" y="923295"/>
              </a:cxn>
              <a:cxn ang="0">
                <a:pos x="27802" y="789091"/>
              </a:cxn>
              <a:cxn ang="0">
                <a:pos x="69602" y="661328"/>
              </a:cxn>
              <a:cxn ang="0">
                <a:pos x="128621" y="541216"/>
              </a:cxn>
              <a:cxn ang="0">
                <a:pos x="203534" y="429967"/>
              </a:cxn>
              <a:cxn ang="0">
                <a:pos x="293015" y="328791"/>
              </a:cxn>
              <a:cxn ang="0">
                <a:pos x="395738" y="238897"/>
              </a:cxn>
              <a:cxn ang="0">
                <a:pos x="510378" y="161498"/>
              </a:cxn>
              <a:cxn ang="0">
                <a:pos x="635609" y="97802"/>
              </a:cxn>
              <a:cxn ang="0">
                <a:pos x="770106" y="49021"/>
              </a:cxn>
              <a:cxn ang="0">
                <a:pos x="912543" y="16365"/>
              </a:cxn>
              <a:cxn ang="0">
                <a:pos x="1061595" y="1045"/>
              </a:cxn>
              <a:cxn ang="0">
                <a:pos x="1213781" y="4151"/>
              </a:cxn>
              <a:cxn ang="0">
                <a:pos x="1360775" y="25384"/>
              </a:cxn>
              <a:cxn ang="0">
                <a:pos x="1500713" y="63550"/>
              </a:cxn>
              <a:cxn ang="0">
                <a:pos x="1632269" y="117437"/>
              </a:cxn>
              <a:cxn ang="0">
                <a:pos x="1754117" y="185835"/>
              </a:cxn>
              <a:cxn ang="0">
                <a:pos x="1864932" y="267534"/>
              </a:cxn>
              <a:cxn ang="0">
                <a:pos x="1963388" y="361322"/>
              </a:cxn>
              <a:cxn ang="0">
                <a:pos x="2048160" y="465991"/>
              </a:cxn>
              <a:cxn ang="0">
                <a:pos x="2117922" y="580329"/>
              </a:cxn>
              <a:cxn ang="0">
                <a:pos x="2171349" y="703125"/>
              </a:cxn>
              <a:cxn ang="0">
                <a:pos x="2207115" y="833170"/>
              </a:cxn>
              <a:cxn ang="0">
                <a:pos x="2223895" y="969252"/>
              </a:cxn>
              <a:cxn ang="0">
                <a:pos x="2220493" y="1108200"/>
              </a:cxn>
              <a:cxn ang="0">
                <a:pos x="2197237" y="1242408"/>
              </a:cxn>
              <a:cxn ang="0">
                <a:pos x="2155437" y="1370174"/>
              </a:cxn>
              <a:cxn ang="0">
                <a:pos x="2096418" y="1490286"/>
              </a:cxn>
              <a:cxn ang="0">
                <a:pos x="2021505" y="1601535"/>
              </a:cxn>
              <a:cxn ang="0">
                <a:pos x="1932024" y="1702710"/>
              </a:cxn>
              <a:cxn ang="0">
                <a:pos x="1829301" y="1792602"/>
              </a:cxn>
              <a:cxn ang="0">
                <a:pos x="1714661" y="1870000"/>
              </a:cxn>
              <a:cxn ang="0">
                <a:pos x="1589430" y="1933693"/>
              </a:cxn>
              <a:cxn ang="0">
                <a:pos x="1454933" y="1982472"/>
              </a:cxn>
              <a:cxn ang="0">
                <a:pos x="1312496" y="2015127"/>
              </a:cxn>
              <a:cxn ang="0">
                <a:pos x="1163444" y="2030446"/>
              </a:cxn>
              <a:cxn ang="0">
                <a:pos x="1011258" y="2027341"/>
              </a:cxn>
              <a:cxn ang="0">
                <a:pos x="864264" y="2006108"/>
              </a:cxn>
              <a:cxn ang="0">
                <a:pos x="724326" y="1967944"/>
              </a:cxn>
              <a:cxn ang="0">
                <a:pos x="592770" y="1914059"/>
              </a:cxn>
              <a:cxn ang="0">
                <a:pos x="470922" y="1845663"/>
              </a:cxn>
              <a:cxn ang="0">
                <a:pos x="360107" y="1763966"/>
              </a:cxn>
              <a:cxn ang="0">
                <a:pos x="261651" y="1670179"/>
              </a:cxn>
              <a:cxn ang="0">
                <a:pos x="176879" y="1565511"/>
              </a:cxn>
              <a:cxn ang="0">
                <a:pos x="107117" y="1451173"/>
              </a:cxn>
              <a:cxn ang="0">
                <a:pos x="53690" y="1328376"/>
              </a:cxn>
              <a:cxn ang="0">
                <a:pos x="17924" y="1198328"/>
              </a:cxn>
              <a:cxn ang="0">
                <a:pos x="1144" y="1062241"/>
              </a:cxn>
            </a:cxnLst>
            <a:rect l="0" t="0" r="r" b="b"/>
            <a:pathLst>
              <a:path w="2225040" h="2032000">
                <a:moveTo>
                  <a:pt x="0" y="1015745"/>
                </a:moveTo>
                <a:lnTo>
                  <a:pt x="1144" y="969252"/>
                </a:lnTo>
                <a:lnTo>
                  <a:pt x="4546" y="923295"/>
                </a:lnTo>
                <a:lnTo>
                  <a:pt x="10156" y="877919"/>
                </a:lnTo>
                <a:lnTo>
                  <a:pt x="17924" y="833170"/>
                </a:lnTo>
                <a:lnTo>
                  <a:pt x="27802" y="789091"/>
                </a:lnTo>
                <a:lnTo>
                  <a:pt x="39740" y="745728"/>
                </a:lnTo>
                <a:lnTo>
                  <a:pt x="53690" y="703125"/>
                </a:lnTo>
                <a:lnTo>
                  <a:pt x="69602" y="661328"/>
                </a:lnTo>
                <a:lnTo>
                  <a:pt x="87427" y="620381"/>
                </a:lnTo>
                <a:lnTo>
                  <a:pt x="107117" y="580329"/>
                </a:lnTo>
                <a:lnTo>
                  <a:pt x="128621" y="541216"/>
                </a:lnTo>
                <a:lnTo>
                  <a:pt x="151891" y="503089"/>
                </a:lnTo>
                <a:lnTo>
                  <a:pt x="176879" y="465991"/>
                </a:lnTo>
                <a:lnTo>
                  <a:pt x="203534" y="429967"/>
                </a:lnTo>
                <a:lnTo>
                  <a:pt x="231808" y="395063"/>
                </a:lnTo>
                <a:lnTo>
                  <a:pt x="261651" y="361322"/>
                </a:lnTo>
                <a:lnTo>
                  <a:pt x="293015" y="328791"/>
                </a:lnTo>
                <a:lnTo>
                  <a:pt x="325850" y="297513"/>
                </a:lnTo>
                <a:lnTo>
                  <a:pt x="360107" y="267534"/>
                </a:lnTo>
                <a:lnTo>
                  <a:pt x="395738" y="238897"/>
                </a:lnTo>
                <a:lnTo>
                  <a:pt x="432692" y="211650"/>
                </a:lnTo>
                <a:lnTo>
                  <a:pt x="470922" y="185835"/>
                </a:lnTo>
                <a:lnTo>
                  <a:pt x="510378" y="161498"/>
                </a:lnTo>
                <a:lnTo>
                  <a:pt x="551010" y="138684"/>
                </a:lnTo>
                <a:lnTo>
                  <a:pt x="592770" y="117437"/>
                </a:lnTo>
                <a:lnTo>
                  <a:pt x="635609" y="97802"/>
                </a:lnTo>
                <a:lnTo>
                  <a:pt x="679477" y="79825"/>
                </a:lnTo>
                <a:lnTo>
                  <a:pt x="724326" y="63550"/>
                </a:lnTo>
                <a:lnTo>
                  <a:pt x="770106" y="49021"/>
                </a:lnTo>
                <a:lnTo>
                  <a:pt x="816768" y="36284"/>
                </a:lnTo>
                <a:lnTo>
                  <a:pt x="864264" y="25384"/>
                </a:lnTo>
                <a:lnTo>
                  <a:pt x="912543" y="16365"/>
                </a:lnTo>
                <a:lnTo>
                  <a:pt x="961558" y="9272"/>
                </a:lnTo>
                <a:lnTo>
                  <a:pt x="1011258" y="4151"/>
                </a:lnTo>
                <a:lnTo>
                  <a:pt x="1061595" y="1045"/>
                </a:lnTo>
                <a:lnTo>
                  <a:pt x="1112520" y="0"/>
                </a:lnTo>
                <a:lnTo>
                  <a:pt x="1163444" y="1045"/>
                </a:lnTo>
                <a:lnTo>
                  <a:pt x="1213781" y="4151"/>
                </a:lnTo>
                <a:lnTo>
                  <a:pt x="1263481" y="9272"/>
                </a:lnTo>
                <a:lnTo>
                  <a:pt x="1312496" y="16365"/>
                </a:lnTo>
                <a:lnTo>
                  <a:pt x="1360775" y="25384"/>
                </a:lnTo>
                <a:lnTo>
                  <a:pt x="1408271" y="36284"/>
                </a:lnTo>
                <a:lnTo>
                  <a:pt x="1454933" y="49021"/>
                </a:lnTo>
                <a:lnTo>
                  <a:pt x="1500713" y="63550"/>
                </a:lnTo>
                <a:lnTo>
                  <a:pt x="1545562" y="79825"/>
                </a:lnTo>
                <a:lnTo>
                  <a:pt x="1589430" y="97802"/>
                </a:lnTo>
                <a:lnTo>
                  <a:pt x="1632269" y="117437"/>
                </a:lnTo>
                <a:lnTo>
                  <a:pt x="1674029" y="138683"/>
                </a:lnTo>
                <a:lnTo>
                  <a:pt x="1714661" y="161498"/>
                </a:lnTo>
                <a:lnTo>
                  <a:pt x="1754117" y="185835"/>
                </a:lnTo>
                <a:lnTo>
                  <a:pt x="1792347" y="211650"/>
                </a:lnTo>
                <a:lnTo>
                  <a:pt x="1829301" y="238897"/>
                </a:lnTo>
                <a:lnTo>
                  <a:pt x="1864932" y="267534"/>
                </a:lnTo>
                <a:lnTo>
                  <a:pt x="1899189" y="297513"/>
                </a:lnTo>
                <a:lnTo>
                  <a:pt x="1932024" y="328791"/>
                </a:lnTo>
                <a:lnTo>
                  <a:pt x="1963388" y="361322"/>
                </a:lnTo>
                <a:lnTo>
                  <a:pt x="1993231" y="395063"/>
                </a:lnTo>
                <a:lnTo>
                  <a:pt x="2021505" y="429967"/>
                </a:lnTo>
                <a:lnTo>
                  <a:pt x="2048160" y="465991"/>
                </a:lnTo>
                <a:lnTo>
                  <a:pt x="2073147" y="503089"/>
                </a:lnTo>
                <a:lnTo>
                  <a:pt x="2096418" y="541216"/>
                </a:lnTo>
                <a:lnTo>
                  <a:pt x="2117922" y="580329"/>
                </a:lnTo>
                <a:lnTo>
                  <a:pt x="2137612" y="620381"/>
                </a:lnTo>
                <a:lnTo>
                  <a:pt x="2155437" y="661328"/>
                </a:lnTo>
                <a:lnTo>
                  <a:pt x="2171349" y="703125"/>
                </a:lnTo>
                <a:lnTo>
                  <a:pt x="2185299" y="745728"/>
                </a:lnTo>
                <a:lnTo>
                  <a:pt x="2197237" y="789091"/>
                </a:lnTo>
                <a:lnTo>
                  <a:pt x="2207115" y="833170"/>
                </a:lnTo>
                <a:lnTo>
                  <a:pt x="2214883" y="877919"/>
                </a:lnTo>
                <a:lnTo>
                  <a:pt x="2220493" y="923295"/>
                </a:lnTo>
                <a:lnTo>
                  <a:pt x="2223895" y="969252"/>
                </a:lnTo>
                <a:lnTo>
                  <a:pt x="2225040" y="1015745"/>
                </a:lnTo>
                <a:lnTo>
                  <a:pt x="2223895" y="1062241"/>
                </a:lnTo>
                <a:lnTo>
                  <a:pt x="2220493" y="1108200"/>
                </a:lnTo>
                <a:lnTo>
                  <a:pt x="2214883" y="1153577"/>
                </a:lnTo>
                <a:lnTo>
                  <a:pt x="2207115" y="1198328"/>
                </a:lnTo>
                <a:lnTo>
                  <a:pt x="2197237" y="1242408"/>
                </a:lnTo>
                <a:lnTo>
                  <a:pt x="2185299" y="1285772"/>
                </a:lnTo>
                <a:lnTo>
                  <a:pt x="2171349" y="1328376"/>
                </a:lnTo>
                <a:lnTo>
                  <a:pt x="2155437" y="1370174"/>
                </a:lnTo>
                <a:lnTo>
                  <a:pt x="2137612" y="1411121"/>
                </a:lnTo>
                <a:lnTo>
                  <a:pt x="2117922" y="1451173"/>
                </a:lnTo>
                <a:lnTo>
                  <a:pt x="2096418" y="1490286"/>
                </a:lnTo>
                <a:lnTo>
                  <a:pt x="2073147" y="1528413"/>
                </a:lnTo>
                <a:lnTo>
                  <a:pt x="2048160" y="1565511"/>
                </a:lnTo>
                <a:lnTo>
                  <a:pt x="2021505" y="1601535"/>
                </a:lnTo>
                <a:lnTo>
                  <a:pt x="1993231" y="1636439"/>
                </a:lnTo>
                <a:lnTo>
                  <a:pt x="1963388" y="1670179"/>
                </a:lnTo>
                <a:lnTo>
                  <a:pt x="1932024" y="1702710"/>
                </a:lnTo>
                <a:lnTo>
                  <a:pt x="1899189" y="1733988"/>
                </a:lnTo>
                <a:lnTo>
                  <a:pt x="1864932" y="1763966"/>
                </a:lnTo>
                <a:lnTo>
                  <a:pt x="1829301" y="1792602"/>
                </a:lnTo>
                <a:lnTo>
                  <a:pt x="1792347" y="1819849"/>
                </a:lnTo>
                <a:lnTo>
                  <a:pt x="1754117" y="1845663"/>
                </a:lnTo>
                <a:lnTo>
                  <a:pt x="1714661" y="1870000"/>
                </a:lnTo>
                <a:lnTo>
                  <a:pt x="1674029" y="1892813"/>
                </a:lnTo>
                <a:lnTo>
                  <a:pt x="1632269" y="1914059"/>
                </a:lnTo>
                <a:lnTo>
                  <a:pt x="1589430" y="1933693"/>
                </a:lnTo>
                <a:lnTo>
                  <a:pt x="1545562" y="1951670"/>
                </a:lnTo>
                <a:lnTo>
                  <a:pt x="1500713" y="1967944"/>
                </a:lnTo>
                <a:lnTo>
                  <a:pt x="1454933" y="1982472"/>
                </a:lnTo>
                <a:lnTo>
                  <a:pt x="1408271" y="1995208"/>
                </a:lnTo>
                <a:lnTo>
                  <a:pt x="1360775" y="2006108"/>
                </a:lnTo>
                <a:lnTo>
                  <a:pt x="1312496" y="2015127"/>
                </a:lnTo>
                <a:lnTo>
                  <a:pt x="1263481" y="2022219"/>
                </a:lnTo>
                <a:lnTo>
                  <a:pt x="1213781" y="2027341"/>
                </a:lnTo>
                <a:lnTo>
                  <a:pt x="1163444" y="2030446"/>
                </a:lnTo>
                <a:lnTo>
                  <a:pt x="1112520" y="2031492"/>
                </a:lnTo>
                <a:lnTo>
                  <a:pt x="1061595" y="2030446"/>
                </a:lnTo>
                <a:lnTo>
                  <a:pt x="1011258" y="2027341"/>
                </a:lnTo>
                <a:lnTo>
                  <a:pt x="961558" y="2022219"/>
                </a:lnTo>
                <a:lnTo>
                  <a:pt x="912543" y="2015127"/>
                </a:lnTo>
                <a:lnTo>
                  <a:pt x="864264" y="2006108"/>
                </a:lnTo>
                <a:lnTo>
                  <a:pt x="816768" y="1995208"/>
                </a:lnTo>
                <a:lnTo>
                  <a:pt x="770106" y="1982472"/>
                </a:lnTo>
                <a:lnTo>
                  <a:pt x="724326" y="1967944"/>
                </a:lnTo>
                <a:lnTo>
                  <a:pt x="679477" y="1951670"/>
                </a:lnTo>
                <a:lnTo>
                  <a:pt x="635609" y="1933693"/>
                </a:lnTo>
                <a:lnTo>
                  <a:pt x="592770" y="1914059"/>
                </a:lnTo>
                <a:lnTo>
                  <a:pt x="551010" y="1892813"/>
                </a:lnTo>
                <a:lnTo>
                  <a:pt x="510378" y="1870000"/>
                </a:lnTo>
                <a:lnTo>
                  <a:pt x="470922" y="1845663"/>
                </a:lnTo>
                <a:lnTo>
                  <a:pt x="432692" y="1819849"/>
                </a:lnTo>
                <a:lnTo>
                  <a:pt x="395738" y="1792602"/>
                </a:lnTo>
                <a:lnTo>
                  <a:pt x="360107" y="1763966"/>
                </a:lnTo>
                <a:lnTo>
                  <a:pt x="325850" y="1733988"/>
                </a:lnTo>
                <a:lnTo>
                  <a:pt x="293015" y="1702710"/>
                </a:lnTo>
                <a:lnTo>
                  <a:pt x="261651" y="1670179"/>
                </a:lnTo>
                <a:lnTo>
                  <a:pt x="231808" y="1636439"/>
                </a:lnTo>
                <a:lnTo>
                  <a:pt x="203534" y="1601535"/>
                </a:lnTo>
                <a:lnTo>
                  <a:pt x="176879" y="1565511"/>
                </a:lnTo>
                <a:lnTo>
                  <a:pt x="151892" y="1528413"/>
                </a:lnTo>
                <a:lnTo>
                  <a:pt x="128621" y="1490286"/>
                </a:lnTo>
                <a:lnTo>
                  <a:pt x="107117" y="1451173"/>
                </a:lnTo>
                <a:lnTo>
                  <a:pt x="87427" y="1411121"/>
                </a:lnTo>
                <a:lnTo>
                  <a:pt x="69602" y="1370174"/>
                </a:lnTo>
                <a:lnTo>
                  <a:pt x="53690" y="1328376"/>
                </a:lnTo>
                <a:lnTo>
                  <a:pt x="39740" y="1285772"/>
                </a:lnTo>
                <a:lnTo>
                  <a:pt x="27802" y="1242408"/>
                </a:lnTo>
                <a:lnTo>
                  <a:pt x="17924" y="1198328"/>
                </a:lnTo>
                <a:lnTo>
                  <a:pt x="10156" y="1153577"/>
                </a:lnTo>
                <a:lnTo>
                  <a:pt x="4546" y="1108200"/>
                </a:lnTo>
                <a:lnTo>
                  <a:pt x="1144" y="1062241"/>
                </a:lnTo>
                <a:lnTo>
                  <a:pt x="0" y="101574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" name="object 16"/>
          <p:cNvSpPr txBox="1"/>
          <p:nvPr/>
        </p:nvSpPr>
        <p:spPr>
          <a:xfrm>
            <a:off x="2076450" y="5233988"/>
            <a:ext cx="465138" cy="390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157163">
              <a:lnSpc>
                <a:spcPts val="1513"/>
              </a:lnSpc>
            </a:pPr>
            <a:r>
              <a:rPr lang="th-TH" sz="14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  50%</a:t>
            </a:r>
            <a:endParaRPr lang="th-TH" sz="1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16" name="object 17"/>
          <p:cNvSpPr>
            <a:spLocks noChangeArrowheads="1"/>
          </p:cNvSpPr>
          <p:nvPr/>
        </p:nvSpPr>
        <p:spPr bwMode="auto">
          <a:xfrm>
            <a:off x="5219700" y="4221163"/>
            <a:ext cx="2619375" cy="217328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54338" y="4462463"/>
            <a:ext cx="465137" cy="3889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157163">
              <a:lnSpc>
                <a:spcPts val="1513"/>
              </a:lnSpc>
            </a:pPr>
            <a:r>
              <a:rPr lang="th-TH" sz="14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B  25%</a:t>
            </a:r>
            <a:endParaRPr lang="th-TH" sz="1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18" name="object 19"/>
          <p:cNvSpPr>
            <a:spLocks/>
          </p:cNvSpPr>
          <p:nvPr/>
        </p:nvSpPr>
        <p:spPr bwMode="auto">
          <a:xfrm>
            <a:off x="2776538" y="5211763"/>
            <a:ext cx="982662" cy="911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82980" y="911351"/>
              </a:cxn>
            </a:cxnLst>
            <a:rect l="0" t="0" r="r" b="b"/>
            <a:pathLst>
              <a:path w="982979" h="911860">
                <a:moveTo>
                  <a:pt x="0" y="0"/>
                </a:moveTo>
                <a:lnTo>
                  <a:pt x="982980" y="911351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9" name="object 20"/>
          <p:cNvSpPr txBox="1">
            <a:spLocks noChangeArrowheads="1"/>
          </p:cNvSpPr>
          <p:nvPr/>
        </p:nvSpPr>
        <p:spPr bwMode="auto">
          <a:xfrm>
            <a:off x="3600450" y="5275263"/>
            <a:ext cx="144463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</a:t>
            </a:r>
            <a:endParaRPr lang="th-TH" sz="1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55975" y="5467350"/>
            <a:ext cx="635000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10" dirty="0">
                <a:solidFill>
                  <a:srgbClr val="FF0000"/>
                </a:solidFill>
                <a:latin typeface="Tahoma"/>
                <a:cs typeface="Tahoma"/>
              </a:rPr>
              <a:t>12</a:t>
            </a:r>
            <a:r>
              <a:rPr sz="1400" b="1" dirty="0">
                <a:solidFill>
                  <a:srgbClr val="FF0000"/>
                </a:solidFill>
                <a:latin typeface="Tahoma"/>
                <a:cs typeface="Tahoma"/>
              </a:rPr>
              <a:t>.</a:t>
            </a:r>
            <a:r>
              <a:rPr sz="1400" b="1" spc="-10" dirty="0">
                <a:solidFill>
                  <a:srgbClr val="FF0000"/>
                </a:solidFill>
                <a:latin typeface="Tahoma"/>
                <a:cs typeface="Tahoma"/>
              </a:rPr>
              <a:t>5</a:t>
            </a:r>
            <a:r>
              <a:rPr sz="1400" b="1" dirty="0">
                <a:solidFill>
                  <a:srgbClr val="FF0000"/>
                </a:solidFill>
                <a:latin typeface="Tahoma"/>
                <a:cs typeface="Tahoma"/>
              </a:rPr>
              <a:t>%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621" name="object 22"/>
          <p:cNvSpPr>
            <a:spLocks/>
          </p:cNvSpPr>
          <p:nvPr/>
        </p:nvSpPr>
        <p:spPr bwMode="auto">
          <a:xfrm>
            <a:off x="2773363" y="5230813"/>
            <a:ext cx="554037" cy="1162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4735" y="1161288"/>
              </a:cxn>
            </a:cxnLst>
            <a:rect l="0" t="0" r="r" b="b"/>
            <a:pathLst>
              <a:path w="554989" h="1161414">
                <a:moveTo>
                  <a:pt x="0" y="0"/>
                </a:moveTo>
                <a:lnTo>
                  <a:pt x="554735" y="1161288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2" name="object 23"/>
          <p:cNvSpPr txBox="1">
            <a:spLocks noChangeArrowheads="1"/>
          </p:cNvSpPr>
          <p:nvPr/>
        </p:nvSpPr>
        <p:spPr bwMode="auto">
          <a:xfrm>
            <a:off x="3197225" y="5784850"/>
            <a:ext cx="1603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D</a:t>
            </a:r>
            <a:endParaRPr lang="th-TH" sz="1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23" name="object 2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A8D09F58-9061-4DB1-B85A-C522AED167B6}" type="slidenum">
              <a:rPr lang="th-TH"/>
              <a:pPr marL="111125"/>
              <a:t>19</a:t>
            </a:fld>
            <a:endParaRPr lang="th-TH"/>
          </a:p>
        </p:txBody>
      </p:sp>
      <p:sp>
        <p:nvSpPr>
          <p:cNvPr id="25624" name="object 24"/>
          <p:cNvSpPr txBox="1">
            <a:spLocks noChangeArrowheads="1"/>
          </p:cNvSpPr>
          <p:nvPr/>
        </p:nvSpPr>
        <p:spPr bwMode="auto">
          <a:xfrm>
            <a:off x="2941638" y="5945188"/>
            <a:ext cx="134937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E</a:t>
            </a:r>
            <a:endParaRPr lang="th-TH" sz="14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01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 </a:t>
            </a:r>
            <a:r>
              <a:rPr spc="-5" dirty="0"/>
              <a:t>Datagram</a:t>
            </a:r>
            <a:r>
              <a:rPr spc="-60" dirty="0"/>
              <a:t> </a:t>
            </a:r>
            <a:r>
              <a:rPr dirty="0"/>
              <a:t>delivery</a:t>
            </a:r>
          </a:p>
        </p:txBody>
      </p:sp>
      <p:sp>
        <p:nvSpPr>
          <p:cNvPr id="819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CFB61E26-3605-4E79-BB53-39479252313D}" type="slidenum">
              <a:rPr lang="th-TH"/>
              <a:pPr marL="111125"/>
              <a:t>2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2133600" cy="16113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Unicast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Broadcast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Multicast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01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 Multicast</a:t>
            </a:r>
            <a:r>
              <a:rPr spc="-765" dirty="0"/>
              <a:t> </a:t>
            </a:r>
            <a:r>
              <a:rPr dirty="0"/>
              <a:t>Ranges</a:t>
            </a:r>
          </a:p>
        </p:txBody>
      </p:sp>
      <p:sp>
        <p:nvSpPr>
          <p:cNvPr id="2662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E0EC22F1-4039-4A41-BFEA-F608FCEEFE94}" type="slidenum">
              <a:rPr lang="th-TH"/>
              <a:pPr marL="111125"/>
              <a:t>20</a:t>
            </a:fld>
            <a:endParaRPr lang="th-TH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5825" y="2060575"/>
          <a:ext cx="7704138" cy="37671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4925"/>
                <a:gridCol w="3959225"/>
              </a:tblGrid>
              <a:tr h="612775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Address</a:t>
                      </a:r>
                      <a:r>
                        <a:rPr sz="20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Range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Usage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F00"/>
                    </a:solidFill>
                  </a:tcPr>
                </a:tc>
              </a:tr>
              <a:tr h="611251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b="1" spc="-5" dirty="0">
                          <a:solidFill>
                            <a:srgbClr val="333399"/>
                          </a:solidFill>
                          <a:latin typeface="Tahoma"/>
                          <a:cs typeface="Tahoma"/>
                        </a:rPr>
                        <a:t>224.0.0.1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b="1" spc="-5" dirty="0">
                          <a:solidFill>
                            <a:srgbClr val="333399"/>
                          </a:solidFill>
                          <a:latin typeface="Tahoma"/>
                          <a:cs typeface="Tahoma"/>
                        </a:rPr>
                        <a:t>All Systems </a:t>
                      </a:r>
                      <a:r>
                        <a:rPr sz="2000" b="1" dirty="0">
                          <a:solidFill>
                            <a:srgbClr val="333399"/>
                          </a:solidFill>
                          <a:latin typeface="Tahoma"/>
                          <a:cs typeface="Tahoma"/>
                        </a:rPr>
                        <a:t>(host </a:t>
                      </a:r>
                      <a:r>
                        <a:rPr sz="2000" b="1" spc="5" dirty="0">
                          <a:solidFill>
                            <a:srgbClr val="333399"/>
                          </a:solidFill>
                          <a:latin typeface="Tahoma"/>
                          <a:cs typeface="Tahoma"/>
                        </a:rPr>
                        <a:t>+</a:t>
                      </a:r>
                      <a:r>
                        <a:rPr sz="2000" b="1" spc="-75" dirty="0">
                          <a:solidFill>
                            <a:srgbClr val="33339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333399"/>
                          </a:solidFill>
                          <a:latin typeface="Tahoma"/>
                          <a:cs typeface="Tahoma"/>
                        </a:rPr>
                        <a:t>router)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61429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b="1" spc="-5" dirty="0">
                          <a:solidFill>
                            <a:srgbClr val="333399"/>
                          </a:solidFill>
                          <a:latin typeface="Tahoma"/>
                          <a:cs typeface="Tahoma"/>
                        </a:rPr>
                        <a:t>224.0.0.2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b="1" spc="-5" dirty="0">
                          <a:solidFill>
                            <a:srgbClr val="333399"/>
                          </a:solidFill>
                          <a:latin typeface="Tahoma"/>
                          <a:cs typeface="Tahoma"/>
                        </a:rPr>
                        <a:t>All</a:t>
                      </a:r>
                      <a:r>
                        <a:rPr sz="2000" b="1" spc="-65" dirty="0">
                          <a:solidFill>
                            <a:srgbClr val="33339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333399"/>
                          </a:solidFill>
                          <a:latin typeface="Tahoma"/>
                          <a:cs typeface="Tahoma"/>
                        </a:rPr>
                        <a:t>Routers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614426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224.0.0.5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–</a:t>
                      </a:r>
                      <a:r>
                        <a:rPr sz="20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224.0.0.6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OSPF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routing</a:t>
                      </a:r>
                      <a:r>
                        <a:rPr sz="20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protocol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224.0.0.1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–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224.0.0.255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28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Local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segment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(not</a:t>
                      </a:r>
                      <a:r>
                        <a:rPr sz="2000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across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228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router)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61434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239.192.0.0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–</a:t>
                      </a:r>
                      <a:r>
                        <a:rPr sz="200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239.195.255.255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Admin. scope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20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organizations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object 2"/>
          <p:cNvSpPr>
            <a:spLocks noChangeArrowheads="1"/>
          </p:cNvSpPr>
          <p:nvPr/>
        </p:nvSpPr>
        <p:spPr bwMode="auto">
          <a:xfrm>
            <a:off x="1331913" y="123825"/>
            <a:ext cx="5111750" cy="63484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75" y="881063"/>
            <a:ext cx="9086850" cy="311150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0000FF"/>
                </a:solidFill>
                <a:hlinkClick r:id="rId3"/>
              </a:rPr>
              <a:t>http://www.iana.org/assignments/multicast-addresses/multicast-addresses.xhtml</a:t>
            </a:r>
            <a:endParaRPr sz="2000"/>
          </a:p>
        </p:txBody>
      </p:sp>
      <p:sp>
        <p:nvSpPr>
          <p:cNvPr id="27651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2DA66021-8B17-4EB8-8FA7-05E3ECA343A6}" type="slidenum">
              <a:rPr lang="th-TH"/>
              <a:pPr marL="111125"/>
              <a:t>21</a:t>
            </a:fld>
            <a:endParaRPr lang="th-TH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957263"/>
            <a:ext cx="2312987" cy="668337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netstat</a:t>
            </a:r>
            <a:r>
              <a:rPr spc="-105" dirty="0"/>
              <a:t> </a:t>
            </a:r>
            <a:r>
              <a:rPr spc="-5" dirty="0"/>
              <a:t>-r</a:t>
            </a:r>
          </a:p>
        </p:txBody>
      </p:sp>
      <p:sp>
        <p:nvSpPr>
          <p:cNvPr id="28674" name="object 3"/>
          <p:cNvSpPr>
            <a:spLocks noChangeArrowheads="1"/>
          </p:cNvSpPr>
          <p:nvPr/>
        </p:nvSpPr>
        <p:spPr bwMode="auto">
          <a:xfrm>
            <a:off x="971550" y="1989138"/>
            <a:ext cx="7848600" cy="41862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675" name="object 4"/>
          <p:cNvSpPr>
            <a:spLocks/>
          </p:cNvSpPr>
          <p:nvPr/>
        </p:nvSpPr>
        <p:spPr bwMode="auto">
          <a:xfrm>
            <a:off x="325438" y="4856163"/>
            <a:ext cx="1355725" cy="301625"/>
          </a:xfrm>
          <a:custGeom>
            <a:avLst/>
            <a:gdLst/>
            <a:ahLst/>
            <a:cxnLst>
              <a:cxn ang="0">
                <a:pos x="1205484" y="0"/>
              </a:cxn>
              <a:cxn ang="0">
                <a:pos x="1205484" y="75437"/>
              </a:cxn>
              <a:cxn ang="0">
                <a:pos x="0" y="75437"/>
              </a:cxn>
              <a:cxn ang="0">
                <a:pos x="0" y="226313"/>
              </a:cxn>
              <a:cxn ang="0">
                <a:pos x="1205484" y="226313"/>
              </a:cxn>
              <a:cxn ang="0">
                <a:pos x="1205484" y="301751"/>
              </a:cxn>
              <a:cxn ang="0">
                <a:pos x="1356359" y="150875"/>
              </a:cxn>
              <a:cxn ang="0">
                <a:pos x="1205484" y="0"/>
              </a:cxn>
            </a:cxnLst>
            <a:rect l="0" t="0" r="r" b="b"/>
            <a:pathLst>
              <a:path w="1356360" h="302260">
                <a:moveTo>
                  <a:pt x="1205484" y="0"/>
                </a:moveTo>
                <a:lnTo>
                  <a:pt x="1205484" y="75437"/>
                </a:lnTo>
                <a:lnTo>
                  <a:pt x="0" y="75437"/>
                </a:lnTo>
                <a:lnTo>
                  <a:pt x="0" y="226313"/>
                </a:lnTo>
                <a:lnTo>
                  <a:pt x="1205484" y="226313"/>
                </a:lnTo>
                <a:lnTo>
                  <a:pt x="1205484" y="301751"/>
                </a:lnTo>
                <a:lnTo>
                  <a:pt x="1356359" y="150875"/>
                </a:lnTo>
                <a:lnTo>
                  <a:pt x="1205484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76" name="object 5"/>
          <p:cNvSpPr>
            <a:spLocks/>
          </p:cNvSpPr>
          <p:nvPr/>
        </p:nvSpPr>
        <p:spPr bwMode="auto">
          <a:xfrm>
            <a:off x="325438" y="4856163"/>
            <a:ext cx="1355725" cy="301625"/>
          </a:xfrm>
          <a:custGeom>
            <a:avLst/>
            <a:gdLst/>
            <a:ahLst/>
            <a:cxnLst>
              <a:cxn ang="0">
                <a:pos x="0" y="75437"/>
              </a:cxn>
              <a:cxn ang="0">
                <a:pos x="1205484" y="75437"/>
              </a:cxn>
              <a:cxn ang="0">
                <a:pos x="1205484" y="0"/>
              </a:cxn>
              <a:cxn ang="0">
                <a:pos x="1356359" y="150875"/>
              </a:cxn>
              <a:cxn ang="0">
                <a:pos x="1205484" y="301751"/>
              </a:cxn>
              <a:cxn ang="0">
                <a:pos x="1205484" y="226313"/>
              </a:cxn>
              <a:cxn ang="0">
                <a:pos x="0" y="226313"/>
              </a:cxn>
              <a:cxn ang="0">
                <a:pos x="0" y="75437"/>
              </a:cxn>
            </a:cxnLst>
            <a:rect l="0" t="0" r="r" b="b"/>
            <a:pathLst>
              <a:path w="1356360" h="302260">
                <a:moveTo>
                  <a:pt x="0" y="75437"/>
                </a:moveTo>
                <a:lnTo>
                  <a:pt x="1205484" y="75437"/>
                </a:lnTo>
                <a:lnTo>
                  <a:pt x="1205484" y="0"/>
                </a:lnTo>
                <a:lnTo>
                  <a:pt x="1356359" y="150875"/>
                </a:lnTo>
                <a:lnTo>
                  <a:pt x="1205484" y="301751"/>
                </a:lnTo>
                <a:lnTo>
                  <a:pt x="1205484" y="226313"/>
                </a:lnTo>
                <a:lnTo>
                  <a:pt x="0" y="226313"/>
                </a:lnTo>
                <a:lnTo>
                  <a:pt x="0" y="75437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77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C37873C9-157A-44E3-B59E-F61F59A34FD9}" type="slidenum">
              <a:rPr lang="th-TH"/>
              <a:pPr marL="111125"/>
              <a:t>22</a:t>
            </a:fld>
            <a:endParaRPr lang="th-TH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object 2"/>
          <p:cNvSpPr>
            <a:spLocks noGrp="1"/>
          </p:cNvSpPr>
          <p:nvPr>
            <p:ph type="title"/>
          </p:nvPr>
        </p:nvSpPr>
        <p:spPr>
          <a:xfrm>
            <a:off x="1230313" y="531813"/>
            <a:ext cx="2120900" cy="666750"/>
          </a:xfrm>
        </p:spPr>
        <p:txBody>
          <a:bodyPr/>
          <a:lstStyle/>
          <a:p>
            <a:pPr marL="127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Mapping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0313" y="1195388"/>
            <a:ext cx="6891337" cy="4365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333399"/>
                </a:solidFill>
                <a:latin typeface="Tahoma"/>
                <a:cs typeface="Tahoma"/>
              </a:rPr>
              <a:t>Multicast IP Add </a:t>
            </a:r>
            <a:r>
              <a:rPr spc="-10" dirty="0">
                <a:solidFill>
                  <a:srgbClr val="333399"/>
                </a:solidFill>
                <a:latin typeface="Wingdings"/>
                <a:cs typeface="Wingdings"/>
              </a:rPr>
              <a:t></a:t>
            </a:r>
            <a:r>
              <a:rPr spc="-1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Physical </a:t>
            </a:r>
            <a:r>
              <a:rPr spc="-5" dirty="0">
                <a:solidFill>
                  <a:srgbClr val="333399"/>
                </a:solidFill>
                <a:latin typeface="Tahoma"/>
                <a:cs typeface="Tahoma"/>
              </a:rPr>
              <a:t>Ethernet</a:t>
            </a:r>
            <a:r>
              <a:rPr spc="23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5" dirty="0">
                <a:solidFill>
                  <a:srgbClr val="333399"/>
                </a:solidFill>
                <a:latin typeface="Tahoma"/>
                <a:cs typeface="Tahoma"/>
              </a:rPr>
              <a:t>Add</a:t>
            </a:r>
            <a:endParaRPr>
              <a:latin typeface="Tahoma"/>
              <a:cs typeface="Tahoma"/>
            </a:endParaRPr>
          </a:p>
        </p:txBody>
      </p:sp>
      <p:sp>
        <p:nvSpPr>
          <p:cNvPr id="29699" name="object 4"/>
          <p:cNvSpPr>
            <a:spLocks noChangeArrowheads="1"/>
          </p:cNvSpPr>
          <p:nvPr/>
        </p:nvSpPr>
        <p:spPr bwMode="auto">
          <a:xfrm>
            <a:off x="1042988" y="3121025"/>
            <a:ext cx="7285037" cy="23241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3988" y="5681663"/>
            <a:ext cx="6654800" cy="434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223895" algn="l"/>
                <a:tab pos="3540760" algn="l"/>
              </a:tabLst>
              <a:defRPr/>
            </a:pPr>
            <a:r>
              <a:rPr b="1" i="1" spc="-5" dirty="0">
                <a:solidFill>
                  <a:srgbClr val="C00000"/>
                </a:solidFill>
                <a:latin typeface="Arial"/>
                <a:cs typeface="Arial"/>
              </a:rPr>
              <a:t>01:00:5E:00:00:00	-	01:00:5E:7F:FF:FF</a:t>
            </a:r>
            <a:endParaRPr>
              <a:latin typeface="Arial"/>
              <a:cs typeface="Arial"/>
            </a:endParaRPr>
          </a:p>
        </p:txBody>
      </p:sp>
      <p:sp>
        <p:nvSpPr>
          <p:cNvPr id="29701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67757CFE-D6EA-428B-BD89-208361F25575}" type="slidenum">
              <a:rPr lang="th-TH"/>
              <a:pPr marL="111125"/>
              <a:t>23</a:t>
            </a:fld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3492500" y="1970088"/>
            <a:ext cx="2209800" cy="954087"/>
          </a:xfrm>
          <a:prstGeom prst="rect">
            <a:avLst/>
          </a:prstGeom>
          <a:solidFill>
            <a:srgbClr val="8EFFE0"/>
          </a:solidFill>
          <a:ln w="9144">
            <a:solidFill>
              <a:srgbClr val="000000"/>
            </a:solidFill>
          </a:ln>
        </p:spPr>
        <p:txBody>
          <a:bodyPr lIns="0" tIns="38735" rIns="0" bIns="0">
            <a:spAutoFit/>
          </a:bodyPr>
          <a:lstStyle/>
          <a:p>
            <a:pPr marL="86360" fontAlgn="auto">
              <a:lnSpc>
                <a:spcPts val="3335"/>
              </a:lnSpc>
              <a:spcBef>
                <a:spcPts val="305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use </a:t>
            </a:r>
            <a:r>
              <a:rPr b="1" spc="-5" dirty="0">
                <a:latin typeface="Tahoma"/>
                <a:cs typeface="Tahoma"/>
              </a:rPr>
              <a:t>ARP</a:t>
            </a:r>
            <a:r>
              <a:rPr b="1" spc="-10" dirty="0">
                <a:latin typeface="Tahoma"/>
                <a:cs typeface="Tahoma"/>
              </a:rPr>
              <a:t> </a:t>
            </a:r>
            <a:r>
              <a:rPr spc="-15" dirty="0">
                <a:latin typeface="Tahoma"/>
                <a:cs typeface="Tahoma"/>
              </a:rPr>
              <a:t>???</a:t>
            </a:r>
            <a:endParaRPr>
              <a:latin typeface="Tahoma"/>
              <a:cs typeface="Tahoma"/>
            </a:endParaRPr>
          </a:p>
          <a:p>
            <a:pPr marL="86360" fontAlgn="auto">
              <a:lnSpc>
                <a:spcPts val="3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latin typeface="Wingdings"/>
                <a:cs typeface="Wingdings"/>
              </a:rPr>
              <a:t>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ahoma"/>
                <a:cs typeface="Tahoma"/>
              </a:rPr>
              <a:t>infeasible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object 2"/>
          <p:cNvSpPr>
            <a:spLocks noGrp="1"/>
          </p:cNvSpPr>
          <p:nvPr>
            <p:ph type="title"/>
          </p:nvPr>
        </p:nvSpPr>
        <p:spPr>
          <a:xfrm>
            <a:off x="1230313" y="469900"/>
            <a:ext cx="2120900" cy="668338"/>
          </a:xfrm>
        </p:spPr>
        <p:txBody>
          <a:bodyPr/>
          <a:lstStyle/>
          <a:p>
            <a:pPr marL="127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Mapping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0313" y="1133475"/>
            <a:ext cx="7486650" cy="496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Multicast IP Add </a:t>
            </a:r>
            <a:r>
              <a:rPr sz="3200" dirty="0">
                <a:solidFill>
                  <a:srgbClr val="333399"/>
                </a:solidFill>
                <a:latin typeface="Wingdings"/>
                <a:cs typeface="Wingdings"/>
              </a:rPr>
              <a:t></a:t>
            </a:r>
            <a:r>
              <a:rPr sz="32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33399"/>
                </a:solidFill>
                <a:latin typeface="Tahoma"/>
                <a:cs typeface="Tahoma"/>
              </a:rPr>
              <a:t>Physical Ethernet</a:t>
            </a:r>
            <a:r>
              <a:rPr sz="3200" spc="18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Add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3088" y="2292350"/>
            <a:ext cx="2693987" cy="428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Multicast IP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Add:</a:t>
            </a:r>
            <a:endParaRPr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9488" y="4841875"/>
            <a:ext cx="3557587" cy="430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latin typeface="Tahoma"/>
                <a:cs typeface="Tahoma"/>
              </a:rPr>
              <a:t>Physical </a:t>
            </a:r>
            <a:r>
              <a:rPr spc="-5" dirty="0">
                <a:latin typeface="Tahoma"/>
                <a:cs typeface="Tahoma"/>
              </a:rPr>
              <a:t>Ethernet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Add:</a:t>
            </a:r>
            <a:endParaRPr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8500" y="3557588"/>
            <a:ext cx="1625600" cy="419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32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latin typeface="MS PGothic"/>
                <a:cs typeface="MS PGothic"/>
              </a:rPr>
              <a:t>E8.C4.1C.3</a:t>
            </a:r>
            <a:endParaRPr>
              <a:latin typeface="MS PGothic"/>
              <a:cs typeface="MS PGothic"/>
            </a:endParaRPr>
          </a:p>
        </p:txBody>
      </p:sp>
      <p:sp>
        <p:nvSpPr>
          <p:cNvPr id="30726" name="object 7"/>
          <p:cNvSpPr>
            <a:spLocks/>
          </p:cNvSpPr>
          <p:nvPr/>
        </p:nvSpPr>
        <p:spPr bwMode="auto">
          <a:xfrm>
            <a:off x="6300788" y="4005263"/>
            <a:ext cx="1295400" cy="431800"/>
          </a:xfrm>
          <a:custGeom>
            <a:avLst/>
            <a:gdLst/>
            <a:ahLst/>
            <a:cxnLst>
              <a:cxn ang="0">
                <a:pos x="1295400" y="0"/>
              </a:cxn>
              <a:cxn ang="0">
                <a:pos x="1293564" y="68171"/>
              </a:cxn>
              <a:cxn ang="0">
                <a:pos x="1288454" y="127369"/>
              </a:cxn>
              <a:cxn ang="0">
                <a:pos x="1280669" y="174046"/>
              </a:cxn>
              <a:cxn ang="0">
                <a:pos x="1259458" y="215646"/>
              </a:cxn>
              <a:cxn ang="0">
                <a:pos x="683641" y="215646"/>
              </a:cxn>
              <a:cxn ang="0">
                <a:pos x="672295" y="226637"/>
              </a:cxn>
              <a:cxn ang="0">
                <a:pos x="662430" y="257245"/>
              </a:cxn>
              <a:cxn ang="0">
                <a:pos x="654645" y="303922"/>
              </a:cxn>
              <a:cxn ang="0">
                <a:pos x="649535" y="363120"/>
              </a:cxn>
              <a:cxn ang="0">
                <a:pos x="647700" y="431292"/>
              </a:cxn>
              <a:cxn ang="0">
                <a:pos x="645864" y="363120"/>
              </a:cxn>
              <a:cxn ang="0">
                <a:pos x="640754" y="303922"/>
              </a:cxn>
              <a:cxn ang="0">
                <a:pos x="632969" y="257245"/>
              </a:cxn>
              <a:cxn ang="0">
                <a:pos x="623104" y="226637"/>
              </a:cxn>
              <a:cxn ang="0">
                <a:pos x="611758" y="215646"/>
              </a:cxn>
              <a:cxn ang="0">
                <a:pos x="35941" y="215646"/>
              </a:cxn>
              <a:cxn ang="0">
                <a:pos x="24595" y="204654"/>
              </a:cxn>
              <a:cxn ang="0">
                <a:pos x="14730" y="174046"/>
              </a:cxn>
              <a:cxn ang="0">
                <a:pos x="6945" y="127369"/>
              </a:cxn>
              <a:cxn ang="0">
                <a:pos x="1835" y="68171"/>
              </a:cxn>
              <a:cxn ang="0">
                <a:pos x="0" y="0"/>
              </a:cxn>
            </a:cxnLst>
            <a:rect l="0" t="0" r="r" b="b"/>
            <a:pathLst>
              <a:path w="1295400" h="431800">
                <a:moveTo>
                  <a:pt x="1295400" y="0"/>
                </a:moveTo>
                <a:lnTo>
                  <a:pt x="1293564" y="68171"/>
                </a:lnTo>
                <a:lnTo>
                  <a:pt x="1288454" y="127369"/>
                </a:lnTo>
                <a:lnTo>
                  <a:pt x="1280669" y="174046"/>
                </a:lnTo>
                <a:lnTo>
                  <a:pt x="1259458" y="215646"/>
                </a:lnTo>
                <a:lnTo>
                  <a:pt x="683641" y="215646"/>
                </a:lnTo>
                <a:lnTo>
                  <a:pt x="672295" y="226637"/>
                </a:lnTo>
                <a:lnTo>
                  <a:pt x="662430" y="257245"/>
                </a:lnTo>
                <a:lnTo>
                  <a:pt x="654645" y="303922"/>
                </a:lnTo>
                <a:lnTo>
                  <a:pt x="649535" y="363120"/>
                </a:lnTo>
                <a:lnTo>
                  <a:pt x="647700" y="431292"/>
                </a:lnTo>
                <a:lnTo>
                  <a:pt x="645864" y="363120"/>
                </a:lnTo>
                <a:lnTo>
                  <a:pt x="640754" y="303922"/>
                </a:lnTo>
                <a:lnTo>
                  <a:pt x="632969" y="257245"/>
                </a:lnTo>
                <a:lnTo>
                  <a:pt x="623104" y="226637"/>
                </a:lnTo>
                <a:lnTo>
                  <a:pt x="611758" y="215646"/>
                </a:lnTo>
                <a:lnTo>
                  <a:pt x="35941" y="215646"/>
                </a:lnTo>
                <a:lnTo>
                  <a:pt x="24595" y="204654"/>
                </a:lnTo>
                <a:lnTo>
                  <a:pt x="14730" y="174046"/>
                </a:lnTo>
                <a:lnTo>
                  <a:pt x="6945" y="127369"/>
                </a:lnTo>
                <a:lnTo>
                  <a:pt x="1835" y="68171"/>
                </a:lnTo>
                <a:lnTo>
                  <a:pt x="0" y="0"/>
                </a:lnTo>
              </a:path>
            </a:pathLst>
          </a:custGeom>
          <a:noFill/>
          <a:ln w="28956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7" name="object 8"/>
          <p:cNvSpPr>
            <a:spLocks/>
          </p:cNvSpPr>
          <p:nvPr/>
        </p:nvSpPr>
        <p:spPr bwMode="auto">
          <a:xfrm>
            <a:off x="6013450" y="2781300"/>
            <a:ext cx="1079500" cy="720725"/>
          </a:xfrm>
          <a:custGeom>
            <a:avLst/>
            <a:gdLst/>
            <a:ahLst/>
            <a:cxnLst>
              <a:cxn ang="0">
                <a:pos x="1080515" y="359663"/>
              </a:cxn>
              <a:cxn ang="0">
                <a:pos x="0" y="359663"/>
              </a:cxn>
              <a:cxn ang="0">
                <a:pos x="540258" y="719327"/>
              </a:cxn>
              <a:cxn ang="0">
                <a:pos x="1080515" y="359663"/>
              </a:cxn>
              <a:cxn ang="0">
                <a:pos x="810387" y="0"/>
              </a:cxn>
              <a:cxn ang="0">
                <a:pos x="270129" y="0"/>
              </a:cxn>
              <a:cxn ang="0">
                <a:pos x="270129" y="359663"/>
              </a:cxn>
              <a:cxn ang="0">
                <a:pos x="810387" y="359663"/>
              </a:cxn>
              <a:cxn ang="0">
                <a:pos x="810387" y="0"/>
              </a:cxn>
            </a:cxnLst>
            <a:rect l="0" t="0" r="r" b="b"/>
            <a:pathLst>
              <a:path w="1080770" h="719454">
                <a:moveTo>
                  <a:pt x="1080515" y="359663"/>
                </a:moveTo>
                <a:lnTo>
                  <a:pt x="0" y="359663"/>
                </a:lnTo>
                <a:lnTo>
                  <a:pt x="540258" y="719327"/>
                </a:lnTo>
                <a:lnTo>
                  <a:pt x="1080515" y="359663"/>
                </a:lnTo>
                <a:close/>
              </a:path>
              <a:path w="1080770" h="719454">
                <a:moveTo>
                  <a:pt x="810387" y="0"/>
                </a:moveTo>
                <a:lnTo>
                  <a:pt x="270129" y="0"/>
                </a:lnTo>
                <a:lnTo>
                  <a:pt x="270129" y="359663"/>
                </a:lnTo>
                <a:lnTo>
                  <a:pt x="810387" y="359663"/>
                </a:lnTo>
                <a:lnTo>
                  <a:pt x="810387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8" name="object 9"/>
          <p:cNvSpPr>
            <a:spLocks/>
          </p:cNvSpPr>
          <p:nvPr/>
        </p:nvSpPr>
        <p:spPr bwMode="auto">
          <a:xfrm>
            <a:off x="6013450" y="2781300"/>
            <a:ext cx="1079500" cy="720725"/>
          </a:xfrm>
          <a:custGeom>
            <a:avLst/>
            <a:gdLst/>
            <a:ahLst/>
            <a:cxnLst>
              <a:cxn ang="0">
                <a:pos x="0" y="359663"/>
              </a:cxn>
              <a:cxn ang="0">
                <a:pos x="270129" y="359663"/>
              </a:cxn>
              <a:cxn ang="0">
                <a:pos x="270129" y="0"/>
              </a:cxn>
              <a:cxn ang="0">
                <a:pos x="810387" y="0"/>
              </a:cxn>
              <a:cxn ang="0">
                <a:pos x="810387" y="359663"/>
              </a:cxn>
              <a:cxn ang="0">
                <a:pos x="1080515" y="359663"/>
              </a:cxn>
              <a:cxn ang="0">
                <a:pos x="540258" y="719327"/>
              </a:cxn>
              <a:cxn ang="0">
                <a:pos x="0" y="359663"/>
              </a:cxn>
            </a:cxnLst>
            <a:rect l="0" t="0" r="r" b="b"/>
            <a:pathLst>
              <a:path w="1080770" h="719454">
                <a:moveTo>
                  <a:pt x="0" y="359663"/>
                </a:moveTo>
                <a:lnTo>
                  <a:pt x="270129" y="359663"/>
                </a:lnTo>
                <a:lnTo>
                  <a:pt x="270129" y="0"/>
                </a:lnTo>
                <a:lnTo>
                  <a:pt x="810387" y="0"/>
                </a:lnTo>
                <a:lnTo>
                  <a:pt x="810387" y="359663"/>
                </a:lnTo>
                <a:lnTo>
                  <a:pt x="1080515" y="359663"/>
                </a:lnTo>
                <a:lnTo>
                  <a:pt x="540258" y="719327"/>
                </a:lnTo>
                <a:lnTo>
                  <a:pt x="0" y="359663"/>
                </a:lnTo>
                <a:close/>
              </a:path>
            </a:pathLst>
          </a:custGeom>
          <a:noFill/>
          <a:ln w="25907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5670550" y="2320925"/>
            <a:ext cx="2092325" cy="930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232.19</a:t>
            </a:r>
            <a:r>
              <a:rPr spc="-20" dirty="0">
                <a:latin typeface="Tahoma"/>
                <a:cs typeface="Tahoma"/>
              </a:rPr>
              <a:t>6</a:t>
            </a:r>
            <a:r>
              <a:rPr spc="-5" dirty="0">
                <a:latin typeface="Tahoma"/>
                <a:cs typeface="Tahoma"/>
              </a:rPr>
              <a:t>.28.3</a:t>
            </a:r>
            <a:endParaRPr>
              <a:latin typeface="Tahoma"/>
              <a:cs typeface="Tahoma"/>
            </a:endParaRPr>
          </a:p>
          <a:p>
            <a:pPr marL="682625" fontAlgn="auto">
              <a:spcBef>
                <a:spcPts val="175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Hex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0730" name="object 11"/>
          <p:cNvSpPr>
            <a:spLocks/>
          </p:cNvSpPr>
          <p:nvPr/>
        </p:nvSpPr>
        <p:spPr bwMode="auto">
          <a:xfrm>
            <a:off x="6170613" y="3467100"/>
            <a:ext cx="704850" cy="647700"/>
          </a:xfrm>
          <a:custGeom>
            <a:avLst/>
            <a:gdLst/>
            <a:ahLst/>
            <a:cxnLst>
              <a:cxn ang="0">
                <a:pos x="0" y="323850"/>
              </a:cxn>
              <a:cxn ang="0">
                <a:pos x="3221" y="279914"/>
              </a:cxn>
              <a:cxn ang="0">
                <a:pos x="12604" y="237772"/>
              </a:cxn>
              <a:cxn ang="0">
                <a:pos x="27729" y="197810"/>
              </a:cxn>
              <a:cxn ang="0">
                <a:pos x="48175" y="160415"/>
              </a:cxn>
              <a:cxn ang="0">
                <a:pos x="73521" y="125972"/>
              </a:cxn>
              <a:cxn ang="0">
                <a:pos x="103346" y="94869"/>
              </a:cxn>
              <a:cxn ang="0">
                <a:pos x="137230" y="67490"/>
              </a:cxn>
              <a:cxn ang="0">
                <a:pos x="174751" y="44224"/>
              </a:cxn>
              <a:cxn ang="0">
                <a:pos x="215491" y="25455"/>
              </a:cxn>
              <a:cxn ang="0">
                <a:pos x="259027" y="11571"/>
              </a:cxn>
              <a:cxn ang="0">
                <a:pos x="304938" y="2957"/>
              </a:cxn>
              <a:cxn ang="0">
                <a:pos x="352806" y="0"/>
              </a:cxn>
              <a:cxn ang="0">
                <a:pos x="400673" y="2957"/>
              </a:cxn>
              <a:cxn ang="0">
                <a:pos x="446584" y="11571"/>
              </a:cxn>
              <a:cxn ang="0">
                <a:pos x="490120" y="25455"/>
              </a:cxn>
              <a:cxn ang="0">
                <a:pos x="530860" y="44224"/>
              </a:cxn>
              <a:cxn ang="0">
                <a:pos x="568381" y="67490"/>
              </a:cxn>
              <a:cxn ang="0">
                <a:pos x="602265" y="94868"/>
              </a:cxn>
              <a:cxn ang="0">
                <a:pos x="632090" y="125972"/>
              </a:cxn>
              <a:cxn ang="0">
                <a:pos x="657436" y="160415"/>
              </a:cxn>
              <a:cxn ang="0">
                <a:pos x="677882" y="197810"/>
              </a:cxn>
              <a:cxn ang="0">
                <a:pos x="693007" y="237772"/>
              </a:cxn>
              <a:cxn ang="0">
                <a:pos x="702390" y="279914"/>
              </a:cxn>
              <a:cxn ang="0">
                <a:pos x="705612" y="323850"/>
              </a:cxn>
              <a:cxn ang="0">
                <a:pos x="702390" y="367785"/>
              </a:cxn>
              <a:cxn ang="0">
                <a:pos x="693007" y="409927"/>
              </a:cxn>
              <a:cxn ang="0">
                <a:pos x="677882" y="449889"/>
              </a:cxn>
              <a:cxn ang="0">
                <a:pos x="657436" y="487284"/>
              </a:cxn>
              <a:cxn ang="0">
                <a:pos x="632090" y="521727"/>
              </a:cxn>
              <a:cxn ang="0">
                <a:pos x="602265" y="552831"/>
              </a:cxn>
              <a:cxn ang="0">
                <a:pos x="568381" y="580209"/>
              </a:cxn>
              <a:cxn ang="0">
                <a:pos x="530859" y="603475"/>
              </a:cxn>
              <a:cxn ang="0">
                <a:pos x="490120" y="622244"/>
              </a:cxn>
              <a:cxn ang="0">
                <a:pos x="446584" y="636128"/>
              </a:cxn>
              <a:cxn ang="0">
                <a:pos x="400673" y="644742"/>
              </a:cxn>
              <a:cxn ang="0">
                <a:pos x="352806" y="647700"/>
              </a:cxn>
              <a:cxn ang="0">
                <a:pos x="304938" y="644742"/>
              </a:cxn>
              <a:cxn ang="0">
                <a:pos x="259027" y="636128"/>
              </a:cxn>
              <a:cxn ang="0">
                <a:pos x="215491" y="622244"/>
              </a:cxn>
              <a:cxn ang="0">
                <a:pos x="174751" y="603475"/>
              </a:cxn>
              <a:cxn ang="0">
                <a:pos x="137230" y="580209"/>
              </a:cxn>
              <a:cxn ang="0">
                <a:pos x="103346" y="552831"/>
              </a:cxn>
              <a:cxn ang="0">
                <a:pos x="73521" y="521727"/>
              </a:cxn>
              <a:cxn ang="0">
                <a:pos x="48175" y="487284"/>
              </a:cxn>
              <a:cxn ang="0">
                <a:pos x="27729" y="449889"/>
              </a:cxn>
              <a:cxn ang="0">
                <a:pos x="12604" y="409927"/>
              </a:cxn>
              <a:cxn ang="0">
                <a:pos x="3221" y="367785"/>
              </a:cxn>
              <a:cxn ang="0">
                <a:pos x="0" y="323850"/>
              </a:cxn>
            </a:cxnLst>
            <a:rect l="0" t="0" r="r" b="b"/>
            <a:pathLst>
              <a:path w="706120" h="647700">
                <a:moveTo>
                  <a:pt x="0" y="323850"/>
                </a:moveTo>
                <a:lnTo>
                  <a:pt x="3221" y="279914"/>
                </a:lnTo>
                <a:lnTo>
                  <a:pt x="12604" y="237772"/>
                </a:lnTo>
                <a:lnTo>
                  <a:pt x="27729" y="197810"/>
                </a:lnTo>
                <a:lnTo>
                  <a:pt x="48175" y="160415"/>
                </a:lnTo>
                <a:lnTo>
                  <a:pt x="73521" y="125972"/>
                </a:lnTo>
                <a:lnTo>
                  <a:pt x="103346" y="94869"/>
                </a:lnTo>
                <a:lnTo>
                  <a:pt x="137230" y="67490"/>
                </a:lnTo>
                <a:lnTo>
                  <a:pt x="174751" y="44224"/>
                </a:lnTo>
                <a:lnTo>
                  <a:pt x="215491" y="25455"/>
                </a:lnTo>
                <a:lnTo>
                  <a:pt x="259027" y="11571"/>
                </a:lnTo>
                <a:lnTo>
                  <a:pt x="304938" y="2957"/>
                </a:lnTo>
                <a:lnTo>
                  <a:pt x="352806" y="0"/>
                </a:lnTo>
                <a:lnTo>
                  <a:pt x="400673" y="2957"/>
                </a:lnTo>
                <a:lnTo>
                  <a:pt x="446584" y="11571"/>
                </a:lnTo>
                <a:lnTo>
                  <a:pt x="490120" y="25455"/>
                </a:lnTo>
                <a:lnTo>
                  <a:pt x="530860" y="44224"/>
                </a:lnTo>
                <a:lnTo>
                  <a:pt x="568381" y="67490"/>
                </a:lnTo>
                <a:lnTo>
                  <a:pt x="602265" y="94868"/>
                </a:lnTo>
                <a:lnTo>
                  <a:pt x="632090" y="125972"/>
                </a:lnTo>
                <a:lnTo>
                  <a:pt x="657436" y="160415"/>
                </a:lnTo>
                <a:lnTo>
                  <a:pt x="677882" y="197810"/>
                </a:lnTo>
                <a:lnTo>
                  <a:pt x="693007" y="237772"/>
                </a:lnTo>
                <a:lnTo>
                  <a:pt x="702390" y="279914"/>
                </a:lnTo>
                <a:lnTo>
                  <a:pt x="705612" y="323850"/>
                </a:lnTo>
                <a:lnTo>
                  <a:pt x="702390" y="367785"/>
                </a:lnTo>
                <a:lnTo>
                  <a:pt x="693007" y="409927"/>
                </a:lnTo>
                <a:lnTo>
                  <a:pt x="677882" y="449889"/>
                </a:lnTo>
                <a:lnTo>
                  <a:pt x="657436" y="487284"/>
                </a:lnTo>
                <a:lnTo>
                  <a:pt x="632090" y="521727"/>
                </a:lnTo>
                <a:lnTo>
                  <a:pt x="602265" y="552831"/>
                </a:lnTo>
                <a:lnTo>
                  <a:pt x="568381" y="580209"/>
                </a:lnTo>
                <a:lnTo>
                  <a:pt x="530859" y="603475"/>
                </a:lnTo>
                <a:lnTo>
                  <a:pt x="490120" y="622244"/>
                </a:lnTo>
                <a:lnTo>
                  <a:pt x="446584" y="636128"/>
                </a:lnTo>
                <a:lnTo>
                  <a:pt x="400673" y="644742"/>
                </a:lnTo>
                <a:lnTo>
                  <a:pt x="352806" y="647700"/>
                </a:lnTo>
                <a:lnTo>
                  <a:pt x="304938" y="644742"/>
                </a:lnTo>
                <a:lnTo>
                  <a:pt x="259027" y="636128"/>
                </a:lnTo>
                <a:lnTo>
                  <a:pt x="215491" y="622244"/>
                </a:lnTo>
                <a:lnTo>
                  <a:pt x="174751" y="603475"/>
                </a:lnTo>
                <a:lnTo>
                  <a:pt x="137230" y="580209"/>
                </a:lnTo>
                <a:lnTo>
                  <a:pt x="103346" y="552831"/>
                </a:lnTo>
                <a:lnTo>
                  <a:pt x="73521" y="521727"/>
                </a:lnTo>
                <a:lnTo>
                  <a:pt x="48175" y="487284"/>
                </a:lnTo>
                <a:lnTo>
                  <a:pt x="27729" y="449889"/>
                </a:lnTo>
                <a:lnTo>
                  <a:pt x="12604" y="409927"/>
                </a:lnTo>
                <a:lnTo>
                  <a:pt x="3221" y="367785"/>
                </a:lnTo>
                <a:lnTo>
                  <a:pt x="0" y="323850"/>
                </a:lnTo>
                <a:close/>
              </a:path>
            </a:pathLst>
          </a:custGeom>
          <a:noFill/>
          <a:ln w="38100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1" name="object 12"/>
          <p:cNvSpPr>
            <a:spLocks/>
          </p:cNvSpPr>
          <p:nvPr/>
        </p:nvSpPr>
        <p:spPr bwMode="auto">
          <a:xfrm>
            <a:off x="5510213" y="3990975"/>
            <a:ext cx="727075" cy="563563"/>
          </a:xfrm>
          <a:custGeom>
            <a:avLst/>
            <a:gdLst/>
            <a:ahLst/>
            <a:cxnLst>
              <a:cxn ang="0">
                <a:pos x="79932" y="399911"/>
              </a:cxn>
              <a:cxn ang="0">
                <a:pos x="72786" y="401383"/>
              </a:cxn>
              <a:cxn ang="0">
                <a:pos x="66712" y="405427"/>
              </a:cxn>
              <a:cxn ang="0">
                <a:pos x="62483" y="411733"/>
              </a:cxn>
              <a:cxn ang="0">
                <a:pos x="0" y="564387"/>
              </a:cxn>
              <a:cxn ang="0">
                <a:pos x="62267" y="556513"/>
              </a:cxn>
              <a:cxn ang="0">
                <a:pos x="41655" y="556513"/>
              </a:cxn>
              <a:cxn ang="0">
                <a:pos x="18414" y="526287"/>
              </a:cxn>
              <a:cxn ang="0">
                <a:pos x="74373" y="483361"/>
              </a:cxn>
              <a:cxn ang="0">
                <a:pos x="97789" y="426211"/>
              </a:cxn>
              <a:cxn ang="0">
                <a:pos x="99198" y="418750"/>
              </a:cxn>
              <a:cxn ang="0">
                <a:pos x="97726" y="411575"/>
              </a:cxn>
              <a:cxn ang="0">
                <a:pos x="93682" y="405495"/>
              </a:cxn>
              <a:cxn ang="0">
                <a:pos x="87375" y="401319"/>
              </a:cxn>
              <a:cxn ang="0">
                <a:pos x="79932" y="399911"/>
              </a:cxn>
              <a:cxn ang="0">
                <a:pos x="74373" y="483361"/>
              </a:cxn>
              <a:cxn ang="0">
                <a:pos x="18414" y="526287"/>
              </a:cxn>
              <a:cxn ang="0">
                <a:pos x="41655" y="556513"/>
              </a:cxn>
              <a:cxn ang="0">
                <a:pos x="51920" y="548639"/>
              </a:cxn>
              <a:cxn ang="0">
                <a:pos x="47625" y="548639"/>
              </a:cxn>
              <a:cxn ang="0">
                <a:pos x="27685" y="522477"/>
              </a:cxn>
              <a:cxn ang="0">
                <a:pos x="60025" y="518376"/>
              </a:cxn>
              <a:cxn ang="0">
                <a:pos x="74373" y="483361"/>
              </a:cxn>
              <a:cxn ang="0">
                <a:pos x="158876" y="505840"/>
              </a:cxn>
              <a:cxn ang="0">
                <a:pos x="97578" y="513614"/>
              </a:cxn>
              <a:cxn ang="0">
                <a:pos x="41655" y="556513"/>
              </a:cxn>
              <a:cxn ang="0">
                <a:pos x="62267" y="556513"/>
              </a:cxn>
              <a:cxn ang="0">
                <a:pos x="163702" y="543686"/>
              </a:cxn>
              <a:cxn ang="0">
                <a:pos x="180212" y="522350"/>
              </a:cxn>
              <a:cxn ang="0">
                <a:pos x="177825" y="515199"/>
              </a:cxn>
              <a:cxn ang="0">
                <a:pos x="173021" y="509714"/>
              </a:cxn>
              <a:cxn ang="0">
                <a:pos x="166479" y="506420"/>
              </a:cxn>
              <a:cxn ang="0">
                <a:pos x="158876" y="505840"/>
              </a:cxn>
              <a:cxn ang="0">
                <a:pos x="60025" y="518376"/>
              </a:cxn>
              <a:cxn ang="0">
                <a:pos x="27685" y="522477"/>
              </a:cxn>
              <a:cxn ang="0">
                <a:pos x="47625" y="548639"/>
              </a:cxn>
              <a:cxn ang="0">
                <a:pos x="60025" y="518376"/>
              </a:cxn>
              <a:cxn ang="0">
                <a:pos x="97578" y="513614"/>
              </a:cxn>
              <a:cxn ang="0">
                <a:pos x="60025" y="518376"/>
              </a:cxn>
              <a:cxn ang="0">
                <a:pos x="47625" y="548639"/>
              </a:cxn>
              <a:cxn ang="0">
                <a:pos x="51920" y="548639"/>
              </a:cxn>
              <a:cxn ang="0">
                <a:pos x="97578" y="513614"/>
              </a:cxn>
              <a:cxn ang="0">
                <a:pos x="704468" y="0"/>
              </a:cxn>
              <a:cxn ang="0">
                <a:pos x="74373" y="483361"/>
              </a:cxn>
              <a:cxn ang="0">
                <a:pos x="60025" y="518376"/>
              </a:cxn>
              <a:cxn ang="0">
                <a:pos x="97578" y="513614"/>
              </a:cxn>
              <a:cxn ang="0">
                <a:pos x="727709" y="30225"/>
              </a:cxn>
              <a:cxn ang="0">
                <a:pos x="704468" y="0"/>
              </a:cxn>
            </a:cxnLst>
            <a:rect l="0" t="0" r="r" b="b"/>
            <a:pathLst>
              <a:path w="727710" h="564514">
                <a:moveTo>
                  <a:pt x="79932" y="399911"/>
                </a:moveTo>
                <a:lnTo>
                  <a:pt x="72786" y="401383"/>
                </a:lnTo>
                <a:lnTo>
                  <a:pt x="66712" y="405427"/>
                </a:lnTo>
                <a:lnTo>
                  <a:pt x="62483" y="411733"/>
                </a:lnTo>
                <a:lnTo>
                  <a:pt x="0" y="564387"/>
                </a:lnTo>
                <a:lnTo>
                  <a:pt x="62267" y="556513"/>
                </a:lnTo>
                <a:lnTo>
                  <a:pt x="41655" y="556513"/>
                </a:lnTo>
                <a:lnTo>
                  <a:pt x="18414" y="526287"/>
                </a:lnTo>
                <a:lnTo>
                  <a:pt x="74373" y="483361"/>
                </a:lnTo>
                <a:lnTo>
                  <a:pt x="97789" y="426211"/>
                </a:lnTo>
                <a:lnTo>
                  <a:pt x="99198" y="418750"/>
                </a:lnTo>
                <a:lnTo>
                  <a:pt x="97726" y="411575"/>
                </a:lnTo>
                <a:lnTo>
                  <a:pt x="93682" y="405495"/>
                </a:lnTo>
                <a:lnTo>
                  <a:pt x="87375" y="401319"/>
                </a:lnTo>
                <a:lnTo>
                  <a:pt x="79932" y="399911"/>
                </a:lnTo>
                <a:close/>
              </a:path>
              <a:path w="727710" h="564514">
                <a:moveTo>
                  <a:pt x="74373" y="483361"/>
                </a:moveTo>
                <a:lnTo>
                  <a:pt x="18414" y="526287"/>
                </a:lnTo>
                <a:lnTo>
                  <a:pt x="41655" y="556513"/>
                </a:lnTo>
                <a:lnTo>
                  <a:pt x="51920" y="548639"/>
                </a:lnTo>
                <a:lnTo>
                  <a:pt x="47625" y="548639"/>
                </a:lnTo>
                <a:lnTo>
                  <a:pt x="27685" y="522477"/>
                </a:lnTo>
                <a:lnTo>
                  <a:pt x="60025" y="518376"/>
                </a:lnTo>
                <a:lnTo>
                  <a:pt x="74373" y="483361"/>
                </a:lnTo>
                <a:close/>
              </a:path>
              <a:path w="727710" h="564514">
                <a:moveTo>
                  <a:pt x="158876" y="505840"/>
                </a:moveTo>
                <a:lnTo>
                  <a:pt x="97578" y="513614"/>
                </a:lnTo>
                <a:lnTo>
                  <a:pt x="41655" y="556513"/>
                </a:lnTo>
                <a:lnTo>
                  <a:pt x="62267" y="556513"/>
                </a:lnTo>
                <a:lnTo>
                  <a:pt x="163702" y="543686"/>
                </a:lnTo>
                <a:lnTo>
                  <a:pt x="180212" y="522350"/>
                </a:lnTo>
                <a:lnTo>
                  <a:pt x="177825" y="515199"/>
                </a:lnTo>
                <a:lnTo>
                  <a:pt x="173021" y="509714"/>
                </a:lnTo>
                <a:lnTo>
                  <a:pt x="166479" y="506420"/>
                </a:lnTo>
                <a:lnTo>
                  <a:pt x="158876" y="505840"/>
                </a:lnTo>
                <a:close/>
              </a:path>
              <a:path w="727710" h="564514">
                <a:moveTo>
                  <a:pt x="60025" y="518376"/>
                </a:moveTo>
                <a:lnTo>
                  <a:pt x="27685" y="522477"/>
                </a:lnTo>
                <a:lnTo>
                  <a:pt x="47625" y="548639"/>
                </a:lnTo>
                <a:lnTo>
                  <a:pt x="60025" y="518376"/>
                </a:lnTo>
                <a:close/>
              </a:path>
              <a:path w="727710" h="564514">
                <a:moveTo>
                  <a:pt x="97578" y="513614"/>
                </a:moveTo>
                <a:lnTo>
                  <a:pt x="60025" y="518376"/>
                </a:lnTo>
                <a:lnTo>
                  <a:pt x="47625" y="548639"/>
                </a:lnTo>
                <a:lnTo>
                  <a:pt x="51920" y="548639"/>
                </a:lnTo>
                <a:lnTo>
                  <a:pt x="97578" y="513614"/>
                </a:lnTo>
                <a:close/>
              </a:path>
              <a:path w="727710" h="564514">
                <a:moveTo>
                  <a:pt x="704468" y="0"/>
                </a:moveTo>
                <a:lnTo>
                  <a:pt x="74373" y="483361"/>
                </a:lnTo>
                <a:lnTo>
                  <a:pt x="60025" y="518376"/>
                </a:lnTo>
                <a:lnTo>
                  <a:pt x="97578" y="513614"/>
                </a:lnTo>
                <a:lnTo>
                  <a:pt x="727709" y="30225"/>
                </a:lnTo>
                <a:lnTo>
                  <a:pt x="704468" y="0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4743450" y="4845050"/>
            <a:ext cx="2730500" cy="10588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714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latin typeface="Tahoma"/>
                <a:cs typeface="Tahoma"/>
              </a:rPr>
              <a:t>01:00:5E:</a:t>
            </a:r>
            <a:r>
              <a:rPr b="1" spc="-10" dirty="0">
                <a:solidFill>
                  <a:srgbClr val="C00000"/>
                </a:solidFill>
                <a:latin typeface="MS PGothic"/>
                <a:cs typeface="MS PGothic"/>
              </a:rPr>
              <a:t>C4:1C:3</a:t>
            </a:r>
            <a:endParaRPr>
              <a:latin typeface="MS PGothic"/>
              <a:cs typeface="MS PGothic"/>
            </a:endParaRPr>
          </a:p>
          <a:p>
            <a:pPr marL="12700" fontAlgn="auto">
              <a:spcBef>
                <a:spcPts val="159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01:00:5E:</a:t>
            </a:r>
            <a:r>
              <a:rPr b="1" spc="-5" dirty="0">
                <a:solidFill>
                  <a:srgbClr val="C00000"/>
                </a:solidFill>
                <a:latin typeface="MS PGothic"/>
                <a:cs typeface="MS PGothic"/>
              </a:rPr>
              <a:t>44:1C:3</a:t>
            </a:r>
            <a:endParaRPr>
              <a:latin typeface="MS PGothic"/>
              <a:cs typeface="MS PGothic"/>
            </a:endParaRPr>
          </a:p>
        </p:txBody>
      </p:sp>
      <p:sp>
        <p:nvSpPr>
          <p:cNvPr id="30733" name="object 14"/>
          <p:cNvSpPr>
            <a:spLocks noChangeArrowheads="1"/>
          </p:cNvSpPr>
          <p:nvPr/>
        </p:nvSpPr>
        <p:spPr bwMode="auto">
          <a:xfrm>
            <a:off x="7667625" y="5373688"/>
            <a:ext cx="876300" cy="6937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34" name="object 15"/>
          <p:cNvSpPr>
            <a:spLocks noChangeArrowheads="1"/>
          </p:cNvSpPr>
          <p:nvPr/>
        </p:nvSpPr>
        <p:spPr bwMode="auto">
          <a:xfrm>
            <a:off x="7740650" y="4724400"/>
            <a:ext cx="639763" cy="6127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14638" y="3744913"/>
            <a:ext cx="2571750" cy="1025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/>
            <a:r>
              <a:rPr lang="th-TH" b="1">
                <a:solidFill>
                  <a:srgbClr val="0000FF"/>
                </a:solidFill>
                <a:latin typeface="MS PGothic" pitchFamily="34" charset="-128"/>
                <a:ea typeface="MS PGothic" pitchFamily="34" charset="-128"/>
                <a:cs typeface="Cordia New" pitchFamily="34" charset="-34"/>
              </a:rPr>
              <a:t>0</a:t>
            </a:r>
            <a:endParaRPr lang="th-TH">
              <a:latin typeface="MS PGothic" pitchFamily="34" charset="-128"/>
              <a:ea typeface="MS PGothic" pitchFamily="34" charset="-128"/>
              <a:cs typeface="Cordia New" pitchFamily="34" charset="-34"/>
            </a:endParaRPr>
          </a:p>
          <a:p>
            <a:pPr>
              <a:spcBef>
                <a:spcPts val="1275"/>
              </a:spcBef>
            </a:pPr>
            <a:r>
              <a:rPr lang="th-TH" b="1">
                <a:solidFill>
                  <a:srgbClr val="0000FF"/>
                </a:solidFill>
                <a:latin typeface="MS PGothic" pitchFamily="34" charset="-128"/>
                <a:ea typeface="MS PGothic" pitchFamily="34" charset="-128"/>
                <a:cs typeface="Cordia New" pitchFamily="34" charset="-34"/>
              </a:rPr>
              <a:t>C4 </a:t>
            </a:r>
            <a:r>
              <a:rPr lang="th-TH">
                <a:latin typeface="Wingdings" pitchFamily="2" charset="2"/>
                <a:cs typeface="Cordia New" pitchFamily="34" charset="-34"/>
              </a:rPr>
              <a:t></a:t>
            </a:r>
            <a:r>
              <a:rPr lang="th-TH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b="1">
                <a:solidFill>
                  <a:srgbClr val="0000FF"/>
                </a:solidFill>
                <a:latin typeface="MS PGothic" pitchFamily="34" charset="-128"/>
                <a:ea typeface="MS PGothic" pitchFamily="34" charset="-128"/>
                <a:cs typeface="Cordia New" pitchFamily="34" charset="-34"/>
              </a:rPr>
              <a:t>1</a:t>
            </a:r>
            <a:r>
              <a:rPr lang="th-TH">
                <a:latin typeface="MS PGothic" pitchFamily="34" charset="-128"/>
                <a:ea typeface="MS PGothic" pitchFamily="34" charset="-128"/>
                <a:cs typeface="Cordia New" pitchFamily="34" charset="-34"/>
              </a:rPr>
              <a:t>100 0100</a:t>
            </a:r>
          </a:p>
        </p:txBody>
      </p:sp>
      <p:sp>
        <p:nvSpPr>
          <p:cNvPr id="30736" name="object 17"/>
          <p:cNvSpPr>
            <a:spLocks/>
          </p:cNvSpPr>
          <p:nvPr/>
        </p:nvSpPr>
        <p:spPr bwMode="auto">
          <a:xfrm>
            <a:off x="3721100" y="4379913"/>
            <a:ext cx="433388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3324" y="431800"/>
              </a:cxn>
            </a:cxnLst>
            <a:rect l="0" t="0" r="r" b="b"/>
            <a:pathLst>
              <a:path w="433704" h="431800">
                <a:moveTo>
                  <a:pt x="0" y="0"/>
                </a:moveTo>
                <a:lnTo>
                  <a:pt x="433324" y="431800"/>
                </a:lnTo>
              </a:path>
            </a:pathLst>
          </a:custGeom>
          <a:noFill/>
          <a:ln w="38100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7" name="object 18"/>
          <p:cNvSpPr>
            <a:spLocks/>
          </p:cNvSpPr>
          <p:nvPr/>
        </p:nvSpPr>
        <p:spPr bwMode="auto">
          <a:xfrm>
            <a:off x="3721100" y="4379913"/>
            <a:ext cx="434975" cy="431800"/>
          </a:xfrm>
          <a:custGeom>
            <a:avLst/>
            <a:gdLst/>
            <a:ahLst/>
            <a:cxnLst>
              <a:cxn ang="0">
                <a:pos x="0" y="431800"/>
              </a:cxn>
              <a:cxn ang="0">
                <a:pos x="434975" y="0"/>
              </a:cxn>
            </a:cxnLst>
            <a:rect l="0" t="0" r="r" b="b"/>
            <a:pathLst>
              <a:path w="434975" h="431800">
                <a:moveTo>
                  <a:pt x="0" y="431800"/>
                </a:moveTo>
                <a:lnTo>
                  <a:pt x="434975" y="0"/>
                </a:lnTo>
              </a:path>
            </a:pathLst>
          </a:custGeom>
          <a:noFill/>
          <a:ln w="38100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8" name="object 1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E03C09CB-9F2D-40EF-8EF5-EF0C602A7025}" type="slidenum">
              <a:rPr lang="th-TH"/>
              <a:pPr marL="111125"/>
              <a:t>24</a:t>
            </a:fld>
            <a:endParaRPr lang="th-TH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object 2"/>
          <p:cNvSpPr txBox="1">
            <a:spLocks noChangeArrowheads="1"/>
          </p:cNvSpPr>
          <p:nvPr/>
        </p:nvSpPr>
        <p:spPr bwMode="auto">
          <a:xfrm>
            <a:off x="8648700" y="6421438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25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1238" y="2398713"/>
            <a:ext cx="4060825" cy="357187"/>
          </a:xfrm>
          <a:prstGeom prst="rect">
            <a:avLst/>
          </a:prstGeom>
        </p:spPr>
        <p:txBody>
          <a:bodyPr lIns="0" tIns="13970" rIns="0" bIns="0">
            <a:spAutoFit/>
          </a:bodyPr>
          <a:lstStyle/>
          <a:p>
            <a:pPr fontAlgn="auto">
              <a:spcBef>
                <a:spcPts val="11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C00000"/>
                </a:solidFill>
                <a:latin typeface="Tahoma"/>
                <a:cs typeface="Tahoma"/>
              </a:rPr>
              <a:t>100 0100 : 0001 1100 : 0000</a:t>
            </a:r>
            <a:r>
              <a:rPr sz="1800" b="1" spc="-11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C00000"/>
                </a:solidFill>
                <a:latin typeface="Tahoma"/>
                <a:cs typeface="Tahoma"/>
              </a:rPr>
              <a:t>0011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5325" y="3249613"/>
            <a:ext cx="1811338" cy="361950"/>
          </a:xfrm>
          <a:prstGeom prst="rect">
            <a:avLst/>
          </a:prstGeom>
        </p:spPr>
        <p:txBody>
          <a:bodyPr lIns="0" tIns="24130" rIns="0" bIns="0">
            <a:spAutoFit/>
          </a:bodyPr>
          <a:lstStyle/>
          <a:p>
            <a:pPr marL="92710" fontAlgn="auto">
              <a:spcBef>
                <a:spcPts val="190"/>
              </a:spcBef>
              <a:spcAft>
                <a:spcPts val="0"/>
              </a:spcAft>
              <a:tabLst>
                <a:tab pos="810260" algn="l"/>
              </a:tabLst>
              <a:defRPr/>
            </a:pP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1110	</a:t>
            </a:r>
            <a:r>
              <a:rPr sz="1800" b="1" dirty="0">
                <a:solidFill>
                  <a:srgbClr val="FF6600"/>
                </a:solidFill>
                <a:latin typeface="Tahoma"/>
                <a:cs typeface="Tahoma"/>
              </a:rPr>
              <a:t>XXXX :</a:t>
            </a:r>
            <a:r>
              <a:rPr sz="1800" b="1" spc="-105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F6600"/>
                </a:solidFill>
                <a:latin typeface="Tahoma"/>
                <a:cs typeface="Tahoma"/>
              </a:rPr>
              <a:t>X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97138" y="3262313"/>
            <a:ext cx="4056062" cy="3603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0160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C00000"/>
                </a:solidFill>
                <a:latin typeface="Tahoma"/>
                <a:cs typeface="Tahoma"/>
              </a:rPr>
              <a:t>100 0100 : 0001 1100 : 0000</a:t>
            </a:r>
            <a:r>
              <a:rPr sz="1800" b="1" spc="-10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C00000"/>
                </a:solidFill>
                <a:latin typeface="Tahoma"/>
                <a:cs typeface="Tahoma"/>
              </a:rPr>
              <a:t>0011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1463" y="5068888"/>
            <a:ext cx="6813550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6600"/>
                </a:solidFill>
                <a:latin typeface="Tahoma"/>
                <a:cs typeface="Tahoma"/>
              </a:rPr>
              <a:t>1000 : 1</a:t>
            </a:r>
            <a:r>
              <a:rPr sz="1800" b="1" dirty="0">
                <a:solidFill>
                  <a:srgbClr val="C00000"/>
                </a:solidFill>
                <a:latin typeface="Tahoma"/>
                <a:cs typeface="Tahoma"/>
              </a:rPr>
              <a:t>100 0100 : 0001 1100 : 0000 0011 </a:t>
            </a:r>
            <a:r>
              <a:rPr sz="1800" b="1" dirty="0">
                <a:latin typeface="Tahoma"/>
                <a:cs typeface="Tahoma"/>
              </a:rPr>
              <a:t>=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232.196.28.3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3913" y="3695700"/>
            <a:ext cx="7531100" cy="2476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tabLst>
                <a:tab pos="730250" algn="l"/>
              </a:tabLst>
            </a:pPr>
            <a:r>
              <a:rPr lang="th-TH" sz="18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1110	</a:t>
            </a:r>
            <a:r>
              <a:rPr lang="th-TH" sz="1800" b="1">
                <a:solidFill>
                  <a:srgbClr val="FF6600"/>
                </a:solidFill>
                <a:latin typeface="Tahoma" pitchFamily="34" charset="0"/>
                <a:cs typeface="Tahoma" pitchFamily="34" charset="0"/>
              </a:rPr>
              <a:t>0000 : 0</a:t>
            </a:r>
            <a:r>
              <a:rPr lang="th-TH" sz="18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100 0100 : 0001 1100 : 0000 0011 </a:t>
            </a:r>
            <a:r>
              <a:rPr lang="th-TH" sz="1800" b="1">
                <a:latin typeface="Tahoma" pitchFamily="34" charset="0"/>
                <a:cs typeface="Tahoma" pitchFamily="34" charset="0"/>
              </a:rPr>
              <a:t>= 224.68.28.3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12700">
              <a:tabLst>
                <a:tab pos="730250" algn="l"/>
              </a:tabLst>
            </a:pPr>
            <a:r>
              <a:rPr lang="th-TH" sz="18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1110	</a:t>
            </a:r>
            <a:r>
              <a:rPr lang="th-TH" sz="1800" b="1">
                <a:solidFill>
                  <a:srgbClr val="FF6600"/>
                </a:solidFill>
                <a:latin typeface="Tahoma" pitchFamily="34" charset="0"/>
                <a:cs typeface="Tahoma" pitchFamily="34" charset="0"/>
              </a:rPr>
              <a:t>0000 : 1</a:t>
            </a:r>
            <a:r>
              <a:rPr lang="th-TH" sz="18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100 0100 : 0001 1100 : 0000 0011 </a:t>
            </a:r>
            <a:r>
              <a:rPr lang="th-TH" sz="1800" b="1">
                <a:latin typeface="Tahoma" pitchFamily="34" charset="0"/>
                <a:cs typeface="Tahoma" pitchFamily="34" charset="0"/>
              </a:rPr>
              <a:t>= 224.196.28.3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12700">
              <a:tabLst>
                <a:tab pos="730250" algn="l"/>
              </a:tabLst>
            </a:pPr>
            <a:r>
              <a:rPr lang="th-TH" sz="18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1110	</a:t>
            </a:r>
            <a:r>
              <a:rPr lang="th-TH" sz="1800" b="1">
                <a:solidFill>
                  <a:srgbClr val="FF6600"/>
                </a:solidFill>
                <a:latin typeface="Tahoma" pitchFamily="34" charset="0"/>
                <a:cs typeface="Tahoma" pitchFamily="34" charset="0"/>
              </a:rPr>
              <a:t>0001 : 0</a:t>
            </a:r>
            <a:r>
              <a:rPr lang="th-TH" sz="18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100 0100 : 0001 1100 : 0000 0011 </a:t>
            </a:r>
            <a:r>
              <a:rPr lang="th-TH" sz="1800" b="1">
                <a:latin typeface="Tahoma" pitchFamily="34" charset="0"/>
                <a:cs typeface="Tahoma" pitchFamily="34" charset="0"/>
              </a:rPr>
              <a:t>= 225.68.28.3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12700">
              <a:tabLst>
                <a:tab pos="730250" algn="l"/>
              </a:tabLst>
            </a:pPr>
            <a:r>
              <a:rPr lang="th-TH" sz="18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1110	</a:t>
            </a:r>
            <a:r>
              <a:rPr lang="th-TH" sz="1800" b="1">
                <a:solidFill>
                  <a:srgbClr val="FF6600"/>
                </a:solidFill>
                <a:latin typeface="Tahoma" pitchFamily="34" charset="0"/>
                <a:cs typeface="Tahoma" pitchFamily="34" charset="0"/>
              </a:rPr>
              <a:t>0001 : 1</a:t>
            </a:r>
            <a:r>
              <a:rPr lang="th-TH" sz="18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100 0100 : 0001 1100 : 0000 0011 </a:t>
            </a:r>
            <a:r>
              <a:rPr lang="th-TH" sz="1800" b="1">
                <a:latin typeface="Tahoma" pitchFamily="34" charset="0"/>
                <a:cs typeface="Tahoma" pitchFamily="34" charset="0"/>
              </a:rPr>
              <a:t>= 225.196.28.3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12700">
              <a:tabLst>
                <a:tab pos="730250" algn="l"/>
              </a:tabLst>
            </a:pPr>
            <a:r>
              <a:rPr lang="th-TH" sz="1800" b="1">
                <a:latin typeface="Tahoma" pitchFamily="34" charset="0"/>
                <a:cs typeface="Tahoma" pitchFamily="34" charset="0"/>
              </a:rPr>
              <a:t>…  </a:t>
            </a:r>
            <a:r>
              <a:rPr lang="th-TH" sz="18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1110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12700">
              <a:tabLst>
                <a:tab pos="730250" algn="l"/>
              </a:tabLst>
            </a:pPr>
            <a:r>
              <a:rPr lang="th-TH" sz="1800" b="1">
                <a:latin typeface="Tahoma" pitchFamily="34" charset="0"/>
                <a:cs typeface="Tahoma" pitchFamily="34" charset="0"/>
              </a:rPr>
              <a:t>…  </a:t>
            </a:r>
            <a:r>
              <a:rPr lang="th-TH" sz="18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1110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12700">
              <a:tabLst>
                <a:tab pos="730250" algn="l"/>
              </a:tabLst>
            </a:pPr>
            <a:r>
              <a:rPr lang="th-TH" sz="18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1110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1463" y="5616575"/>
            <a:ext cx="6813550" cy="555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6600"/>
                </a:solidFill>
                <a:latin typeface="Tahoma"/>
                <a:cs typeface="Tahoma"/>
              </a:rPr>
              <a:t>1111 : 0</a:t>
            </a:r>
            <a:r>
              <a:rPr sz="1800" b="1" dirty="0">
                <a:solidFill>
                  <a:srgbClr val="C00000"/>
                </a:solidFill>
                <a:latin typeface="Tahoma"/>
                <a:cs typeface="Tahoma"/>
              </a:rPr>
              <a:t>100 0100 : 0001 1100 : 0000 0011 </a:t>
            </a:r>
            <a:r>
              <a:rPr sz="1800" b="1" dirty="0">
                <a:latin typeface="Tahoma"/>
                <a:cs typeface="Tahoma"/>
              </a:rPr>
              <a:t>=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239.68.28.3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6600"/>
                </a:solidFill>
                <a:latin typeface="Tahoma"/>
                <a:cs typeface="Tahoma"/>
              </a:rPr>
              <a:t>1111 : 1</a:t>
            </a:r>
            <a:r>
              <a:rPr sz="1800" b="1" dirty="0">
                <a:solidFill>
                  <a:srgbClr val="C00000"/>
                </a:solidFill>
                <a:latin typeface="Tahoma"/>
                <a:cs typeface="Tahoma"/>
              </a:rPr>
              <a:t>100 0100 : 0001 1100 : 0000 0011 </a:t>
            </a:r>
            <a:r>
              <a:rPr sz="1800" b="1" dirty="0">
                <a:latin typeface="Tahoma"/>
                <a:cs typeface="Tahoma"/>
              </a:rPr>
              <a:t>=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239.196.28.3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752" name="object 9"/>
          <p:cNvSpPr>
            <a:spLocks/>
          </p:cNvSpPr>
          <p:nvPr/>
        </p:nvSpPr>
        <p:spPr bwMode="auto">
          <a:xfrm>
            <a:off x="4824413" y="2398713"/>
            <a:ext cx="4056062" cy="357187"/>
          </a:xfrm>
          <a:custGeom>
            <a:avLst/>
            <a:gdLst/>
            <a:ahLst/>
            <a:cxnLst>
              <a:cxn ang="0">
                <a:pos x="0" y="358139"/>
              </a:cxn>
              <a:cxn ang="0">
                <a:pos x="4056887" y="358139"/>
              </a:cxn>
              <a:cxn ang="0">
                <a:pos x="4056887" y="0"/>
              </a:cxn>
              <a:cxn ang="0">
                <a:pos x="0" y="0"/>
              </a:cxn>
              <a:cxn ang="0">
                <a:pos x="0" y="358139"/>
              </a:cxn>
            </a:cxnLst>
            <a:rect l="0" t="0" r="r" b="b"/>
            <a:pathLst>
              <a:path w="4057015" h="358139">
                <a:moveTo>
                  <a:pt x="0" y="358139"/>
                </a:moveTo>
                <a:lnTo>
                  <a:pt x="4056887" y="358139"/>
                </a:lnTo>
                <a:lnTo>
                  <a:pt x="4056887" y="0"/>
                </a:lnTo>
                <a:lnTo>
                  <a:pt x="0" y="0"/>
                </a:lnTo>
                <a:lnTo>
                  <a:pt x="0" y="358139"/>
                </a:lnTo>
                <a:close/>
              </a:path>
            </a:pathLst>
          </a:custGeom>
          <a:solidFill>
            <a:srgbClr val="00E3A8">
              <a:alpha val="14902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3" name="object 10"/>
          <p:cNvSpPr>
            <a:spLocks/>
          </p:cNvSpPr>
          <p:nvPr/>
        </p:nvSpPr>
        <p:spPr bwMode="auto">
          <a:xfrm>
            <a:off x="4824413" y="2398713"/>
            <a:ext cx="4056062" cy="357187"/>
          </a:xfrm>
          <a:custGeom>
            <a:avLst/>
            <a:gdLst/>
            <a:ahLst/>
            <a:cxnLst>
              <a:cxn ang="0">
                <a:pos x="0" y="358139"/>
              </a:cxn>
              <a:cxn ang="0">
                <a:pos x="4056887" y="358139"/>
              </a:cxn>
              <a:cxn ang="0">
                <a:pos x="4056887" y="0"/>
              </a:cxn>
              <a:cxn ang="0">
                <a:pos x="0" y="0"/>
              </a:cxn>
              <a:cxn ang="0">
                <a:pos x="0" y="358139"/>
              </a:cxn>
            </a:cxnLst>
            <a:rect l="0" t="0" r="r" b="b"/>
            <a:pathLst>
              <a:path w="4057015" h="358139">
                <a:moveTo>
                  <a:pt x="0" y="358139"/>
                </a:moveTo>
                <a:lnTo>
                  <a:pt x="4056887" y="358139"/>
                </a:lnTo>
                <a:lnTo>
                  <a:pt x="4056887" y="0"/>
                </a:lnTo>
                <a:lnTo>
                  <a:pt x="0" y="0"/>
                </a:lnTo>
                <a:lnTo>
                  <a:pt x="0" y="358139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4" name="object 11"/>
          <p:cNvSpPr>
            <a:spLocks/>
          </p:cNvSpPr>
          <p:nvPr/>
        </p:nvSpPr>
        <p:spPr bwMode="auto">
          <a:xfrm>
            <a:off x="2497138" y="3262313"/>
            <a:ext cx="4056062" cy="360362"/>
          </a:xfrm>
          <a:custGeom>
            <a:avLst/>
            <a:gdLst/>
            <a:ahLst/>
            <a:cxnLst>
              <a:cxn ang="0">
                <a:pos x="0" y="359663"/>
              </a:cxn>
              <a:cxn ang="0">
                <a:pos x="4055364" y="359663"/>
              </a:cxn>
              <a:cxn ang="0">
                <a:pos x="4055364" y="0"/>
              </a:cxn>
              <a:cxn ang="0">
                <a:pos x="0" y="0"/>
              </a:cxn>
              <a:cxn ang="0">
                <a:pos x="0" y="359663"/>
              </a:cxn>
            </a:cxnLst>
            <a:rect l="0" t="0" r="r" b="b"/>
            <a:pathLst>
              <a:path w="4055745" h="360045">
                <a:moveTo>
                  <a:pt x="0" y="359663"/>
                </a:moveTo>
                <a:lnTo>
                  <a:pt x="4055364" y="359663"/>
                </a:lnTo>
                <a:lnTo>
                  <a:pt x="4055364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solidFill>
            <a:srgbClr val="00E3A8">
              <a:alpha val="14902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5" name="object 12"/>
          <p:cNvSpPr>
            <a:spLocks/>
          </p:cNvSpPr>
          <p:nvPr/>
        </p:nvSpPr>
        <p:spPr bwMode="auto">
          <a:xfrm>
            <a:off x="2497138" y="3262313"/>
            <a:ext cx="4056062" cy="360362"/>
          </a:xfrm>
          <a:custGeom>
            <a:avLst/>
            <a:gdLst/>
            <a:ahLst/>
            <a:cxnLst>
              <a:cxn ang="0">
                <a:pos x="0" y="359663"/>
              </a:cxn>
              <a:cxn ang="0">
                <a:pos x="4055364" y="359663"/>
              </a:cxn>
              <a:cxn ang="0">
                <a:pos x="4055364" y="0"/>
              </a:cxn>
              <a:cxn ang="0">
                <a:pos x="0" y="0"/>
              </a:cxn>
              <a:cxn ang="0">
                <a:pos x="0" y="359663"/>
              </a:cxn>
            </a:cxnLst>
            <a:rect l="0" t="0" r="r" b="b"/>
            <a:pathLst>
              <a:path w="4055745" h="360045">
                <a:moveTo>
                  <a:pt x="0" y="359663"/>
                </a:moveTo>
                <a:lnTo>
                  <a:pt x="4055364" y="359663"/>
                </a:lnTo>
                <a:lnTo>
                  <a:pt x="4055364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6" name="object 13"/>
          <p:cNvSpPr>
            <a:spLocks/>
          </p:cNvSpPr>
          <p:nvPr/>
        </p:nvSpPr>
        <p:spPr bwMode="auto">
          <a:xfrm>
            <a:off x="5148263" y="2754313"/>
            <a:ext cx="947737" cy="428625"/>
          </a:xfrm>
          <a:custGeom>
            <a:avLst/>
            <a:gdLst/>
            <a:ahLst/>
            <a:cxnLst>
              <a:cxn ang="0">
                <a:pos x="176212" y="181101"/>
              </a:cxn>
              <a:cxn ang="0">
                <a:pos x="165623" y="184411"/>
              </a:cxn>
              <a:cxn ang="0">
                <a:pos x="156844" y="191770"/>
              </a:cxn>
              <a:cxn ang="0">
                <a:pos x="0" y="387476"/>
              </a:cxn>
              <a:cxn ang="0">
                <a:pos x="247522" y="427609"/>
              </a:cxn>
              <a:cxn ang="0">
                <a:pos x="259008" y="427162"/>
              </a:cxn>
              <a:cxn ang="0">
                <a:pos x="269113" y="422513"/>
              </a:cxn>
              <a:cxn ang="0">
                <a:pos x="276740" y="414410"/>
              </a:cxn>
              <a:cxn ang="0">
                <a:pos x="280796" y="403605"/>
              </a:cxn>
              <a:cxn ang="0">
                <a:pos x="280400" y="393826"/>
              </a:cxn>
              <a:cxn ang="0">
                <a:pos x="64007" y="393826"/>
              </a:cxn>
              <a:cxn ang="0">
                <a:pos x="43179" y="339851"/>
              </a:cxn>
              <a:cxn ang="0">
                <a:pos x="143113" y="301395"/>
              </a:cxn>
              <a:cxn ang="0">
                <a:pos x="201929" y="227964"/>
              </a:cxn>
              <a:cxn ang="0">
                <a:pos x="207218" y="217755"/>
              </a:cxn>
              <a:cxn ang="0">
                <a:pos x="208137" y="206676"/>
              </a:cxn>
              <a:cxn ang="0">
                <a:pos x="204841" y="196050"/>
              </a:cxn>
              <a:cxn ang="0">
                <a:pos x="197484" y="187198"/>
              </a:cxn>
              <a:cxn ang="0">
                <a:pos x="187277" y="181983"/>
              </a:cxn>
              <a:cxn ang="0">
                <a:pos x="176212" y="181101"/>
              </a:cxn>
              <a:cxn ang="0">
                <a:pos x="143113" y="301395"/>
              </a:cxn>
              <a:cxn ang="0">
                <a:pos x="43179" y="339851"/>
              </a:cxn>
              <a:cxn ang="0">
                <a:pos x="64007" y="393826"/>
              </a:cxn>
              <a:cxn ang="0">
                <a:pos x="87118" y="384937"/>
              </a:cxn>
              <a:cxn ang="0">
                <a:pos x="76200" y="384937"/>
              </a:cxn>
              <a:cxn ang="0">
                <a:pos x="58292" y="338200"/>
              </a:cxn>
              <a:cxn ang="0">
                <a:pos x="113634" y="338200"/>
              </a:cxn>
              <a:cxn ang="0">
                <a:pos x="143113" y="301395"/>
              </a:cxn>
              <a:cxn ang="0">
                <a:pos x="163970" y="355374"/>
              </a:cxn>
              <a:cxn ang="0">
                <a:pos x="64007" y="393826"/>
              </a:cxn>
              <a:cxn ang="0">
                <a:pos x="280400" y="393826"/>
              </a:cxn>
              <a:cxn ang="0">
                <a:pos x="163970" y="355374"/>
              </a:cxn>
              <a:cxn ang="0">
                <a:pos x="58292" y="338200"/>
              </a:cxn>
              <a:cxn ang="0">
                <a:pos x="76200" y="384937"/>
              </a:cxn>
              <a:cxn ang="0">
                <a:pos x="107260" y="346158"/>
              </a:cxn>
              <a:cxn ang="0">
                <a:pos x="58292" y="338200"/>
              </a:cxn>
              <a:cxn ang="0">
                <a:pos x="107260" y="346158"/>
              </a:cxn>
              <a:cxn ang="0">
                <a:pos x="76200" y="384937"/>
              </a:cxn>
              <a:cxn ang="0">
                <a:pos x="87118" y="384937"/>
              </a:cxn>
              <a:cxn ang="0">
                <a:pos x="163970" y="355374"/>
              </a:cxn>
              <a:cxn ang="0">
                <a:pos x="107260" y="346158"/>
              </a:cxn>
              <a:cxn ang="0">
                <a:pos x="926338" y="0"/>
              </a:cxn>
              <a:cxn ang="0">
                <a:pos x="143113" y="301395"/>
              </a:cxn>
              <a:cxn ang="0">
                <a:pos x="107260" y="346158"/>
              </a:cxn>
              <a:cxn ang="0">
                <a:pos x="163970" y="355374"/>
              </a:cxn>
              <a:cxn ang="0">
                <a:pos x="947165" y="54101"/>
              </a:cxn>
              <a:cxn ang="0">
                <a:pos x="926338" y="0"/>
              </a:cxn>
              <a:cxn ang="0">
                <a:pos x="113634" y="338200"/>
              </a:cxn>
              <a:cxn ang="0">
                <a:pos x="58292" y="338200"/>
              </a:cxn>
              <a:cxn ang="0">
                <a:pos x="107260" y="346158"/>
              </a:cxn>
              <a:cxn ang="0">
                <a:pos x="113634" y="338200"/>
              </a:cxn>
            </a:cxnLst>
            <a:rect l="0" t="0" r="r" b="b"/>
            <a:pathLst>
              <a:path w="947420" h="427989">
                <a:moveTo>
                  <a:pt x="176212" y="181101"/>
                </a:moveTo>
                <a:lnTo>
                  <a:pt x="165623" y="184411"/>
                </a:lnTo>
                <a:lnTo>
                  <a:pt x="156844" y="191770"/>
                </a:lnTo>
                <a:lnTo>
                  <a:pt x="0" y="387476"/>
                </a:lnTo>
                <a:lnTo>
                  <a:pt x="247522" y="427609"/>
                </a:lnTo>
                <a:lnTo>
                  <a:pt x="259008" y="427162"/>
                </a:lnTo>
                <a:lnTo>
                  <a:pt x="269113" y="422513"/>
                </a:lnTo>
                <a:lnTo>
                  <a:pt x="276740" y="414410"/>
                </a:lnTo>
                <a:lnTo>
                  <a:pt x="280796" y="403605"/>
                </a:lnTo>
                <a:lnTo>
                  <a:pt x="280400" y="393826"/>
                </a:lnTo>
                <a:lnTo>
                  <a:pt x="64007" y="393826"/>
                </a:lnTo>
                <a:lnTo>
                  <a:pt x="43179" y="339851"/>
                </a:lnTo>
                <a:lnTo>
                  <a:pt x="143113" y="301395"/>
                </a:lnTo>
                <a:lnTo>
                  <a:pt x="201929" y="227964"/>
                </a:lnTo>
                <a:lnTo>
                  <a:pt x="207218" y="217755"/>
                </a:lnTo>
                <a:lnTo>
                  <a:pt x="208137" y="206676"/>
                </a:lnTo>
                <a:lnTo>
                  <a:pt x="204841" y="196050"/>
                </a:lnTo>
                <a:lnTo>
                  <a:pt x="197484" y="187198"/>
                </a:lnTo>
                <a:lnTo>
                  <a:pt x="187277" y="181983"/>
                </a:lnTo>
                <a:lnTo>
                  <a:pt x="176212" y="181101"/>
                </a:lnTo>
                <a:close/>
              </a:path>
              <a:path w="947420" h="427989">
                <a:moveTo>
                  <a:pt x="143113" y="301395"/>
                </a:moveTo>
                <a:lnTo>
                  <a:pt x="43179" y="339851"/>
                </a:lnTo>
                <a:lnTo>
                  <a:pt x="64007" y="393826"/>
                </a:lnTo>
                <a:lnTo>
                  <a:pt x="87118" y="384937"/>
                </a:lnTo>
                <a:lnTo>
                  <a:pt x="76200" y="384937"/>
                </a:lnTo>
                <a:lnTo>
                  <a:pt x="58292" y="338200"/>
                </a:lnTo>
                <a:lnTo>
                  <a:pt x="113634" y="338200"/>
                </a:lnTo>
                <a:lnTo>
                  <a:pt x="143113" y="301395"/>
                </a:lnTo>
                <a:close/>
              </a:path>
              <a:path w="947420" h="427989">
                <a:moveTo>
                  <a:pt x="163970" y="355374"/>
                </a:moveTo>
                <a:lnTo>
                  <a:pt x="64007" y="393826"/>
                </a:lnTo>
                <a:lnTo>
                  <a:pt x="280400" y="393826"/>
                </a:lnTo>
                <a:lnTo>
                  <a:pt x="163970" y="355374"/>
                </a:lnTo>
                <a:close/>
              </a:path>
              <a:path w="947420" h="427989">
                <a:moveTo>
                  <a:pt x="58292" y="338200"/>
                </a:moveTo>
                <a:lnTo>
                  <a:pt x="76200" y="384937"/>
                </a:lnTo>
                <a:lnTo>
                  <a:pt x="107260" y="346158"/>
                </a:lnTo>
                <a:lnTo>
                  <a:pt x="58292" y="338200"/>
                </a:lnTo>
                <a:close/>
              </a:path>
              <a:path w="947420" h="427989">
                <a:moveTo>
                  <a:pt x="107260" y="346158"/>
                </a:moveTo>
                <a:lnTo>
                  <a:pt x="76200" y="384937"/>
                </a:lnTo>
                <a:lnTo>
                  <a:pt x="87118" y="384937"/>
                </a:lnTo>
                <a:lnTo>
                  <a:pt x="163970" y="355374"/>
                </a:lnTo>
                <a:lnTo>
                  <a:pt x="107260" y="346158"/>
                </a:lnTo>
                <a:close/>
              </a:path>
              <a:path w="947420" h="427989">
                <a:moveTo>
                  <a:pt x="926338" y="0"/>
                </a:moveTo>
                <a:lnTo>
                  <a:pt x="143113" y="301395"/>
                </a:lnTo>
                <a:lnTo>
                  <a:pt x="107260" y="346158"/>
                </a:lnTo>
                <a:lnTo>
                  <a:pt x="163970" y="355374"/>
                </a:lnTo>
                <a:lnTo>
                  <a:pt x="947165" y="54101"/>
                </a:lnTo>
                <a:lnTo>
                  <a:pt x="926338" y="0"/>
                </a:lnTo>
                <a:close/>
              </a:path>
              <a:path w="947420" h="427989">
                <a:moveTo>
                  <a:pt x="113634" y="338200"/>
                </a:moveTo>
                <a:lnTo>
                  <a:pt x="58292" y="338200"/>
                </a:lnTo>
                <a:lnTo>
                  <a:pt x="107260" y="346158"/>
                </a:lnTo>
                <a:lnTo>
                  <a:pt x="113634" y="338200"/>
                </a:lnTo>
                <a:close/>
              </a:path>
            </a:pathLst>
          </a:custGeom>
          <a:solidFill>
            <a:srgbClr val="00715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7" name="object 14"/>
          <p:cNvSpPr>
            <a:spLocks noGrp="1"/>
          </p:cNvSpPr>
          <p:nvPr>
            <p:ph type="title"/>
          </p:nvPr>
        </p:nvSpPr>
        <p:spPr>
          <a:xfrm>
            <a:off x="1382713" y="622300"/>
            <a:ext cx="2120900" cy="668338"/>
          </a:xfrm>
        </p:spPr>
        <p:txBody>
          <a:bodyPr/>
          <a:lstStyle/>
          <a:p>
            <a:pPr marL="127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Mapping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87400" y="1285875"/>
            <a:ext cx="8081963" cy="1406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076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solidFill>
                  <a:srgbClr val="333399"/>
                </a:solidFill>
                <a:latin typeface="Tahoma"/>
                <a:cs typeface="Tahoma"/>
              </a:rPr>
              <a:t>Physical Ethernet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Add </a:t>
            </a:r>
            <a:r>
              <a:rPr sz="3200" dirty="0">
                <a:solidFill>
                  <a:srgbClr val="333399"/>
                </a:solidFill>
                <a:latin typeface="Wingdings"/>
                <a:cs typeface="Wingdings"/>
              </a:rPr>
              <a:t></a:t>
            </a:r>
            <a:r>
              <a:rPr sz="32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Multicast IP</a:t>
            </a:r>
            <a:r>
              <a:rPr sz="3200" spc="19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Add</a:t>
            </a:r>
            <a:endParaRPr sz="3200">
              <a:latin typeface="Tahoma"/>
              <a:cs typeface="Tahoma"/>
            </a:endParaRPr>
          </a:p>
          <a:p>
            <a:pPr marL="267335" fontAlgn="auto">
              <a:spcBef>
                <a:spcPts val="1180"/>
              </a:spcBef>
              <a:spcAft>
                <a:spcPts val="0"/>
              </a:spcAft>
              <a:tabLst>
                <a:tab pos="1091565" algn="l"/>
                <a:tab pos="1743710" algn="l"/>
                <a:tab pos="2442845" algn="l"/>
                <a:tab pos="2969260" algn="l"/>
                <a:tab pos="3674110" algn="l"/>
                <a:tab pos="4199890" algn="l"/>
                <a:tab pos="5193665" algn="l"/>
                <a:tab pos="5697855" algn="l"/>
                <a:tab pos="6586220" algn="l"/>
                <a:tab pos="7211059" algn="l"/>
              </a:tabLst>
              <a:defRPr/>
            </a:pPr>
            <a:r>
              <a:rPr sz="3200" dirty="0">
                <a:latin typeface="Tahoma"/>
                <a:cs typeface="Tahoma"/>
              </a:rPr>
              <a:t>01	:	00	:	5E	:	</a:t>
            </a:r>
            <a:r>
              <a:rPr sz="3200" b="1" dirty="0">
                <a:solidFill>
                  <a:srgbClr val="C00000"/>
                </a:solidFill>
                <a:latin typeface="Tahoma"/>
                <a:cs typeface="Tahoma"/>
              </a:rPr>
              <a:t>44	:	1C	:	3</a:t>
            </a:r>
            <a:endParaRPr sz="3200">
              <a:latin typeface="Tahoma"/>
              <a:cs typeface="Tahoma"/>
            </a:endParaRPr>
          </a:p>
          <a:p>
            <a:pPr marL="12700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0000 0001 : 0000 0000 : 0101 1110 :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759" name="object 16"/>
          <p:cNvSpPr>
            <a:spLocks/>
          </p:cNvSpPr>
          <p:nvPr/>
        </p:nvSpPr>
        <p:spPr bwMode="auto">
          <a:xfrm>
            <a:off x="695325" y="3249613"/>
            <a:ext cx="1801813" cy="361950"/>
          </a:xfrm>
          <a:custGeom>
            <a:avLst/>
            <a:gdLst/>
            <a:ahLst/>
            <a:cxnLst>
              <a:cxn ang="0">
                <a:pos x="0" y="361188"/>
              </a:cxn>
              <a:cxn ang="0">
                <a:pos x="1801368" y="361188"/>
              </a:cxn>
              <a:cxn ang="0">
                <a:pos x="1801368" y="0"/>
              </a:cxn>
              <a:cxn ang="0">
                <a:pos x="0" y="0"/>
              </a:cxn>
              <a:cxn ang="0">
                <a:pos x="0" y="361188"/>
              </a:cxn>
            </a:cxnLst>
            <a:rect l="0" t="0" r="r" b="b"/>
            <a:pathLst>
              <a:path w="1801495" h="361314">
                <a:moveTo>
                  <a:pt x="0" y="361188"/>
                </a:moveTo>
                <a:lnTo>
                  <a:pt x="1801368" y="361188"/>
                </a:lnTo>
                <a:lnTo>
                  <a:pt x="1801368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solidFill>
            <a:srgbClr val="FF33CC">
              <a:alpha val="10980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0" name="object 17"/>
          <p:cNvSpPr>
            <a:spLocks/>
          </p:cNvSpPr>
          <p:nvPr/>
        </p:nvSpPr>
        <p:spPr bwMode="auto">
          <a:xfrm>
            <a:off x="695325" y="3249613"/>
            <a:ext cx="1801813" cy="361950"/>
          </a:xfrm>
          <a:custGeom>
            <a:avLst/>
            <a:gdLst/>
            <a:ahLst/>
            <a:cxnLst>
              <a:cxn ang="0">
                <a:pos x="0" y="361188"/>
              </a:cxn>
              <a:cxn ang="0">
                <a:pos x="1801368" y="361188"/>
              </a:cxn>
              <a:cxn ang="0">
                <a:pos x="1801368" y="0"/>
              </a:cxn>
              <a:cxn ang="0">
                <a:pos x="0" y="0"/>
              </a:cxn>
              <a:cxn ang="0">
                <a:pos x="0" y="361188"/>
              </a:cxn>
            </a:cxnLst>
            <a:rect l="0" t="0" r="r" b="b"/>
            <a:pathLst>
              <a:path w="1801495" h="361314">
                <a:moveTo>
                  <a:pt x="0" y="361188"/>
                </a:moveTo>
                <a:lnTo>
                  <a:pt x="1801368" y="361188"/>
                </a:lnTo>
                <a:lnTo>
                  <a:pt x="1801368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noFill/>
          <a:ln w="25907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" name="object 18"/>
          <p:cNvSpPr txBox="1"/>
          <p:nvPr/>
        </p:nvSpPr>
        <p:spPr>
          <a:xfrm>
            <a:off x="971550" y="6237288"/>
            <a:ext cx="7416800" cy="369887"/>
          </a:xfrm>
          <a:prstGeom prst="rect">
            <a:avLst/>
          </a:prstGeom>
          <a:solidFill>
            <a:srgbClr val="FFC000"/>
          </a:solidFill>
          <a:ln w="9144">
            <a:solidFill>
              <a:srgbClr val="000000"/>
            </a:solidFill>
          </a:ln>
        </p:spPr>
        <p:txBody>
          <a:bodyPr lIns="0" tIns="36195" rIns="0" bIns="0">
            <a:spAutoFit/>
          </a:bodyPr>
          <a:lstStyle/>
          <a:p>
            <a:pPr marL="287655" fontAlgn="auto">
              <a:spcBef>
                <a:spcPts val="285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All 32 </a:t>
            </a:r>
            <a:r>
              <a:rPr sz="1800" spc="-5" dirty="0">
                <a:latin typeface="Tahoma"/>
                <a:cs typeface="Tahoma"/>
              </a:rPr>
              <a:t>IP </a:t>
            </a:r>
            <a:r>
              <a:rPr sz="1800" dirty="0">
                <a:latin typeface="Tahoma"/>
                <a:cs typeface="Tahoma"/>
              </a:rPr>
              <a:t>adds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ahoma"/>
                <a:cs typeface="Tahoma"/>
              </a:rPr>
              <a:t>map </a:t>
            </a:r>
            <a:r>
              <a:rPr sz="1800" spc="-5" dirty="0">
                <a:latin typeface="Tahoma"/>
                <a:cs typeface="Tahoma"/>
              </a:rPr>
              <a:t>to the </a:t>
            </a:r>
            <a:r>
              <a:rPr sz="1800" dirty="0">
                <a:latin typeface="Tahoma"/>
                <a:cs typeface="Tahoma"/>
              </a:rPr>
              <a:t>same MAC </a:t>
            </a:r>
            <a:r>
              <a:rPr sz="1800" spc="-5" dirty="0">
                <a:latin typeface="Tahoma"/>
                <a:cs typeface="Tahoma"/>
              </a:rPr>
              <a:t>address</a:t>
            </a:r>
            <a:r>
              <a:rPr sz="1800" spc="11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01:00:5e:44:1c:3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object 2"/>
          <p:cNvSpPr txBox="1">
            <a:spLocks noChangeArrowheads="1"/>
          </p:cNvSpPr>
          <p:nvPr/>
        </p:nvSpPr>
        <p:spPr bwMode="auto">
          <a:xfrm>
            <a:off x="8648700" y="6421438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26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01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Multicast</a:t>
            </a:r>
            <a:r>
              <a:rPr spc="-100" dirty="0"/>
              <a:t> </a:t>
            </a:r>
            <a:r>
              <a:rPr spc="-5" dirty="0"/>
              <a:t>Forwarding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2063" y="2062163"/>
            <a:ext cx="7531100" cy="3514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Build </a:t>
            </a:r>
            <a:r>
              <a:rPr sz="3200" dirty="0">
                <a:latin typeface="Tahoma"/>
                <a:cs typeface="Tahoma"/>
              </a:rPr>
              <a:t>a </a:t>
            </a:r>
            <a:r>
              <a:rPr sz="3200" b="1" dirty="0">
                <a:latin typeface="Tahoma"/>
                <a:cs typeface="Tahoma"/>
              </a:rPr>
              <a:t>logical tree</a:t>
            </a:r>
            <a:r>
              <a:rPr sz="3200" b="1" spc="-3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structure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Packet flows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from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63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root </a:t>
            </a:r>
            <a:r>
              <a:rPr spc="-10" dirty="0">
                <a:latin typeface="Wingdings"/>
                <a:cs typeface="Wingdings"/>
              </a:rPr>
              <a:t>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ahoma"/>
                <a:cs typeface="Tahoma"/>
              </a:rPr>
              <a:t>trunk </a:t>
            </a:r>
            <a:r>
              <a:rPr spc="-10" dirty="0">
                <a:latin typeface="Wingdings"/>
                <a:cs typeface="Wingdings"/>
              </a:rPr>
              <a:t>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ahoma"/>
                <a:cs typeface="Tahoma"/>
              </a:rPr>
              <a:t>branch </a:t>
            </a:r>
            <a:r>
              <a:rPr spc="-10" dirty="0">
                <a:latin typeface="Wingdings"/>
                <a:cs typeface="Wingdings"/>
              </a:rPr>
              <a:t>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ahoma"/>
                <a:cs typeface="Tahoma"/>
              </a:rPr>
              <a:t>leave</a:t>
            </a:r>
            <a:r>
              <a:rPr spc="6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(destination)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2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Objective to</a:t>
            </a:r>
            <a:r>
              <a:rPr spc="-7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reduce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b="1" dirty="0">
                <a:latin typeface="Tahoma"/>
                <a:cs typeface="Tahoma"/>
              </a:rPr>
              <a:t>travel</a:t>
            </a:r>
            <a:r>
              <a:rPr sz="2400" b="1" spc="-9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length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b="1" dirty="0">
                <a:latin typeface="Tahoma"/>
                <a:cs typeface="Tahoma"/>
              </a:rPr>
              <a:t>amount </a:t>
            </a:r>
            <a:r>
              <a:rPr sz="2400" b="1" spc="-5" dirty="0">
                <a:latin typeface="Tahoma"/>
                <a:cs typeface="Tahoma"/>
              </a:rPr>
              <a:t>of</a:t>
            </a:r>
            <a:r>
              <a:rPr sz="2400" b="1" spc="-10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data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38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Can be multiple data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sources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01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Multicast</a:t>
            </a:r>
            <a:r>
              <a:rPr spc="-130" dirty="0"/>
              <a:t> </a:t>
            </a:r>
            <a:r>
              <a:rPr dirty="0"/>
              <a:t>paths</a:t>
            </a:r>
          </a:p>
        </p:txBody>
      </p:sp>
      <p:sp>
        <p:nvSpPr>
          <p:cNvPr id="33794" name="object 3"/>
          <p:cNvSpPr>
            <a:spLocks noChangeArrowheads="1"/>
          </p:cNvSpPr>
          <p:nvPr/>
        </p:nvSpPr>
        <p:spPr bwMode="auto">
          <a:xfrm>
            <a:off x="6516688" y="3860800"/>
            <a:ext cx="720725" cy="3635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5" name="object 4"/>
          <p:cNvSpPr>
            <a:spLocks noChangeArrowheads="1"/>
          </p:cNvSpPr>
          <p:nvPr/>
        </p:nvSpPr>
        <p:spPr bwMode="auto">
          <a:xfrm>
            <a:off x="5076825" y="2636838"/>
            <a:ext cx="720725" cy="3635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6" name="object 5"/>
          <p:cNvSpPr>
            <a:spLocks noChangeArrowheads="1"/>
          </p:cNvSpPr>
          <p:nvPr/>
        </p:nvSpPr>
        <p:spPr bwMode="auto">
          <a:xfrm>
            <a:off x="2438400" y="3200400"/>
            <a:ext cx="720725" cy="3635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7" name="object 6"/>
          <p:cNvSpPr>
            <a:spLocks noChangeArrowheads="1"/>
          </p:cNvSpPr>
          <p:nvPr/>
        </p:nvSpPr>
        <p:spPr bwMode="auto">
          <a:xfrm>
            <a:off x="4356100" y="3573463"/>
            <a:ext cx="720725" cy="3635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8" name="object 7"/>
          <p:cNvSpPr>
            <a:spLocks noChangeArrowheads="1"/>
          </p:cNvSpPr>
          <p:nvPr/>
        </p:nvSpPr>
        <p:spPr bwMode="auto">
          <a:xfrm>
            <a:off x="2627313" y="4581525"/>
            <a:ext cx="720725" cy="3635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9" name="object 8"/>
          <p:cNvSpPr>
            <a:spLocks/>
          </p:cNvSpPr>
          <p:nvPr/>
        </p:nvSpPr>
        <p:spPr bwMode="auto">
          <a:xfrm>
            <a:off x="3132138" y="3429000"/>
            <a:ext cx="1223962" cy="290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3771" y="289560"/>
              </a:cxn>
            </a:cxnLst>
            <a:rect l="0" t="0" r="r" b="b"/>
            <a:pathLst>
              <a:path w="1224279" h="289560">
                <a:moveTo>
                  <a:pt x="0" y="0"/>
                </a:moveTo>
                <a:lnTo>
                  <a:pt x="1223771" y="28956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00" name="object 9"/>
          <p:cNvSpPr>
            <a:spLocks/>
          </p:cNvSpPr>
          <p:nvPr/>
        </p:nvSpPr>
        <p:spPr bwMode="auto">
          <a:xfrm>
            <a:off x="3349625" y="3933825"/>
            <a:ext cx="1223963" cy="792163"/>
          </a:xfrm>
          <a:custGeom>
            <a:avLst/>
            <a:gdLst/>
            <a:ahLst/>
            <a:cxnLst>
              <a:cxn ang="0">
                <a:pos x="0" y="792480"/>
              </a:cxn>
              <a:cxn ang="0">
                <a:pos x="1223772" y="0"/>
              </a:cxn>
            </a:cxnLst>
            <a:rect l="0" t="0" r="r" b="b"/>
            <a:pathLst>
              <a:path w="1224279" h="792479">
                <a:moveTo>
                  <a:pt x="0" y="792480"/>
                </a:moveTo>
                <a:lnTo>
                  <a:pt x="1223772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01" name="object 10"/>
          <p:cNvSpPr>
            <a:spLocks/>
          </p:cNvSpPr>
          <p:nvPr/>
        </p:nvSpPr>
        <p:spPr bwMode="auto">
          <a:xfrm>
            <a:off x="5076825" y="2998788"/>
            <a:ext cx="360363" cy="647700"/>
          </a:xfrm>
          <a:custGeom>
            <a:avLst/>
            <a:gdLst/>
            <a:ahLst/>
            <a:cxnLst>
              <a:cxn ang="0">
                <a:pos x="0" y="647699"/>
              </a:cxn>
              <a:cxn ang="0">
                <a:pos x="359664" y="0"/>
              </a:cxn>
            </a:cxnLst>
            <a:rect l="0" t="0" r="r" b="b"/>
            <a:pathLst>
              <a:path w="360045" h="647700">
                <a:moveTo>
                  <a:pt x="0" y="647699"/>
                </a:moveTo>
                <a:lnTo>
                  <a:pt x="359664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02" name="object 11"/>
          <p:cNvSpPr>
            <a:spLocks/>
          </p:cNvSpPr>
          <p:nvPr/>
        </p:nvSpPr>
        <p:spPr bwMode="auto">
          <a:xfrm>
            <a:off x="5580063" y="2998788"/>
            <a:ext cx="1009650" cy="10080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888" y="1007363"/>
              </a:cxn>
            </a:cxnLst>
            <a:rect l="0" t="0" r="r" b="b"/>
            <a:pathLst>
              <a:path w="1009015" h="1007745">
                <a:moveTo>
                  <a:pt x="0" y="0"/>
                </a:moveTo>
                <a:lnTo>
                  <a:pt x="1008888" y="1007363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03" name="object 12"/>
          <p:cNvSpPr>
            <a:spLocks/>
          </p:cNvSpPr>
          <p:nvPr/>
        </p:nvSpPr>
        <p:spPr bwMode="auto">
          <a:xfrm>
            <a:off x="3276600" y="4076700"/>
            <a:ext cx="3241675" cy="722313"/>
          </a:xfrm>
          <a:custGeom>
            <a:avLst/>
            <a:gdLst/>
            <a:ahLst/>
            <a:cxnLst>
              <a:cxn ang="0">
                <a:pos x="0" y="720851"/>
              </a:cxn>
              <a:cxn ang="0">
                <a:pos x="3240023" y="0"/>
              </a:cxn>
            </a:cxnLst>
            <a:rect l="0" t="0" r="r" b="b"/>
            <a:pathLst>
              <a:path w="3240404" h="721360">
                <a:moveTo>
                  <a:pt x="0" y="720851"/>
                </a:moveTo>
                <a:lnTo>
                  <a:pt x="3240023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04" name="object 13"/>
          <p:cNvSpPr>
            <a:spLocks noChangeArrowheads="1"/>
          </p:cNvSpPr>
          <p:nvPr/>
        </p:nvSpPr>
        <p:spPr bwMode="auto">
          <a:xfrm>
            <a:off x="838200" y="2286000"/>
            <a:ext cx="720725" cy="6715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05" name="object 14"/>
          <p:cNvSpPr>
            <a:spLocks noChangeArrowheads="1"/>
          </p:cNvSpPr>
          <p:nvPr/>
        </p:nvSpPr>
        <p:spPr bwMode="auto">
          <a:xfrm>
            <a:off x="7812088" y="4005263"/>
            <a:ext cx="720725" cy="6715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06" name="object 15"/>
          <p:cNvSpPr>
            <a:spLocks noChangeArrowheads="1"/>
          </p:cNvSpPr>
          <p:nvPr/>
        </p:nvSpPr>
        <p:spPr bwMode="auto">
          <a:xfrm>
            <a:off x="6156325" y="1773238"/>
            <a:ext cx="720725" cy="6715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07" name="object 16"/>
          <p:cNvSpPr>
            <a:spLocks noChangeArrowheads="1"/>
          </p:cNvSpPr>
          <p:nvPr/>
        </p:nvSpPr>
        <p:spPr bwMode="auto">
          <a:xfrm>
            <a:off x="3348038" y="5302250"/>
            <a:ext cx="720725" cy="6715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08" name="object 17"/>
          <p:cNvSpPr>
            <a:spLocks noChangeArrowheads="1"/>
          </p:cNvSpPr>
          <p:nvPr/>
        </p:nvSpPr>
        <p:spPr bwMode="auto">
          <a:xfrm>
            <a:off x="1116013" y="5084763"/>
            <a:ext cx="720725" cy="6715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09" name="object 18"/>
          <p:cNvSpPr>
            <a:spLocks/>
          </p:cNvSpPr>
          <p:nvPr/>
        </p:nvSpPr>
        <p:spPr bwMode="auto">
          <a:xfrm>
            <a:off x="1477963" y="2781300"/>
            <a:ext cx="935037" cy="5032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34212" y="502920"/>
              </a:cxn>
            </a:cxnLst>
            <a:rect l="0" t="0" r="r" b="b"/>
            <a:pathLst>
              <a:path w="934719" h="502920">
                <a:moveTo>
                  <a:pt x="0" y="0"/>
                </a:moveTo>
                <a:lnTo>
                  <a:pt x="934212" y="50292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10" name="object 19"/>
          <p:cNvSpPr>
            <a:spLocks/>
          </p:cNvSpPr>
          <p:nvPr/>
        </p:nvSpPr>
        <p:spPr bwMode="auto">
          <a:xfrm>
            <a:off x="1692275" y="4943475"/>
            <a:ext cx="1009650" cy="431800"/>
          </a:xfrm>
          <a:custGeom>
            <a:avLst/>
            <a:gdLst/>
            <a:ahLst/>
            <a:cxnLst>
              <a:cxn ang="0">
                <a:pos x="0" y="431291"/>
              </a:cxn>
              <a:cxn ang="0">
                <a:pos x="1008888" y="0"/>
              </a:cxn>
            </a:cxnLst>
            <a:rect l="0" t="0" r="r" b="b"/>
            <a:pathLst>
              <a:path w="1009014" h="431800">
                <a:moveTo>
                  <a:pt x="0" y="431291"/>
                </a:moveTo>
                <a:lnTo>
                  <a:pt x="1008888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11" name="object 20"/>
          <p:cNvSpPr>
            <a:spLocks/>
          </p:cNvSpPr>
          <p:nvPr/>
        </p:nvSpPr>
        <p:spPr bwMode="auto">
          <a:xfrm>
            <a:off x="3059113" y="4943475"/>
            <a:ext cx="576262" cy="5762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071" y="576071"/>
              </a:cxn>
            </a:cxnLst>
            <a:rect l="0" t="0" r="r" b="b"/>
            <a:pathLst>
              <a:path w="576579" h="576579">
                <a:moveTo>
                  <a:pt x="0" y="0"/>
                </a:moveTo>
                <a:lnTo>
                  <a:pt x="576071" y="576071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12" name="object 21"/>
          <p:cNvSpPr>
            <a:spLocks/>
          </p:cNvSpPr>
          <p:nvPr/>
        </p:nvSpPr>
        <p:spPr bwMode="auto">
          <a:xfrm>
            <a:off x="5724525" y="2351088"/>
            <a:ext cx="647700" cy="360362"/>
          </a:xfrm>
          <a:custGeom>
            <a:avLst/>
            <a:gdLst/>
            <a:ahLst/>
            <a:cxnLst>
              <a:cxn ang="0">
                <a:pos x="0" y="359663"/>
              </a:cxn>
              <a:cxn ang="0">
                <a:pos x="647700" y="0"/>
              </a:cxn>
            </a:cxnLst>
            <a:rect l="0" t="0" r="r" b="b"/>
            <a:pathLst>
              <a:path w="647700" h="360044">
                <a:moveTo>
                  <a:pt x="0" y="359663"/>
                </a:moveTo>
                <a:lnTo>
                  <a:pt x="64770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13" name="object 22"/>
          <p:cNvSpPr>
            <a:spLocks/>
          </p:cNvSpPr>
          <p:nvPr/>
        </p:nvSpPr>
        <p:spPr bwMode="auto">
          <a:xfrm>
            <a:off x="7237413" y="4076700"/>
            <a:ext cx="865187" cy="746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5631" y="73151"/>
              </a:cxn>
            </a:cxnLst>
            <a:rect l="0" t="0" r="r" b="b"/>
            <a:pathLst>
              <a:path w="866140" h="73660">
                <a:moveTo>
                  <a:pt x="0" y="0"/>
                </a:moveTo>
                <a:lnTo>
                  <a:pt x="865631" y="73151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14" name="object 23"/>
          <p:cNvSpPr>
            <a:spLocks/>
          </p:cNvSpPr>
          <p:nvPr/>
        </p:nvSpPr>
        <p:spPr bwMode="auto">
          <a:xfrm>
            <a:off x="3132138" y="2854325"/>
            <a:ext cx="1944687" cy="504825"/>
          </a:xfrm>
          <a:custGeom>
            <a:avLst/>
            <a:gdLst/>
            <a:ahLst/>
            <a:cxnLst>
              <a:cxn ang="0">
                <a:pos x="0" y="504444"/>
              </a:cxn>
              <a:cxn ang="0">
                <a:pos x="1944623" y="0"/>
              </a:cxn>
            </a:cxnLst>
            <a:rect l="0" t="0" r="r" b="b"/>
            <a:pathLst>
              <a:path w="1945004" h="504825">
                <a:moveTo>
                  <a:pt x="0" y="504444"/>
                </a:moveTo>
                <a:lnTo>
                  <a:pt x="1944623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15" name="object 24"/>
          <p:cNvSpPr>
            <a:spLocks noChangeArrowheads="1"/>
          </p:cNvSpPr>
          <p:nvPr/>
        </p:nvSpPr>
        <p:spPr bwMode="auto">
          <a:xfrm>
            <a:off x="5795963" y="4581525"/>
            <a:ext cx="720725" cy="3635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16" name="object 25"/>
          <p:cNvSpPr>
            <a:spLocks/>
          </p:cNvSpPr>
          <p:nvPr/>
        </p:nvSpPr>
        <p:spPr bwMode="auto">
          <a:xfrm>
            <a:off x="4932363" y="3860800"/>
            <a:ext cx="1081087" cy="722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0515" y="720852"/>
              </a:cxn>
            </a:cxnLst>
            <a:rect l="0" t="0" r="r" b="b"/>
            <a:pathLst>
              <a:path w="1080770" h="721360">
                <a:moveTo>
                  <a:pt x="0" y="0"/>
                </a:moveTo>
                <a:lnTo>
                  <a:pt x="1080515" y="720852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17" name="object 26"/>
          <p:cNvSpPr>
            <a:spLocks/>
          </p:cNvSpPr>
          <p:nvPr/>
        </p:nvSpPr>
        <p:spPr bwMode="auto">
          <a:xfrm>
            <a:off x="6372225" y="4222750"/>
            <a:ext cx="361950" cy="358775"/>
          </a:xfrm>
          <a:custGeom>
            <a:avLst/>
            <a:gdLst/>
            <a:ahLst/>
            <a:cxnLst>
              <a:cxn ang="0">
                <a:pos x="0" y="359663"/>
              </a:cxn>
              <a:cxn ang="0">
                <a:pos x="361188" y="0"/>
              </a:cxn>
            </a:cxnLst>
            <a:rect l="0" t="0" r="r" b="b"/>
            <a:pathLst>
              <a:path w="361315" h="360045">
                <a:moveTo>
                  <a:pt x="0" y="359663"/>
                </a:moveTo>
                <a:lnTo>
                  <a:pt x="361188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18" name="object 27"/>
          <p:cNvSpPr>
            <a:spLocks noChangeArrowheads="1"/>
          </p:cNvSpPr>
          <p:nvPr/>
        </p:nvSpPr>
        <p:spPr bwMode="auto">
          <a:xfrm>
            <a:off x="6804025" y="5157788"/>
            <a:ext cx="720725" cy="6715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19" name="object 28"/>
          <p:cNvSpPr>
            <a:spLocks noChangeArrowheads="1"/>
          </p:cNvSpPr>
          <p:nvPr/>
        </p:nvSpPr>
        <p:spPr bwMode="auto">
          <a:xfrm>
            <a:off x="1066800" y="4343400"/>
            <a:ext cx="6653213" cy="325913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38263" y="1647825"/>
            <a:ext cx="6111875" cy="569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6311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Tahoma"/>
                <a:cs typeface="Tahoma"/>
              </a:rPr>
              <a:t>J</a:t>
            </a:r>
            <a:r>
              <a:rPr sz="1800" dirty="0">
                <a:latin typeface="Tahoma"/>
                <a:cs typeface="Tahoma"/>
              </a:rPr>
              <a:t>o</a:t>
            </a:r>
            <a:r>
              <a:rPr sz="1800" spc="-15" dirty="0">
                <a:latin typeface="Tahoma"/>
                <a:cs typeface="Tahoma"/>
              </a:rPr>
              <a:t>o</a:t>
            </a:r>
            <a:r>
              <a:rPr sz="1800" dirty="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115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Nid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181975" y="3592513"/>
            <a:ext cx="452438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75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om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0200" y="4745038"/>
            <a:ext cx="8537575" cy="18970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17525"/>
            <a:r>
              <a:rPr lang="th-TH" sz="1800">
                <a:latin typeface="Tahoma" pitchFamily="34" charset="0"/>
                <a:cs typeface="Tahoma" pitchFamily="34" charset="0"/>
              </a:rPr>
              <a:t>Golf</a:t>
            </a:r>
          </a:p>
          <a:p>
            <a:pPr marL="517525">
              <a:spcBef>
                <a:spcPts val="25"/>
              </a:spcBef>
            </a:pPr>
            <a:endParaRPr lang="th-TH" sz="1500">
              <a:latin typeface="Times New Roman" pitchFamily="18" charset="0"/>
              <a:cs typeface="Times New Roman" pitchFamily="18" charset="0"/>
            </a:endParaRPr>
          </a:p>
          <a:p>
            <a:pPr marL="517525" algn="r">
              <a:lnSpc>
                <a:spcPts val="1925"/>
              </a:lnSpc>
            </a:pPr>
            <a:r>
              <a:rPr lang="th-TH" sz="1800">
                <a:latin typeface="Tahoma" pitchFamily="34" charset="0"/>
                <a:cs typeface="Tahoma" pitchFamily="34" charset="0"/>
              </a:rPr>
              <a:t>Chai</a:t>
            </a:r>
          </a:p>
          <a:p>
            <a:pPr marL="517525" algn="ctr">
              <a:lnSpc>
                <a:spcPts val="1925"/>
              </a:lnSpc>
            </a:pPr>
            <a:r>
              <a:rPr lang="th-TH" sz="1800">
                <a:latin typeface="Tahoma" pitchFamily="34" charset="0"/>
                <a:cs typeface="Tahoma" pitchFamily="34" charset="0"/>
              </a:rPr>
              <a:t>Ple</a:t>
            </a:r>
          </a:p>
          <a:p>
            <a:pPr marL="517525"/>
            <a:endParaRPr lang="th-TH" sz="1700">
              <a:latin typeface="Times New Roman" pitchFamily="18" charset="0"/>
              <a:cs typeface="Times New Roman" pitchFamily="18" charset="0"/>
            </a:endParaRPr>
          </a:p>
          <a:p>
            <a:pPr marL="517525"/>
            <a:r>
              <a:rPr lang="th-TH" sz="18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For red path</a:t>
            </a:r>
            <a:r>
              <a:rPr lang="th-TH" sz="1800">
                <a:latin typeface="Tahoma" pitchFamily="34" charset="0"/>
                <a:cs typeface="Tahoma" pitchFamily="34" charset="0"/>
              </a:rPr>
              <a:t>: Joob(3 hops), Tom(4 hops), Chai(3 hops) : </a:t>
            </a:r>
            <a:r>
              <a:rPr lang="th-TH" sz="18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Total packet (7 hops)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517525">
              <a:spcBef>
                <a:spcPts val="463"/>
              </a:spcBef>
            </a:pPr>
            <a:r>
              <a:rPr lang="th-TH" sz="1800" b="1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For green path</a:t>
            </a:r>
            <a:r>
              <a:rPr lang="th-TH" sz="1800">
                <a:latin typeface="Tahoma" pitchFamily="34" charset="0"/>
                <a:cs typeface="Tahoma" pitchFamily="34" charset="0"/>
              </a:rPr>
              <a:t>: Joob(2 hops), Tom(3 hops), Chai(4 hops) : </a:t>
            </a:r>
            <a:r>
              <a:rPr lang="th-TH" sz="180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Total packet (6 hops</a:t>
            </a:r>
            <a:r>
              <a:rPr lang="th-TH" sz="1800">
                <a:latin typeface="Tahoma" pitchFamily="34" charset="0"/>
                <a:cs typeface="Tahoma" pitchFamily="34" charset="0"/>
              </a:rPr>
              <a:t>)</a:t>
            </a:r>
            <a:r>
              <a:rPr lang="th-TH" sz="2100" baseline="-14000">
                <a:latin typeface="Tahoma" pitchFamily="34" charset="0"/>
                <a:cs typeface="Tahoma" pitchFamily="34" charset="0"/>
              </a:rPr>
              <a:t>27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01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Multicast</a:t>
            </a:r>
            <a:r>
              <a:rPr spc="-125" dirty="0"/>
              <a:t> </a:t>
            </a:r>
            <a:r>
              <a:rPr spc="-5" dirty="0"/>
              <a:t>Scenario</a:t>
            </a:r>
          </a:p>
        </p:txBody>
      </p:sp>
      <p:sp>
        <p:nvSpPr>
          <p:cNvPr id="34818" name="object 3"/>
          <p:cNvSpPr>
            <a:spLocks noChangeArrowheads="1"/>
          </p:cNvSpPr>
          <p:nvPr/>
        </p:nvSpPr>
        <p:spPr bwMode="auto">
          <a:xfrm>
            <a:off x="5430838" y="3549650"/>
            <a:ext cx="720725" cy="3635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819" name="object 4"/>
          <p:cNvSpPr>
            <a:spLocks noChangeArrowheads="1"/>
          </p:cNvSpPr>
          <p:nvPr/>
        </p:nvSpPr>
        <p:spPr bwMode="auto">
          <a:xfrm>
            <a:off x="2765425" y="4125913"/>
            <a:ext cx="720725" cy="3635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820" name="object 5"/>
          <p:cNvSpPr>
            <a:spLocks noChangeArrowheads="1"/>
          </p:cNvSpPr>
          <p:nvPr/>
        </p:nvSpPr>
        <p:spPr bwMode="auto">
          <a:xfrm>
            <a:off x="4710113" y="4486275"/>
            <a:ext cx="720725" cy="3635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821" name="object 6"/>
          <p:cNvSpPr>
            <a:spLocks/>
          </p:cNvSpPr>
          <p:nvPr/>
        </p:nvSpPr>
        <p:spPr bwMode="auto">
          <a:xfrm>
            <a:off x="3487738" y="4343400"/>
            <a:ext cx="1223962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3772" y="289560"/>
              </a:cxn>
            </a:cxnLst>
            <a:rect l="0" t="0" r="r" b="b"/>
            <a:pathLst>
              <a:path w="1224279" h="289560">
                <a:moveTo>
                  <a:pt x="0" y="0"/>
                </a:moveTo>
                <a:lnTo>
                  <a:pt x="1223772" y="28956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2" name="object 7"/>
          <p:cNvSpPr>
            <a:spLocks/>
          </p:cNvSpPr>
          <p:nvPr/>
        </p:nvSpPr>
        <p:spPr bwMode="auto">
          <a:xfrm>
            <a:off x="5432425" y="3911600"/>
            <a:ext cx="358775" cy="647700"/>
          </a:xfrm>
          <a:custGeom>
            <a:avLst/>
            <a:gdLst/>
            <a:ahLst/>
            <a:cxnLst>
              <a:cxn ang="0">
                <a:pos x="0" y="647699"/>
              </a:cxn>
              <a:cxn ang="0">
                <a:pos x="358139" y="0"/>
              </a:cxn>
            </a:cxnLst>
            <a:rect l="0" t="0" r="r" b="b"/>
            <a:pathLst>
              <a:path w="358139" h="647700">
                <a:moveTo>
                  <a:pt x="0" y="647699"/>
                </a:moveTo>
                <a:lnTo>
                  <a:pt x="358139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3" name="object 8"/>
          <p:cNvSpPr>
            <a:spLocks noChangeArrowheads="1"/>
          </p:cNvSpPr>
          <p:nvPr/>
        </p:nvSpPr>
        <p:spPr bwMode="auto">
          <a:xfrm>
            <a:off x="1181100" y="3189288"/>
            <a:ext cx="720725" cy="6715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824" name="object 9"/>
          <p:cNvSpPr>
            <a:spLocks noChangeArrowheads="1"/>
          </p:cNvSpPr>
          <p:nvPr/>
        </p:nvSpPr>
        <p:spPr bwMode="auto">
          <a:xfrm>
            <a:off x="6510338" y="2686050"/>
            <a:ext cx="720725" cy="6715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825" name="object 10"/>
          <p:cNvSpPr>
            <a:spLocks/>
          </p:cNvSpPr>
          <p:nvPr/>
        </p:nvSpPr>
        <p:spPr bwMode="auto">
          <a:xfrm>
            <a:off x="1830388" y="3695700"/>
            <a:ext cx="936625" cy="501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35736" y="502919"/>
              </a:cxn>
            </a:cxnLst>
            <a:rect l="0" t="0" r="r" b="b"/>
            <a:pathLst>
              <a:path w="935989" h="502920">
                <a:moveTo>
                  <a:pt x="0" y="0"/>
                </a:moveTo>
                <a:lnTo>
                  <a:pt x="935736" y="502919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6" name="object 11"/>
          <p:cNvSpPr>
            <a:spLocks/>
          </p:cNvSpPr>
          <p:nvPr/>
        </p:nvSpPr>
        <p:spPr bwMode="auto">
          <a:xfrm>
            <a:off x="6080125" y="3263900"/>
            <a:ext cx="647700" cy="360363"/>
          </a:xfrm>
          <a:custGeom>
            <a:avLst/>
            <a:gdLst/>
            <a:ahLst/>
            <a:cxnLst>
              <a:cxn ang="0">
                <a:pos x="0" y="359663"/>
              </a:cxn>
              <a:cxn ang="0">
                <a:pos x="647700" y="0"/>
              </a:cxn>
            </a:cxnLst>
            <a:rect l="0" t="0" r="r" b="b"/>
            <a:pathLst>
              <a:path w="647700" h="360045">
                <a:moveTo>
                  <a:pt x="0" y="359663"/>
                </a:moveTo>
                <a:lnTo>
                  <a:pt x="64770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7" name="object 12"/>
          <p:cNvSpPr>
            <a:spLocks/>
          </p:cNvSpPr>
          <p:nvPr/>
        </p:nvSpPr>
        <p:spPr bwMode="auto">
          <a:xfrm>
            <a:off x="3487738" y="3767138"/>
            <a:ext cx="1944687" cy="504825"/>
          </a:xfrm>
          <a:custGeom>
            <a:avLst/>
            <a:gdLst/>
            <a:ahLst/>
            <a:cxnLst>
              <a:cxn ang="0">
                <a:pos x="0" y="504443"/>
              </a:cxn>
              <a:cxn ang="0">
                <a:pos x="1944624" y="0"/>
              </a:cxn>
            </a:cxnLst>
            <a:rect l="0" t="0" r="r" b="b"/>
            <a:pathLst>
              <a:path w="1945004" h="504825">
                <a:moveTo>
                  <a:pt x="0" y="504443"/>
                </a:moveTo>
                <a:lnTo>
                  <a:pt x="1944624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8" name="object 13"/>
          <p:cNvSpPr>
            <a:spLocks noChangeArrowheads="1"/>
          </p:cNvSpPr>
          <p:nvPr/>
        </p:nvSpPr>
        <p:spPr bwMode="auto">
          <a:xfrm>
            <a:off x="6076950" y="5278438"/>
            <a:ext cx="720725" cy="6715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92275" y="2849563"/>
            <a:ext cx="357188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Nid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10438" y="2560638"/>
            <a:ext cx="493712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Tahoma"/>
                <a:cs typeface="Tahoma"/>
              </a:rPr>
              <a:t>J</a:t>
            </a:r>
            <a:r>
              <a:rPr sz="1800" dirty="0">
                <a:latin typeface="Tahoma"/>
                <a:cs typeface="Tahoma"/>
              </a:rPr>
              <a:t>o</a:t>
            </a:r>
            <a:r>
              <a:rPr sz="1800" spc="-15" dirty="0">
                <a:latin typeface="Tahoma"/>
                <a:cs typeface="Tahoma"/>
              </a:rPr>
              <a:t>o</a:t>
            </a:r>
            <a:r>
              <a:rPr sz="1800" dirty="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4831" name="object 16"/>
          <p:cNvSpPr txBox="1">
            <a:spLocks noChangeArrowheads="1"/>
          </p:cNvSpPr>
          <p:nvPr/>
        </p:nvSpPr>
        <p:spPr bwMode="auto">
          <a:xfrm>
            <a:off x="6877050" y="5297488"/>
            <a:ext cx="4635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Chai</a:t>
            </a:r>
          </a:p>
        </p:txBody>
      </p:sp>
      <p:sp>
        <p:nvSpPr>
          <p:cNvPr id="34832" name="object 17"/>
          <p:cNvSpPr>
            <a:spLocks/>
          </p:cNvSpPr>
          <p:nvPr/>
        </p:nvSpPr>
        <p:spPr bwMode="auto">
          <a:xfrm>
            <a:off x="5287963" y="4773613"/>
            <a:ext cx="1079500" cy="722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78992" y="720852"/>
              </a:cxn>
            </a:cxnLst>
            <a:rect l="0" t="0" r="r" b="b"/>
            <a:pathLst>
              <a:path w="1079500" h="721360">
                <a:moveTo>
                  <a:pt x="0" y="0"/>
                </a:moveTo>
                <a:lnTo>
                  <a:pt x="1078992" y="720852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33" name="object 18"/>
          <p:cNvSpPr>
            <a:spLocks/>
          </p:cNvSpPr>
          <p:nvPr/>
        </p:nvSpPr>
        <p:spPr bwMode="auto">
          <a:xfrm>
            <a:off x="1598613" y="3813175"/>
            <a:ext cx="1095375" cy="673100"/>
          </a:xfrm>
          <a:custGeom>
            <a:avLst/>
            <a:gdLst/>
            <a:ahLst/>
            <a:cxnLst>
              <a:cxn ang="0">
                <a:pos x="932246" y="609080"/>
              </a:cxn>
              <a:cxn ang="0">
                <a:pos x="902588" y="658749"/>
              </a:cxn>
              <a:cxn ang="0">
                <a:pos x="1096264" y="673353"/>
              </a:cxn>
              <a:cxn ang="0">
                <a:pos x="1064682" y="623951"/>
              </a:cxn>
              <a:cxn ang="0">
                <a:pos x="957072" y="623951"/>
              </a:cxn>
              <a:cxn ang="0">
                <a:pos x="932246" y="609080"/>
              </a:cxn>
              <a:cxn ang="0">
                <a:pos x="961950" y="559332"/>
              </a:cxn>
              <a:cxn ang="0">
                <a:pos x="932246" y="609080"/>
              </a:cxn>
              <a:cxn ang="0">
                <a:pos x="957072" y="623951"/>
              </a:cxn>
              <a:cxn ang="0">
                <a:pos x="986790" y="574166"/>
              </a:cxn>
              <a:cxn ang="0">
                <a:pos x="961950" y="559332"/>
              </a:cxn>
              <a:cxn ang="0">
                <a:pos x="991616" y="509650"/>
              </a:cxn>
              <a:cxn ang="0">
                <a:pos x="961950" y="559332"/>
              </a:cxn>
              <a:cxn ang="0">
                <a:pos x="986790" y="574166"/>
              </a:cxn>
              <a:cxn ang="0">
                <a:pos x="957072" y="623951"/>
              </a:cxn>
              <a:cxn ang="0">
                <a:pos x="1064682" y="623951"/>
              </a:cxn>
              <a:cxn ang="0">
                <a:pos x="991616" y="509650"/>
              </a:cxn>
              <a:cxn ang="0">
                <a:pos x="0" y="50926"/>
              </a:cxn>
              <a:cxn ang="0">
                <a:pos x="3683" y="53085"/>
              </a:cxn>
              <a:cxn ang="0">
                <a:pos x="5588" y="54356"/>
              </a:cxn>
              <a:cxn ang="0">
                <a:pos x="9017" y="56387"/>
              </a:cxn>
              <a:cxn ang="0">
                <a:pos x="13589" y="59181"/>
              </a:cxn>
              <a:cxn ang="0">
                <a:pos x="18161" y="61849"/>
              </a:cxn>
              <a:cxn ang="0">
                <a:pos x="24003" y="65404"/>
              </a:cxn>
              <a:cxn ang="0">
                <a:pos x="30353" y="69087"/>
              </a:cxn>
              <a:cxn ang="0">
                <a:pos x="37084" y="73151"/>
              </a:cxn>
              <a:cxn ang="0">
                <a:pos x="44704" y="77850"/>
              </a:cxn>
              <a:cxn ang="0">
                <a:pos x="62103" y="88137"/>
              </a:cxn>
              <a:cxn ang="0">
                <a:pos x="81661" y="99949"/>
              </a:cxn>
              <a:cxn ang="0">
                <a:pos x="92456" y="106299"/>
              </a:cxn>
              <a:cxn ang="0">
                <a:pos x="103886" y="113283"/>
              </a:cxn>
              <a:cxn ang="0">
                <a:pos x="932246" y="609080"/>
              </a:cxn>
              <a:cxn ang="0">
                <a:pos x="961950" y="559332"/>
              </a:cxn>
              <a:cxn ang="0">
                <a:pos x="145542" y="70738"/>
              </a:cxn>
              <a:cxn ang="0">
                <a:pos x="133731" y="63500"/>
              </a:cxn>
              <a:cxn ang="0">
                <a:pos x="122300" y="56768"/>
              </a:cxn>
              <a:cxn ang="0">
                <a:pos x="114412" y="51943"/>
              </a:cxn>
              <a:cxn ang="0">
                <a:pos x="1905" y="51943"/>
              </a:cxn>
              <a:cxn ang="0">
                <a:pos x="1524" y="51815"/>
              </a:cxn>
              <a:cxn ang="0">
                <a:pos x="0" y="50926"/>
              </a:cxn>
              <a:cxn ang="0">
                <a:pos x="1554" y="51755"/>
              </a:cxn>
              <a:cxn ang="0">
                <a:pos x="1905" y="51943"/>
              </a:cxn>
              <a:cxn ang="0">
                <a:pos x="1554" y="51755"/>
              </a:cxn>
              <a:cxn ang="0">
                <a:pos x="27432" y="0"/>
              </a:cxn>
              <a:cxn ang="0">
                <a:pos x="1554" y="51755"/>
              </a:cxn>
              <a:cxn ang="0">
                <a:pos x="1905" y="51943"/>
              </a:cxn>
              <a:cxn ang="0">
                <a:pos x="114412" y="51943"/>
              </a:cxn>
              <a:cxn ang="0">
                <a:pos x="111506" y="50164"/>
              </a:cxn>
              <a:cxn ang="0">
                <a:pos x="74549" y="28066"/>
              </a:cxn>
              <a:cxn ang="0">
                <a:pos x="66929" y="23621"/>
              </a:cxn>
              <a:cxn ang="0">
                <a:pos x="59817" y="19303"/>
              </a:cxn>
              <a:cxn ang="0">
                <a:pos x="53593" y="15620"/>
              </a:cxn>
              <a:cxn ang="0">
                <a:pos x="48133" y="12445"/>
              </a:cxn>
              <a:cxn ang="0">
                <a:pos x="43053" y="9270"/>
              </a:cxn>
              <a:cxn ang="0">
                <a:pos x="35687" y="4825"/>
              </a:cxn>
              <a:cxn ang="0">
                <a:pos x="32385" y="2920"/>
              </a:cxn>
              <a:cxn ang="0">
                <a:pos x="32004" y="2793"/>
              </a:cxn>
              <a:cxn ang="0">
                <a:pos x="27812" y="253"/>
              </a:cxn>
              <a:cxn ang="0">
                <a:pos x="27432" y="0"/>
              </a:cxn>
            </a:cxnLst>
            <a:rect l="0" t="0" r="r" b="b"/>
            <a:pathLst>
              <a:path w="1096645" h="673735">
                <a:moveTo>
                  <a:pt x="932246" y="609080"/>
                </a:moveTo>
                <a:lnTo>
                  <a:pt x="902588" y="658749"/>
                </a:lnTo>
                <a:lnTo>
                  <a:pt x="1096264" y="673353"/>
                </a:lnTo>
                <a:lnTo>
                  <a:pt x="1064682" y="623951"/>
                </a:lnTo>
                <a:lnTo>
                  <a:pt x="957072" y="623951"/>
                </a:lnTo>
                <a:lnTo>
                  <a:pt x="932246" y="609080"/>
                </a:lnTo>
                <a:close/>
              </a:path>
              <a:path w="1096645" h="673735">
                <a:moveTo>
                  <a:pt x="961950" y="559332"/>
                </a:moveTo>
                <a:lnTo>
                  <a:pt x="932246" y="609080"/>
                </a:lnTo>
                <a:lnTo>
                  <a:pt x="957072" y="623951"/>
                </a:lnTo>
                <a:lnTo>
                  <a:pt x="986790" y="574166"/>
                </a:lnTo>
                <a:lnTo>
                  <a:pt x="961950" y="559332"/>
                </a:lnTo>
                <a:close/>
              </a:path>
              <a:path w="1096645" h="673735">
                <a:moveTo>
                  <a:pt x="991616" y="509650"/>
                </a:moveTo>
                <a:lnTo>
                  <a:pt x="961950" y="559332"/>
                </a:lnTo>
                <a:lnTo>
                  <a:pt x="986790" y="574166"/>
                </a:lnTo>
                <a:lnTo>
                  <a:pt x="957072" y="623951"/>
                </a:lnTo>
                <a:lnTo>
                  <a:pt x="1064682" y="623951"/>
                </a:lnTo>
                <a:lnTo>
                  <a:pt x="991616" y="509650"/>
                </a:lnTo>
                <a:close/>
              </a:path>
              <a:path w="1096645" h="673735">
                <a:moveTo>
                  <a:pt x="0" y="50926"/>
                </a:moveTo>
                <a:lnTo>
                  <a:pt x="3683" y="53085"/>
                </a:lnTo>
                <a:lnTo>
                  <a:pt x="5588" y="54356"/>
                </a:lnTo>
                <a:lnTo>
                  <a:pt x="9017" y="56387"/>
                </a:lnTo>
                <a:lnTo>
                  <a:pt x="13589" y="59181"/>
                </a:lnTo>
                <a:lnTo>
                  <a:pt x="18161" y="61849"/>
                </a:lnTo>
                <a:lnTo>
                  <a:pt x="24003" y="65404"/>
                </a:lnTo>
                <a:lnTo>
                  <a:pt x="30353" y="69087"/>
                </a:lnTo>
                <a:lnTo>
                  <a:pt x="37084" y="73151"/>
                </a:lnTo>
                <a:lnTo>
                  <a:pt x="44704" y="77850"/>
                </a:lnTo>
                <a:lnTo>
                  <a:pt x="62103" y="88137"/>
                </a:lnTo>
                <a:lnTo>
                  <a:pt x="81661" y="99949"/>
                </a:lnTo>
                <a:lnTo>
                  <a:pt x="92456" y="106299"/>
                </a:lnTo>
                <a:lnTo>
                  <a:pt x="103886" y="113283"/>
                </a:lnTo>
                <a:lnTo>
                  <a:pt x="932246" y="609080"/>
                </a:lnTo>
                <a:lnTo>
                  <a:pt x="961950" y="559332"/>
                </a:lnTo>
                <a:lnTo>
                  <a:pt x="145542" y="70738"/>
                </a:lnTo>
                <a:lnTo>
                  <a:pt x="133731" y="63500"/>
                </a:lnTo>
                <a:lnTo>
                  <a:pt x="122300" y="56768"/>
                </a:lnTo>
                <a:lnTo>
                  <a:pt x="114412" y="51943"/>
                </a:lnTo>
                <a:lnTo>
                  <a:pt x="1905" y="51943"/>
                </a:lnTo>
                <a:lnTo>
                  <a:pt x="1524" y="51815"/>
                </a:lnTo>
                <a:lnTo>
                  <a:pt x="0" y="50926"/>
                </a:lnTo>
                <a:close/>
              </a:path>
              <a:path w="1096645" h="673735">
                <a:moveTo>
                  <a:pt x="1554" y="51755"/>
                </a:moveTo>
                <a:lnTo>
                  <a:pt x="1905" y="51943"/>
                </a:lnTo>
                <a:lnTo>
                  <a:pt x="1554" y="51755"/>
                </a:lnTo>
                <a:close/>
              </a:path>
              <a:path w="1096645" h="673735">
                <a:moveTo>
                  <a:pt x="27432" y="0"/>
                </a:moveTo>
                <a:lnTo>
                  <a:pt x="1554" y="51755"/>
                </a:lnTo>
                <a:lnTo>
                  <a:pt x="1905" y="51943"/>
                </a:lnTo>
                <a:lnTo>
                  <a:pt x="114412" y="51943"/>
                </a:lnTo>
                <a:lnTo>
                  <a:pt x="111506" y="50164"/>
                </a:lnTo>
                <a:lnTo>
                  <a:pt x="74549" y="28066"/>
                </a:lnTo>
                <a:lnTo>
                  <a:pt x="66929" y="23621"/>
                </a:lnTo>
                <a:lnTo>
                  <a:pt x="59817" y="19303"/>
                </a:lnTo>
                <a:lnTo>
                  <a:pt x="53593" y="15620"/>
                </a:lnTo>
                <a:lnTo>
                  <a:pt x="48133" y="12445"/>
                </a:lnTo>
                <a:lnTo>
                  <a:pt x="43053" y="9270"/>
                </a:lnTo>
                <a:lnTo>
                  <a:pt x="35687" y="4825"/>
                </a:lnTo>
                <a:lnTo>
                  <a:pt x="32385" y="2920"/>
                </a:lnTo>
                <a:lnTo>
                  <a:pt x="32004" y="2793"/>
                </a:lnTo>
                <a:lnTo>
                  <a:pt x="27812" y="253"/>
                </a:lnTo>
                <a:lnTo>
                  <a:pt x="27432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34" name="object 19"/>
          <p:cNvSpPr>
            <a:spLocks noChangeArrowheads="1"/>
          </p:cNvSpPr>
          <p:nvPr/>
        </p:nvSpPr>
        <p:spPr bwMode="auto">
          <a:xfrm>
            <a:off x="1757363" y="4125913"/>
            <a:ext cx="360362" cy="3603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835" name="object 20"/>
          <p:cNvSpPr>
            <a:spLocks/>
          </p:cNvSpPr>
          <p:nvPr/>
        </p:nvSpPr>
        <p:spPr bwMode="auto">
          <a:xfrm>
            <a:off x="1757363" y="4125913"/>
            <a:ext cx="360362" cy="360362"/>
          </a:xfrm>
          <a:custGeom>
            <a:avLst/>
            <a:gdLst/>
            <a:ahLst/>
            <a:cxnLst>
              <a:cxn ang="0">
                <a:pos x="0" y="180593"/>
              </a:cxn>
              <a:cxn ang="0">
                <a:pos x="6454" y="132600"/>
              </a:cxn>
              <a:cxn ang="0">
                <a:pos x="24666" y="89464"/>
              </a:cxn>
              <a:cxn ang="0">
                <a:pos x="52911" y="52911"/>
              </a:cxn>
              <a:cxn ang="0">
                <a:pos x="89464" y="24666"/>
              </a:cxn>
              <a:cxn ang="0">
                <a:pos x="132600" y="6454"/>
              </a:cxn>
              <a:cxn ang="0">
                <a:pos x="180594" y="0"/>
              </a:cxn>
              <a:cxn ang="0">
                <a:pos x="228587" y="6454"/>
              </a:cxn>
              <a:cxn ang="0">
                <a:pos x="271723" y="24666"/>
              </a:cxn>
              <a:cxn ang="0">
                <a:pos x="308276" y="52911"/>
              </a:cxn>
              <a:cxn ang="0">
                <a:pos x="336521" y="89464"/>
              </a:cxn>
              <a:cxn ang="0">
                <a:pos x="354733" y="132600"/>
              </a:cxn>
              <a:cxn ang="0">
                <a:pos x="361188" y="180593"/>
              </a:cxn>
              <a:cxn ang="0">
                <a:pos x="354733" y="228587"/>
              </a:cxn>
              <a:cxn ang="0">
                <a:pos x="336521" y="271723"/>
              </a:cxn>
              <a:cxn ang="0">
                <a:pos x="308276" y="308276"/>
              </a:cxn>
              <a:cxn ang="0">
                <a:pos x="271723" y="336521"/>
              </a:cxn>
              <a:cxn ang="0">
                <a:pos x="228587" y="354733"/>
              </a:cxn>
              <a:cxn ang="0">
                <a:pos x="180594" y="361187"/>
              </a:cxn>
              <a:cxn ang="0">
                <a:pos x="132600" y="354733"/>
              </a:cxn>
              <a:cxn ang="0">
                <a:pos x="89464" y="336521"/>
              </a:cxn>
              <a:cxn ang="0">
                <a:pos x="52911" y="308276"/>
              </a:cxn>
              <a:cxn ang="0">
                <a:pos x="24666" y="271723"/>
              </a:cxn>
              <a:cxn ang="0">
                <a:pos x="6454" y="228587"/>
              </a:cxn>
              <a:cxn ang="0">
                <a:pos x="0" y="180593"/>
              </a:cxn>
            </a:cxnLst>
            <a:rect l="0" t="0" r="r" b="b"/>
            <a:pathLst>
              <a:path w="361314" h="361314">
                <a:moveTo>
                  <a:pt x="0" y="180593"/>
                </a:moveTo>
                <a:lnTo>
                  <a:pt x="6454" y="132600"/>
                </a:lnTo>
                <a:lnTo>
                  <a:pt x="24666" y="89464"/>
                </a:lnTo>
                <a:lnTo>
                  <a:pt x="52911" y="52911"/>
                </a:lnTo>
                <a:lnTo>
                  <a:pt x="89464" y="24666"/>
                </a:lnTo>
                <a:lnTo>
                  <a:pt x="132600" y="6454"/>
                </a:lnTo>
                <a:lnTo>
                  <a:pt x="180594" y="0"/>
                </a:lnTo>
                <a:lnTo>
                  <a:pt x="228587" y="6454"/>
                </a:lnTo>
                <a:lnTo>
                  <a:pt x="271723" y="24666"/>
                </a:lnTo>
                <a:lnTo>
                  <a:pt x="308276" y="52911"/>
                </a:lnTo>
                <a:lnTo>
                  <a:pt x="336521" y="89464"/>
                </a:lnTo>
                <a:lnTo>
                  <a:pt x="354733" y="132600"/>
                </a:lnTo>
                <a:lnTo>
                  <a:pt x="361188" y="180593"/>
                </a:lnTo>
                <a:lnTo>
                  <a:pt x="354733" y="228587"/>
                </a:lnTo>
                <a:lnTo>
                  <a:pt x="336521" y="271723"/>
                </a:lnTo>
                <a:lnTo>
                  <a:pt x="308276" y="308276"/>
                </a:lnTo>
                <a:lnTo>
                  <a:pt x="271723" y="336521"/>
                </a:lnTo>
                <a:lnTo>
                  <a:pt x="228587" y="354733"/>
                </a:lnTo>
                <a:lnTo>
                  <a:pt x="180594" y="361187"/>
                </a:lnTo>
                <a:lnTo>
                  <a:pt x="132600" y="354733"/>
                </a:lnTo>
                <a:lnTo>
                  <a:pt x="89464" y="336521"/>
                </a:lnTo>
                <a:lnTo>
                  <a:pt x="52911" y="308276"/>
                </a:lnTo>
                <a:lnTo>
                  <a:pt x="24666" y="271723"/>
                </a:lnTo>
                <a:lnTo>
                  <a:pt x="6454" y="228587"/>
                </a:lnTo>
                <a:lnTo>
                  <a:pt x="0" y="18059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36" name="object 21"/>
          <p:cNvSpPr txBox="1">
            <a:spLocks noChangeArrowheads="1"/>
          </p:cNvSpPr>
          <p:nvPr/>
        </p:nvSpPr>
        <p:spPr bwMode="auto">
          <a:xfrm>
            <a:off x="1852613" y="4141788"/>
            <a:ext cx="1714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1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37" name="object 22"/>
          <p:cNvSpPr>
            <a:spLocks/>
          </p:cNvSpPr>
          <p:nvPr/>
        </p:nvSpPr>
        <p:spPr bwMode="auto">
          <a:xfrm>
            <a:off x="3119438" y="3357563"/>
            <a:ext cx="2311400" cy="581025"/>
          </a:xfrm>
          <a:custGeom>
            <a:avLst/>
            <a:gdLst/>
            <a:ahLst/>
            <a:cxnLst>
              <a:cxn ang="0">
                <a:pos x="2136121" y="56471"/>
              </a:cxn>
              <a:cxn ang="0">
                <a:pos x="20574" y="519430"/>
              </a:cxn>
              <a:cxn ang="0">
                <a:pos x="13335" y="521081"/>
              </a:cxn>
              <a:cxn ang="0">
                <a:pos x="3048" y="523240"/>
              </a:cxn>
              <a:cxn ang="0">
                <a:pos x="762" y="523748"/>
              </a:cxn>
              <a:cxn ang="0">
                <a:pos x="0" y="523875"/>
              </a:cxn>
              <a:cxn ang="0">
                <a:pos x="12446" y="580517"/>
              </a:cxn>
              <a:cxn ang="0">
                <a:pos x="13335" y="580263"/>
              </a:cxn>
              <a:cxn ang="0">
                <a:pos x="16129" y="579628"/>
              </a:cxn>
              <a:cxn ang="0">
                <a:pos x="19557" y="578993"/>
              </a:cxn>
              <a:cxn ang="0">
                <a:pos x="42037" y="573913"/>
              </a:cxn>
              <a:cxn ang="0">
                <a:pos x="2148458" y="113114"/>
              </a:cxn>
              <a:cxn ang="0">
                <a:pos x="2136121" y="56471"/>
              </a:cxn>
              <a:cxn ang="0">
                <a:pos x="2308883" y="50291"/>
              </a:cxn>
              <a:cxn ang="0">
                <a:pos x="2164461" y="50291"/>
              </a:cxn>
              <a:cxn ang="0">
                <a:pos x="2176779" y="106934"/>
              </a:cxn>
              <a:cxn ang="0">
                <a:pos x="2148458" y="113114"/>
              </a:cxn>
              <a:cxn ang="0">
                <a:pos x="2160778" y="169672"/>
              </a:cxn>
              <a:cxn ang="0">
                <a:pos x="2308883" y="50291"/>
              </a:cxn>
              <a:cxn ang="0">
                <a:pos x="2164461" y="50291"/>
              </a:cxn>
              <a:cxn ang="0">
                <a:pos x="2136121" y="56471"/>
              </a:cxn>
              <a:cxn ang="0">
                <a:pos x="2148458" y="113114"/>
              </a:cxn>
              <a:cxn ang="0">
                <a:pos x="2176779" y="106934"/>
              </a:cxn>
              <a:cxn ang="0">
                <a:pos x="2164461" y="50291"/>
              </a:cxn>
              <a:cxn ang="0">
                <a:pos x="2123821" y="0"/>
              </a:cxn>
              <a:cxn ang="0">
                <a:pos x="2136121" y="56471"/>
              </a:cxn>
              <a:cxn ang="0">
                <a:pos x="2164461" y="50291"/>
              </a:cxn>
              <a:cxn ang="0">
                <a:pos x="2308883" y="50291"/>
              </a:cxn>
              <a:cxn ang="0">
                <a:pos x="2312035" y="47751"/>
              </a:cxn>
              <a:cxn ang="0">
                <a:pos x="2123821" y="0"/>
              </a:cxn>
            </a:cxnLst>
            <a:rect l="0" t="0" r="r" b="b"/>
            <a:pathLst>
              <a:path w="2312035" h="581025">
                <a:moveTo>
                  <a:pt x="2136121" y="56471"/>
                </a:moveTo>
                <a:lnTo>
                  <a:pt x="20574" y="519430"/>
                </a:lnTo>
                <a:lnTo>
                  <a:pt x="13335" y="521081"/>
                </a:lnTo>
                <a:lnTo>
                  <a:pt x="3048" y="523240"/>
                </a:lnTo>
                <a:lnTo>
                  <a:pt x="762" y="523748"/>
                </a:lnTo>
                <a:lnTo>
                  <a:pt x="0" y="523875"/>
                </a:lnTo>
                <a:lnTo>
                  <a:pt x="12446" y="580517"/>
                </a:lnTo>
                <a:lnTo>
                  <a:pt x="13335" y="580263"/>
                </a:lnTo>
                <a:lnTo>
                  <a:pt x="16129" y="579628"/>
                </a:lnTo>
                <a:lnTo>
                  <a:pt x="19557" y="578993"/>
                </a:lnTo>
                <a:lnTo>
                  <a:pt x="42037" y="573913"/>
                </a:lnTo>
                <a:lnTo>
                  <a:pt x="2148458" y="113114"/>
                </a:lnTo>
                <a:lnTo>
                  <a:pt x="2136121" y="56471"/>
                </a:lnTo>
                <a:close/>
              </a:path>
              <a:path w="2312035" h="581025">
                <a:moveTo>
                  <a:pt x="2308883" y="50291"/>
                </a:moveTo>
                <a:lnTo>
                  <a:pt x="2164461" y="50291"/>
                </a:lnTo>
                <a:lnTo>
                  <a:pt x="2176779" y="106934"/>
                </a:lnTo>
                <a:lnTo>
                  <a:pt x="2148458" y="113114"/>
                </a:lnTo>
                <a:lnTo>
                  <a:pt x="2160778" y="169672"/>
                </a:lnTo>
                <a:lnTo>
                  <a:pt x="2308883" y="50291"/>
                </a:lnTo>
                <a:close/>
              </a:path>
              <a:path w="2312035" h="581025">
                <a:moveTo>
                  <a:pt x="2164461" y="50291"/>
                </a:moveTo>
                <a:lnTo>
                  <a:pt x="2136121" y="56471"/>
                </a:lnTo>
                <a:lnTo>
                  <a:pt x="2148458" y="113114"/>
                </a:lnTo>
                <a:lnTo>
                  <a:pt x="2176779" y="106934"/>
                </a:lnTo>
                <a:lnTo>
                  <a:pt x="2164461" y="50291"/>
                </a:lnTo>
                <a:close/>
              </a:path>
              <a:path w="2312035" h="581025">
                <a:moveTo>
                  <a:pt x="2123821" y="0"/>
                </a:moveTo>
                <a:lnTo>
                  <a:pt x="2136121" y="56471"/>
                </a:lnTo>
                <a:lnTo>
                  <a:pt x="2164461" y="50291"/>
                </a:lnTo>
                <a:lnTo>
                  <a:pt x="2308883" y="50291"/>
                </a:lnTo>
                <a:lnTo>
                  <a:pt x="2312035" y="47751"/>
                </a:lnTo>
                <a:lnTo>
                  <a:pt x="2123821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38" name="object 23"/>
          <p:cNvSpPr>
            <a:spLocks/>
          </p:cNvSpPr>
          <p:nvPr/>
        </p:nvSpPr>
        <p:spPr bwMode="auto">
          <a:xfrm>
            <a:off x="3190875" y="4530725"/>
            <a:ext cx="1590675" cy="433388"/>
          </a:xfrm>
          <a:custGeom>
            <a:avLst/>
            <a:gdLst/>
            <a:ahLst/>
            <a:cxnLst>
              <a:cxn ang="0">
                <a:pos x="1415493" y="377638"/>
              </a:cxn>
              <a:cxn ang="0">
                <a:pos x="1402714" y="434086"/>
              </a:cxn>
              <a:cxn ang="0">
                <a:pos x="1591310" y="387858"/>
              </a:cxn>
              <a:cxn ang="0">
                <a:pos x="1586663" y="384048"/>
              </a:cxn>
              <a:cxn ang="0">
                <a:pos x="1443736" y="384048"/>
              </a:cxn>
              <a:cxn ang="0">
                <a:pos x="1415493" y="377638"/>
              </a:cxn>
              <a:cxn ang="0">
                <a:pos x="1428289" y="321119"/>
              </a:cxn>
              <a:cxn ang="0">
                <a:pos x="1415493" y="377638"/>
              </a:cxn>
              <a:cxn ang="0">
                <a:pos x="1443736" y="384048"/>
              </a:cxn>
              <a:cxn ang="0">
                <a:pos x="1456563" y="327533"/>
              </a:cxn>
              <a:cxn ang="0">
                <a:pos x="1428289" y="321119"/>
              </a:cxn>
              <a:cxn ang="0">
                <a:pos x="1441069" y="264668"/>
              </a:cxn>
              <a:cxn ang="0">
                <a:pos x="1428289" y="321119"/>
              </a:cxn>
              <a:cxn ang="0">
                <a:pos x="1456563" y="327533"/>
              </a:cxn>
              <a:cxn ang="0">
                <a:pos x="1443736" y="384048"/>
              </a:cxn>
              <a:cxn ang="0">
                <a:pos x="1586663" y="384048"/>
              </a:cxn>
              <a:cxn ang="0">
                <a:pos x="1441069" y="264668"/>
              </a:cxn>
              <a:cxn ang="0">
                <a:pos x="12700" y="0"/>
              </a:cxn>
              <a:cxn ang="0">
                <a:pos x="0" y="56387"/>
              </a:cxn>
              <a:cxn ang="0">
                <a:pos x="1415493" y="377638"/>
              </a:cxn>
              <a:cxn ang="0">
                <a:pos x="1428289" y="321119"/>
              </a:cxn>
              <a:cxn ang="0">
                <a:pos x="12700" y="0"/>
              </a:cxn>
            </a:cxnLst>
            <a:rect l="0" t="0" r="r" b="b"/>
            <a:pathLst>
              <a:path w="1591310" h="434339">
                <a:moveTo>
                  <a:pt x="1415493" y="377638"/>
                </a:moveTo>
                <a:lnTo>
                  <a:pt x="1402714" y="434086"/>
                </a:lnTo>
                <a:lnTo>
                  <a:pt x="1591310" y="387858"/>
                </a:lnTo>
                <a:lnTo>
                  <a:pt x="1586663" y="384048"/>
                </a:lnTo>
                <a:lnTo>
                  <a:pt x="1443736" y="384048"/>
                </a:lnTo>
                <a:lnTo>
                  <a:pt x="1415493" y="377638"/>
                </a:lnTo>
                <a:close/>
              </a:path>
              <a:path w="1591310" h="434339">
                <a:moveTo>
                  <a:pt x="1428289" y="321119"/>
                </a:moveTo>
                <a:lnTo>
                  <a:pt x="1415493" y="377638"/>
                </a:lnTo>
                <a:lnTo>
                  <a:pt x="1443736" y="384048"/>
                </a:lnTo>
                <a:lnTo>
                  <a:pt x="1456563" y="327533"/>
                </a:lnTo>
                <a:lnTo>
                  <a:pt x="1428289" y="321119"/>
                </a:lnTo>
                <a:close/>
              </a:path>
              <a:path w="1591310" h="434339">
                <a:moveTo>
                  <a:pt x="1441069" y="264668"/>
                </a:moveTo>
                <a:lnTo>
                  <a:pt x="1428289" y="321119"/>
                </a:lnTo>
                <a:lnTo>
                  <a:pt x="1456563" y="327533"/>
                </a:lnTo>
                <a:lnTo>
                  <a:pt x="1443736" y="384048"/>
                </a:lnTo>
                <a:lnTo>
                  <a:pt x="1586663" y="384048"/>
                </a:lnTo>
                <a:lnTo>
                  <a:pt x="1441069" y="264668"/>
                </a:lnTo>
                <a:close/>
              </a:path>
              <a:path w="1591310" h="434339">
                <a:moveTo>
                  <a:pt x="12700" y="0"/>
                </a:moveTo>
                <a:lnTo>
                  <a:pt x="0" y="56387"/>
                </a:lnTo>
                <a:lnTo>
                  <a:pt x="1415493" y="377638"/>
                </a:lnTo>
                <a:lnTo>
                  <a:pt x="1428289" y="321119"/>
                </a:lnTo>
                <a:lnTo>
                  <a:pt x="12700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39" name="object 24"/>
          <p:cNvSpPr>
            <a:spLocks noChangeArrowheads="1"/>
          </p:cNvSpPr>
          <p:nvPr/>
        </p:nvSpPr>
        <p:spPr bwMode="auto">
          <a:xfrm>
            <a:off x="3844925" y="3262313"/>
            <a:ext cx="360363" cy="3603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840" name="object 25"/>
          <p:cNvSpPr>
            <a:spLocks/>
          </p:cNvSpPr>
          <p:nvPr/>
        </p:nvSpPr>
        <p:spPr bwMode="auto">
          <a:xfrm>
            <a:off x="3844925" y="3262313"/>
            <a:ext cx="360363" cy="360362"/>
          </a:xfrm>
          <a:custGeom>
            <a:avLst/>
            <a:gdLst/>
            <a:ahLst/>
            <a:cxnLst>
              <a:cxn ang="0">
                <a:pos x="0" y="179831"/>
              </a:cxn>
              <a:cxn ang="0">
                <a:pos x="6424" y="132027"/>
              </a:cxn>
              <a:cxn ang="0">
                <a:pos x="24553" y="89069"/>
              </a:cxn>
              <a:cxn ang="0">
                <a:pos x="52673" y="52673"/>
              </a:cxn>
              <a:cxn ang="0">
                <a:pos x="89069" y="24553"/>
              </a:cxn>
              <a:cxn ang="0">
                <a:pos x="132027" y="6424"/>
              </a:cxn>
              <a:cxn ang="0">
                <a:pos x="179832" y="0"/>
              </a:cxn>
              <a:cxn ang="0">
                <a:pos x="227636" y="6424"/>
              </a:cxn>
              <a:cxn ang="0">
                <a:pos x="270594" y="24553"/>
              </a:cxn>
              <a:cxn ang="0">
                <a:pos x="306990" y="52673"/>
              </a:cxn>
              <a:cxn ang="0">
                <a:pos x="335110" y="89069"/>
              </a:cxn>
              <a:cxn ang="0">
                <a:pos x="353239" y="132027"/>
              </a:cxn>
              <a:cxn ang="0">
                <a:pos x="359663" y="179831"/>
              </a:cxn>
              <a:cxn ang="0">
                <a:pos x="353239" y="227636"/>
              </a:cxn>
              <a:cxn ang="0">
                <a:pos x="335110" y="270594"/>
              </a:cxn>
              <a:cxn ang="0">
                <a:pos x="306990" y="306990"/>
              </a:cxn>
              <a:cxn ang="0">
                <a:pos x="270594" y="335110"/>
              </a:cxn>
              <a:cxn ang="0">
                <a:pos x="227636" y="353239"/>
              </a:cxn>
              <a:cxn ang="0">
                <a:pos x="179832" y="359663"/>
              </a:cxn>
              <a:cxn ang="0">
                <a:pos x="132027" y="353239"/>
              </a:cxn>
              <a:cxn ang="0">
                <a:pos x="89069" y="335110"/>
              </a:cxn>
              <a:cxn ang="0">
                <a:pos x="52673" y="306990"/>
              </a:cxn>
              <a:cxn ang="0">
                <a:pos x="24553" y="270594"/>
              </a:cxn>
              <a:cxn ang="0">
                <a:pos x="6424" y="227636"/>
              </a:cxn>
              <a:cxn ang="0">
                <a:pos x="0" y="179831"/>
              </a:cxn>
            </a:cxnLst>
            <a:rect l="0" t="0" r="r" b="b"/>
            <a:pathLst>
              <a:path w="360045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3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41" name="object 26"/>
          <p:cNvSpPr txBox="1">
            <a:spLocks noChangeArrowheads="1"/>
          </p:cNvSpPr>
          <p:nvPr/>
        </p:nvSpPr>
        <p:spPr bwMode="auto">
          <a:xfrm>
            <a:off x="3940175" y="3278188"/>
            <a:ext cx="1714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2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42" name="object 27"/>
          <p:cNvSpPr>
            <a:spLocks noChangeArrowheads="1"/>
          </p:cNvSpPr>
          <p:nvPr/>
        </p:nvSpPr>
        <p:spPr bwMode="auto">
          <a:xfrm>
            <a:off x="3702050" y="4773613"/>
            <a:ext cx="360363" cy="3603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843" name="object 28"/>
          <p:cNvSpPr>
            <a:spLocks/>
          </p:cNvSpPr>
          <p:nvPr/>
        </p:nvSpPr>
        <p:spPr bwMode="auto">
          <a:xfrm>
            <a:off x="3702050" y="4773613"/>
            <a:ext cx="360363" cy="360362"/>
          </a:xfrm>
          <a:custGeom>
            <a:avLst/>
            <a:gdLst/>
            <a:ahLst/>
            <a:cxnLst>
              <a:cxn ang="0">
                <a:pos x="0" y="180593"/>
              </a:cxn>
              <a:cxn ang="0">
                <a:pos x="6454" y="132600"/>
              </a:cxn>
              <a:cxn ang="0">
                <a:pos x="24666" y="89464"/>
              </a:cxn>
              <a:cxn ang="0">
                <a:pos x="52911" y="52911"/>
              </a:cxn>
              <a:cxn ang="0">
                <a:pos x="89464" y="24666"/>
              </a:cxn>
              <a:cxn ang="0">
                <a:pos x="132600" y="6454"/>
              </a:cxn>
              <a:cxn ang="0">
                <a:pos x="180593" y="0"/>
              </a:cxn>
              <a:cxn ang="0">
                <a:pos x="228587" y="6454"/>
              </a:cxn>
              <a:cxn ang="0">
                <a:pos x="271723" y="24666"/>
              </a:cxn>
              <a:cxn ang="0">
                <a:pos x="308276" y="52911"/>
              </a:cxn>
              <a:cxn ang="0">
                <a:pos x="336521" y="89464"/>
              </a:cxn>
              <a:cxn ang="0">
                <a:pos x="354733" y="132600"/>
              </a:cxn>
              <a:cxn ang="0">
                <a:pos x="361188" y="180593"/>
              </a:cxn>
              <a:cxn ang="0">
                <a:pos x="354733" y="228587"/>
              </a:cxn>
              <a:cxn ang="0">
                <a:pos x="336521" y="271723"/>
              </a:cxn>
              <a:cxn ang="0">
                <a:pos x="308276" y="308276"/>
              </a:cxn>
              <a:cxn ang="0">
                <a:pos x="271723" y="336521"/>
              </a:cxn>
              <a:cxn ang="0">
                <a:pos x="228587" y="354733"/>
              </a:cxn>
              <a:cxn ang="0">
                <a:pos x="180593" y="361187"/>
              </a:cxn>
              <a:cxn ang="0">
                <a:pos x="132600" y="354733"/>
              </a:cxn>
              <a:cxn ang="0">
                <a:pos x="89464" y="336521"/>
              </a:cxn>
              <a:cxn ang="0">
                <a:pos x="52911" y="308276"/>
              </a:cxn>
              <a:cxn ang="0">
                <a:pos x="24666" y="271723"/>
              </a:cxn>
              <a:cxn ang="0">
                <a:pos x="6454" y="228587"/>
              </a:cxn>
              <a:cxn ang="0">
                <a:pos x="0" y="180593"/>
              </a:cxn>
            </a:cxnLst>
            <a:rect l="0" t="0" r="r" b="b"/>
            <a:pathLst>
              <a:path w="361314" h="361314">
                <a:moveTo>
                  <a:pt x="0" y="180593"/>
                </a:moveTo>
                <a:lnTo>
                  <a:pt x="6454" y="132600"/>
                </a:lnTo>
                <a:lnTo>
                  <a:pt x="24666" y="89464"/>
                </a:lnTo>
                <a:lnTo>
                  <a:pt x="52911" y="52911"/>
                </a:lnTo>
                <a:lnTo>
                  <a:pt x="89464" y="24666"/>
                </a:lnTo>
                <a:lnTo>
                  <a:pt x="132600" y="6454"/>
                </a:lnTo>
                <a:lnTo>
                  <a:pt x="180593" y="0"/>
                </a:lnTo>
                <a:lnTo>
                  <a:pt x="228587" y="6454"/>
                </a:lnTo>
                <a:lnTo>
                  <a:pt x="271723" y="24666"/>
                </a:lnTo>
                <a:lnTo>
                  <a:pt x="308276" y="52911"/>
                </a:lnTo>
                <a:lnTo>
                  <a:pt x="336521" y="89464"/>
                </a:lnTo>
                <a:lnTo>
                  <a:pt x="354733" y="132600"/>
                </a:lnTo>
                <a:lnTo>
                  <a:pt x="361188" y="180593"/>
                </a:lnTo>
                <a:lnTo>
                  <a:pt x="354733" y="228587"/>
                </a:lnTo>
                <a:lnTo>
                  <a:pt x="336521" y="271723"/>
                </a:lnTo>
                <a:lnTo>
                  <a:pt x="308276" y="308276"/>
                </a:lnTo>
                <a:lnTo>
                  <a:pt x="271723" y="336521"/>
                </a:lnTo>
                <a:lnTo>
                  <a:pt x="228587" y="354733"/>
                </a:lnTo>
                <a:lnTo>
                  <a:pt x="180593" y="361187"/>
                </a:lnTo>
                <a:lnTo>
                  <a:pt x="132600" y="354733"/>
                </a:lnTo>
                <a:lnTo>
                  <a:pt x="89464" y="336521"/>
                </a:lnTo>
                <a:lnTo>
                  <a:pt x="52911" y="308276"/>
                </a:lnTo>
                <a:lnTo>
                  <a:pt x="24666" y="271723"/>
                </a:lnTo>
                <a:lnTo>
                  <a:pt x="6454" y="228587"/>
                </a:lnTo>
                <a:lnTo>
                  <a:pt x="0" y="18059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44" name="object 29"/>
          <p:cNvSpPr txBox="1">
            <a:spLocks noChangeArrowheads="1"/>
          </p:cNvSpPr>
          <p:nvPr/>
        </p:nvSpPr>
        <p:spPr bwMode="auto">
          <a:xfrm>
            <a:off x="3797300" y="4791075"/>
            <a:ext cx="1714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2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73363" y="4498975"/>
            <a:ext cx="309562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KU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4846" name="object 31"/>
          <p:cNvSpPr txBox="1">
            <a:spLocks noChangeArrowheads="1"/>
          </p:cNvSpPr>
          <p:nvPr/>
        </p:nvSpPr>
        <p:spPr bwMode="auto">
          <a:xfrm>
            <a:off x="6229350" y="3641725"/>
            <a:ext cx="490538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CMU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581650" y="4505325"/>
            <a:ext cx="430213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P</a:t>
            </a:r>
            <a:r>
              <a:rPr sz="1800" spc="5" dirty="0">
                <a:latin typeface="Tahoma"/>
                <a:cs typeface="Tahoma"/>
              </a:rPr>
              <a:t>S</a:t>
            </a:r>
            <a:r>
              <a:rPr sz="1800" dirty="0">
                <a:latin typeface="Tahoma"/>
                <a:cs typeface="Tahoma"/>
              </a:rPr>
              <a:t>U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4848" name="object 33"/>
          <p:cNvSpPr>
            <a:spLocks/>
          </p:cNvSpPr>
          <p:nvPr/>
        </p:nvSpPr>
        <p:spPr bwMode="auto">
          <a:xfrm>
            <a:off x="5197475" y="4894263"/>
            <a:ext cx="952500" cy="671512"/>
          </a:xfrm>
          <a:custGeom>
            <a:avLst/>
            <a:gdLst/>
            <a:ahLst/>
            <a:cxnLst>
              <a:cxn ang="0">
                <a:pos x="792898" y="596399"/>
              </a:cxn>
              <a:cxn ang="0">
                <a:pos x="759967" y="644016"/>
              </a:cxn>
              <a:cxn ang="0">
                <a:pos x="952245" y="671448"/>
              </a:cxn>
              <a:cxn ang="0">
                <a:pos x="920112" y="612901"/>
              </a:cxn>
              <a:cxn ang="0">
                <a:pos x="816736" y="612901"/>
              </a:cxn>
              <a:cxn ang="0">
                <a:pos x="792898" y="596399"/>
              </a:cxn>
              <a:cxn ang="0">
                <a:pos x="825819" y="548794"/>
              </a:cxn>
              <a:cxn ang="0">
                <a:pos x="792898" y="596399"/>
              </a:cxn>
              <a:cxn ang="0">
                <a:pos x="816736" y="612901"/>
              </a:cxn>
              <a:cxn ang="0">
                <a:pos x="849629" y="565276"/>
              </a:cxn>
              <a:cxn ang="0">
                <a:pos x="825819" y="548794"/>
              </a:cxn>
              <a:cxn ang="0">
                <a:pos x="858773" y="501141"/>
              </a:cxn>
              <a:cxn ang="0">
                <a:pos x="825819" y="548794"/>
              </a:cxn>
              <a:cxn ang="0">
                <a:pos x="849629" y="565276"/>
              </a:cxn>
              <a:cxn ang="0">
                <a:pos x="816736" y="612901"/>
              </a:cxn>
              <a:cxn ang="0">
                <a:pos x="920112" y="612901"/>
              </a:cxn>
              <a:cxn ang="0">
                <a:pos x="858773" y="501141"/>
              </a:cxn>
              <a:cxn ang="0">
                <a:pos x="33019" y="0"/>
              </a:cxn>
              <a:cxn ang="0">
                <a:pos x="0" y="47498"/>
              </a:cxn>
              <a:cxn ang="0">
                <a:pos x="792898" y="596399"/>
              </a:cxn>
              <a:cxn ang="0">
                <a:pos x="825819" y="548794"/>
              </a:cxn>
              <a:cxn ang="0">
                <a:pos x="33019" y="0"/>
              </a:cxn>
            </a:cxnLst>
            <a:rect l="0" t="0" r="r" b="b"/>
            <a:pathLst>
              <a:path w="952500" h="671829">
                <a:moveTo>
                  <a:pt x="792898" y="596399"/>
                </a:moveTo>
                <a:lnTo>
                  <a:pt x="759967" y="644016"/>
                </a:lnTo>
                <a:lnTo>
                  <a:pt x="952245" y="671448"/>
                </a:lnTo>
                <a:lnTo>
                  <a:pt x="920112" y="612901"/>
                </a:lnTo>
                <a:lnTo>
                  <a:pt x="816736" y="612901"/>
                </a:lnTo>
                <a:lnTo>
                  <a:pt x="792898" y="596399"/>
                </a:lnTo>
                <a:close/>
              </a:path>
              <a:path w="952500" h="671829">
                <a:moveTo>
                  <a:pt x="825819" y="548794"/>
                </a:moveTo>
                <a:lnTo>
                  <a:pt x="792898" y="596399"/>
                </a:lnTo>
                <a:lnTo>
                  <a:pt x="816736" y="612901"/>
                </a:lnTo>
                <a:lnTo>
                  <a:pt x="849629" y="565276"/>
                </a:lnTo>
                <a:lnTo>
                  <a:pt x="825819" y="548794"/>
                </a:lnTo>
                <a:close/>
              </a:path>
              <a:path w="952500" h="671829">
                <a:moveTo>
                  <a:pt x="858773" y="501141"/>
                </a:moveTo>
                <a:lnTo>
                  <a:pt x="825819" y="548794"/>
                </a:lnTo>
                <a:lnTo>
                  <a:pt x="849629" y="565276"/>
                </a:lnTo>
                <a:lnTo>
                  <a:pt x="816736" y="612901"/>
                </a:lnTo>
                <a:lnTo>
                  <a:pt x="920112" y="612901"/>
                </a:lnTo>
                <a:lnTo>
                  <a:pt x="858773" y="501141"/>
                </a:lnTo>
                <a:close/>
              </a:path>
              <a:path w="952500" h="671829">
                <a:moveTo>
                  <a:pt x="33019" y="0"/>
                </a:moveTo>
                <a:lnTo>
                  <a:pt x="0" y="47498"/>
                </a:lnTo>
                <a:lnTo>
                  <a:pt x="792898" y="596399"/>
                </a:lnTo>
                <a:lnTo>
                  <a:pt x="825819" y="548794"/>
                </a:lnTo>
                <a:lnTo>
                  <a:pt x="33019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49" name="object 34"/>
          <p:cNvSpPr>
            <a:spLocks/>
          </p:cNvSpPr>
          <p:nvPr/>
        </p:nvSpPr>
        <p:spPr bwMode="auto">
          <a:xfrm>
            <a:off x="5334000" y="3910013"/>
            <a:ext cx="312738" cy="519112"/>
          </a:xfrm>
          <a:custGeom>
            <a:avLst/>
            <a:gdLst/>
            <a:ahLst/>
            <a:cxnLst>
              <a:cxn ang="0">
                <a:pos x="201922" y="136520"/>
              </a:cxn>
              <a:cxn ang="0">
                <a:pos x="0" y="490093"/>
              </a:cxn>
              <a:cxn ang="0">
                <a:pos x="50291" y="518795"/>
              </a:cxn>
              <a:cxn ang="0">
                <a:pos x="252214" y="165222"/>
              </a:cxn>
              <a:cxn ang="0">
                <a:pos x="201922" y="136520"/>
              </a:cxn>
              <a:cxn ang="0">
                <a:pos x="307055" y="111379"/>
              </a:cxn>
              <a:cxn ang="0">
                <a:pos x="216281" y="111379"/>
              </a:cxn>
              <a:cxn ang="0">
                <a:pos x="266573" y="140081"/>
              </a:cxn>
              <a:cxn ang="0">
                <a:pos x="252214" y="165222"/>
              </a:cxn>
              <a:cxn ang="0">
                <a:pos x="302513" y="193929"/>
              </a:cxn>
              <a:cxn ang="0">
                <a:pos x="307055" y="111379"/>
              </a:cxn>
              <a:cxn ang="0">
                <a:pos x="216281" y="111379"/>
              </a:cxn>
              <a:cxn ang="0">
                <a:pos x="201922" y="136520"/>
              </a:cxn>
              <a:cxn ang="0">
                <a:pos x="252214" y="165222"/>
              </a:cxn>
              <a:cxn ang="0">
                <a:pos x="266573" y="140081"/>
              </a:cxn>
              <a:cxn ang="0">
                <a:pos x="216281" y="111379"/>
              </a:cxn>
              <a:cxn ang="0">
                <a:pos x="313182" y="0"/>
              </a:cxn>
              <a:cxn ang="0">
                <a:pos x="151637" y="107823"/>
              </a:cxn>
              <a:cxn ang="0">
                <a:pos x="201922" y="136520"/>
              </a:cxn>
              <a:cxn ang="0">
                <a:pos x="216281" y="111379"/>
              </a:cxn>
              <a:cxn ang="0">
                <a:pos x="307055" y="111379"/>
              </a:cxn>
              <a:cxn ang="0">
                <a:pos x="313182" y="0"/>
              </a:cxn>
            </a:cxnLst>
            <a:rect l="0" t="0" r="r" b="b"/>
            <a:pathLst>
              <a:path w="313689" h="518795">
                <a:moveTo>
                  <a:pt x="201922" y="136520"/>
                </a:moveTo>
                <a:lnTo>
                  <a:pt x="0" y="490093"/>
                </a:lnTo>
                <a:lnTo>
                  <a:pt x="50291" y="518795"/>
                </a:lnTo>
                <a:lnTo>
                  <a:pt x="252214" y="165222"/>
                </a:lnTo>
                <a:lnTo>
                  <a:pt x="201922" y="136520"/>
                </a:lnTo>
                <a:close/>
              </a:path>
              <a:path w="313689" h="518795">
                <a:moveTo>
                  <a:pt x="307055" y="111379"/>
                </a:moveTo>
                <a:lnTo>
                  <a:pt x="216281" y="111379"/>
                </a:lnTo>
                <a:lnTo>
                  <a:pt x="266573" y="140081"/>
                </a:lnTo>
                <a:lnTo>
                  <a:pt x="252214" y="165222"/>
                </a:lnTo>
                <a:lnTo>
                  <a:pt x="302513" y="193929"/>
                </a:lnTo>
                <a:lnTo>
                  <a:pt x="307055" y="111379"/>
                </a:lnTo>
                <a:close/>
              </a:path>
              <a:path w="313689" h="518795">
                <a:moveTo>
                  <a:pt x="216281" y="111379"/>
                </a:moveTo>
                <a:lnTo>
                  <a:pt x="201922" y="136520"/>
                </a:lnTo>
                <a:lnTo>
                  <a:pt x="252214" y="165222"/>
                </a:lnTo>
                <a:lnTo>
                  <a:pt x="266573" y="140081"/>
                </a:lnTo>
                <a:lnTo>
                  <a:pt x="216281" y="111379"/>
                </a:lnTo>
                <a:close/>
              </a:path>
              <a:path w="313689" h="518795">
                <a:moveTo>
                  <a:pt x="313182" y="0"/>
                </a:moveTo>
                <a:lnTo>
                  <a:pt x="151637" y="107823"/>
                </a:lnTo>
                <a:lnTo>
                  <a:pt x="201922" y="136520"/>
                </a:lnTo>
                <a:lnTo>
                  <a:pt x="216281" y="111379"/>
                </a:lnTo>
                <a:lnTo>
                  <a:pt x="307055" y="111379"/>
                </a:lnTo>
                <a:lnTo>
                  <a:pt x="313182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50" name="object 35"/>
          <p:cNvSpPr>
            <a:spLocks noChangeArrowheads="1"/>
          </p:cNvSpPr>
          <p:nvPr/>
        </p:nvSpPr>
        <p:spPr bwMode="auto">
          <a:xfrm>
            <a:off x="5213350" y="5205413"/>
            <a:ext cx="360363" cy="36036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851" name="object 36"/>
          <p:cNvSpPr>
            <a:spLocks/>
          </p:cNvSpPr>
          <p:nvPr/>
        </p:nvSpPr>
        <p:spPr bwMode="auto">
          <a:xfrm>
            <a:off x="5213350" y="5205413"/>
            <a:ext cx="360363" cy="360362"/>
          </a:xfrm>
          <a:custGeom>
            <a:avLst/>
            <a:gdLst/>
            <a:ahLst/>
            <a:cxnLst>
              <a:cxn ang="0">
                <a:pos x="0" y="179832"/>
              </a:cxn>
              <a:cxn ang="0">
                <a:pos x="6424" y="132027"/>
              </a:cxn>
              <a:cxn ang="0">
                <a:pos x="24553" y="89069"/>
              </a:cxn>
              <a:cxn ang="0">
                <a:pos x="52673" y="52673"/>
              </a:cxn>
              <a:cxn ang="0">
                <a:pos x="89069" y="24553"/>
              </a:cxn>
              <a:cxn ang="0">
                <a:pos x="132027" y="6424"/>
              </a:cxn>
              <a:cxn ang="0">
                <a:pos x="179832" y="0"/>
              </a:cxn>
              <a:cxn ang="0">
                <a:pos x="227636" y="6424"/>
              </a:cxn>
              <a:cxn ang="0">
                <a:pos x="270594" y="24553"/>
              </a:cxn>
              <a:cxn ang="0">
                <a:pos x="306990" y="52673"/>
              </a:cxn>
              <a:cxn ang="0">
                <a:pos x="335110" y="89069"/>
              </a:cxn>
              <a:cxn ang="0">
                <a:pos x="353239" y="132027"/>
              </a:cxn>
              <a:cxn ang="0">
                <a:pos x="359663" y="179832"/>
              </a:cxn>
              <a:cxn ang="0">
                <a:pos x="353239" y="227636"/>
              </a:cxn>
              <a:cxn ang="0">
                <a:pos x="335110" y="270594"/>
              </a:cxn>
              <a:cxn ang="0">
                <a:pos x="306990" y="306990"/>
              </a:cxn>
              <a:cxn ang="0">
                <a:pos x="270594" y="335110"/>
              </a:cxn>
              <a:cxn ang="0">
                <a:pos x="227636" y="353239"/>
              </a:cxn>
              <a:cxn ang="0">
                <a:pos x="179832" y="359664"/>
              </a:cxn>
              <a:cxn ang="0">
                <a:pos x="132027" y="353239"/>
              </a:cxn>
              <a:cxn ang="0">
                <a:pos x="89069" y="335110"/>
              </a:cxn>
              <a:cxn ang="0">
                <a:pos x="52673" y="306990"/>
              </a:cxn>
              <a:cxn ang="0">
                <a:pos x="24553" y="270594"/>
              </a:cxn>
              <a:cxn ang="0">
                <a:pos x="6424" y="227636"/>
              </a:cxn>
              <a:cxn ang="0">
                <a:pos x="0" y="179832"/>
              </a:cxn>
            </a:cxnLst>
            <a:rect l="0" t="0" r="r" b="b"/>
            <a:pathLst>
              <a:path w="360045" h="360045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3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4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52" name="object 37"/>
          <p:cNvSpPr txBox="1">
            <a:spLocks noChangeArrowheads="1"/>
          </p:cNvSpPr>
          <p:nvPr/>
        </p:nvSpPr>
        <p:spPr bwMode="auto">
          <a:xfrm>
            <a:off x="5308600" y="5222875"/>
            <a:ext cx="1714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3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53" name="object 38"/>
          <p:cNvSpPr>
            <a:spLocks noChangeArrowheads="1"/>
          </p:cNvSpPr>
          <p:nvPr/>
        </p:nvSpPr>
        <p:spPr bwMode="auto">
          <a:xfrm>
            <a:off x="5070475" y="3981450"/>
            <a:ext cx="360363" cy="3603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854" name="object 39"/>
          <p:cNvSpPr>
            <a:spLocks/>
          </p:cNvSpPr>
          <p:nvPr/>
        </p:nvSpPr>
        <p:spPr bwMode="auto">
          <a:xfrm>
            <a:off x="5070475" y="3981450"/>
            <a:ext cx="361950" cy="360363"/>
          </a:xfrm>
          <a:custGeom>
            <a:avLst/>
            <a:gdLst/>
            <a:ahLst/>
            <a:cxnLst>
              <a:cxn ang="0">
                <a:pos x="0" y="179831"/>
              </a:cxn>
              <a:cxn ang="0">
                <a:pos x="6454" y="132027"/>
              </a:cxn>
              <a:cxn ang="0">
                <a:pos x="24666" y="89069"/>
              </a:cxn>
              <a:cxn ang="0">
                <a:pos x="52911" y="52673"/>
              </a:cxn>
              <a:cxn ang="0">
                <a:pos x="89464" y="24553"/>
              </a:cxn>
              <a:cxn ang="0">
                <a:pos x="132600" y="6424"/>
              </a:cxn>
              <a:cxn ang="0">
                <a:pos x="180593" y="0"/>
              </a:cxn>
              <a:cxn ang="0">
                <a:pos x="228587" y="6424"/>
              </a:cxn>
              <a:cxn ang="0">
                <a:pos x="271723" y="24553"/>
              </a:cxn>
              <a:cxn ang="0">
                <a:pos x="308276" y="52673"/>
              </a:cxn>
              <a:cxn ang="0">
                <a:pos x="336521" y="89069"/>
              </a:cxn>
              <a:cxn ang="0">
                <a:pos x="354733" y="132027"/>
              </a:cxn>
              <a:cxn ang="0">
                <a:pos x="361188" y="179831"/>
              </a:cxn>
              <a:cxn ang="0">
                <a:pos x="354733" y="227636"/>
              </a:cxn>
              <a:cxn ang="0">
                <a:pos x="336521" y="270594"/>
              </a:cxn>
              <a:cxn ang="0">
                <a:pos x="308276" y="306990"/>
              </a:cxn>
              <a:cxn ang="0">
                <a:pos x="271723" y="335110"/>
              </a:cxn>
              <a:cxn ang="0">
                <a:pos x="228587" y="353239"/>
              </a:cxn>
              <a:cxn ang="0">
                <a:pos x="180593" y="359663"/>
              </a:cxn>
              <a:cxn ang="0">
                <a:pos x="132600" y="353239"/>
              </a:cxn>
              <a:cxn ang="0">
                <a:pos x="89464" y="335110"/>
              </a:cxn>
              <a:cxn ang="0">
                <a:pos x="52911" y="306990"/>
              </a:cxn>
              <a:cxn ang="0">
                <a:pos x="24666" y="270594"/>
              </a:cxn>
              <a:cxn ang="0">
                <a:pos x="6454" y="227636"/>
              </a:cxn>
              <a:cxn ang="0">
                <a:pos x="0" y="179831"/>
              </a:cxn>
            </a:cxnLst>
            <a:rect l="0" t="0" r="r" b="b"/>
            <a:pathLst>
              <a:path w="361314" h="360045">
                <a:moveTo>
                  <a:pt x="0" y="179831"/>
                </a:moveTo>
                <a:lnTo>
                  <a:pt x="6454" y="132027"/>
                </a:lnTo>
                <a:lnTo>
                  <a:pt x="24666" y="89069"/>
                </a:lnTo>
                <a:lnTo>
                  <a:pt x="52911" y="52673"/>
                </a:lnTo>
                <a:lnTo>
                  <a:pt x="89464" y="24553"/>
                </a:lnTo>
                <a:lnTo>
                  <a:pt x="132600" y="6424"/>
                </a:lnTo>
                <a:lnTo>
                  <a:pt x="180593" y="0"/>
                </a:lnTo>
                <a:lnTo>
                  <a:pt x="228587" y="6424"/>
                </a:lnTo>
                <a:lnTo>
                  <a:pt x="271723" y="24553"/>
                </a:lnTo>
                <a:lnTo>
                  <a:pt x="308276" y="52673"/>
                </a:lnTo>
                <a:lnTo>
                  <a:pt x="336521" y="89069"/>
                </a:lnTo>
                <a:lnTo>
                  <a:pt x="354733" y="132027"/>
                </a:lnTo>
                <a:lnTo>
                  <a:pt x="361188" y="179831"/>
                </a:lnTo>
                <a:lnTo>
                  <a:pt x="354733" y="227636"/>
                </a:lnTo>
                <a:lnTo>
                  <a:pt x="336521" y="270594"/>
                </a:lnTo>
                <a:lnTo>
                  <a:pt x="308276" y="306990"/>
                </a:lnTo>
                <a:lnTo>
                  <a:pt x="271723" y="335110"/>
                </a:lnTo>
                <a:lnTo>
                  <a:pt x="228587" y="353239"/>
                </a:lnTo>
                <a:lnTo>
                  <a:pt x="180593" y="359663"/>
                </a:lnTo>
                <a:lnTo>
                  <a:pt x="132600" y="353239"/>
                </a:lnTo>
                <a:lnTo>
                  <a:pt x="89464" y="335110"/>
                </a:lnTo>
                <a:lnTo>
                  <a:pt x="52911" y="306990"/>
                </a:lnTo>
                <a:lnTo>
                  <a:pt x="24666" y="270594"/>
                </a:lnTo>
                <a:lnTo>
                  <a:pt x="6454" y="227636"/>
                </a:lnTo>
                <a:lnTo>
                  <a:pt x="0" y="17983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55" name="object 40"/>
          <p:cNvSpPr txBox="1">
            <a:spLocks noChangeArrowheads="1"/>
          </p:cNvSpPr>
          <p:nvPr/>
        </p:nvSpPr>
        <p:spPr bwMode="auto">
          <a:xfrm>
            <a:off x="5165725" y="3997325"/>
            <a:ext cx="1714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3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56" name="object 41"/>
          <p:cNvSpPr>
            <a:spLocks/>
          </p:cNvSpPr>
          <p:nvPr/>
        </p:nvSpPr>
        <p:spPr bwMode="auto">
          <a:xfrm>
            <a:off x="3630613" y="3449638"/>
            <a:ext cx="1951037" cy="573087"/>
          </a:xfrm>
          <a:custGeom>
            <a:avLst/>
            <a:gdLst/>
            <a:ahLst/>
            <a:cxnLst>
              <a:cxn ang="0">
                <a:pos x="146304" y="404749"/>
              </a:cxn>
              <a:cxn ang="0">
                <a:pos x="0" y="532511"/>
              </a:cxn>
              <a:cxn ang="0">
                <a:pos x="189992" y="572897"/>
              </a:cxn>
              <a:cxn ang="0">
                <a:pos x="177321" y="524129"/>
              </a:cxn>
              <a:cxn ang="0">
                <a:pos x="147447" y="524129"/>
              </a:cxn>
              <a:cxn ang="0">
                <a:pos x="132842" y="468122"/>
              </a:cxn>
              <a:cxn ang="0">
                <a:pos x="160878" y="460842"/>
              </a:cxn>
              <a:cxn ang="0">
                <a:pos x="146304" y="404749"/>
              </a:cxn>
              <a:cxn ang="0">
                <a:pos x="160878" y="460842"/>
              </a:cxn>
              <a:cxn ang="0">
                <a:pos x="132842" y="468122"/>
              </a:cxn>
              <a:cxn ang="0">
                <a:pos x="147447" y="524129"/>
              </a:cxn>
              <a:cxn ang="0">
                <a:pos x="175433" y="516864"/>
              </a:cxn>
              <a:cxn ang="0">
                <a:pos x="160878" y="460842"/>
              </a:cxn>
              <a:cxn ang="0">
                <a:pos x="175433" y="516864"/>
              </a:cxn>
              <a:cxn ang="0">
                <a:pos x="147447" y="524129"/>
              </a:cxn>
              <a:cxn ang="0">
                <a:pos x="177321" y="524129"/>
              </a:cxn>
              <a:cxn ang="0">
                <a:pos x="175433" y="516864"/>
              </a:cxn>
              <a:cxn ang="0">
                <a:pos x="1935861" y="0"/>
              </a:cxn>
              <a:cxn ang="0">
                <a:pos x="160878" y="460842"/>
              </a:cxn>
              <a:cxn ang="0">
                <a:pos x="175433" y="516864"/>
              </a:cxn>
              <a:cxn ang="0">
                <a:pos x="1950339" y="56134"/>
              </a:cxn>
              <a:cxn ang="0">
                <a:pos x="1935861" y="0"/>
              </a:cxn>
            </a:cxnLst>
            <a:rect l="0" t="0" r="r" b="b"/>
            <a:pathLst>
              <a:path w="1950720" h="573404">
                <a:moveTo>
                  <a:pt x="146304" y="404749"/>
                </a:moveTo>
                <a:lnTo>
                  <a:pt x="0" y="532511"/>
                </a:lnTo>
                <a:lnTo>
                  <a:pt x="189992" y="572897"/>
                </a:lnTo>
                <a:lnTo>
                  <a:pt x="177321" y="524129"/>
                </a:lnTo>
                <a:lnTo>
                  <a:pt x="147447" y="524129"/>
                </a:lnTo>
                <a:lnTo>
                  <a:pt x="132842" y="468122"/>
                </a:lnTo>
                <a:lnTo>
                  <a:pt x="160878" y="460842"/>
                </a:lnTo>
                <a:lnTo>
                  <a:pt x="146304" y="404749"/>
                </a:lnTo>
                <a:close/>
              </a:path>
              <a:path w="1950720" h="573404">
                <a:moveTo>
                  <a:pt x="160878" y="460842"/>
                </a:moveTo>
                <a:lnTo>
                  <a:pt x="132842" y="468122"/>
                </a:lnTo>
                <a:lnTo>
                  <a:pt x="147447" y="524129"/>
                </a:lnTo>
                <a:lnTo>
                  <a:pt x="175433" y="516864"/>
                </a:lnTo>
                <a:lnTo>
                  <a:pt x="160878" y="460842"/>
                </a:lnTo>
                <a:close/>
              </a:path>
              <a:path w="1950720" h="573404">
                <a:moveTo>
                  <a:pt x="175433" y="516864"/>
                </a:moveTo>
                <a:lnTo>
                  <a:pt x="147447" y="524129"/>
                </a:lnTo>
                <a:lnTo>
                  <a:pt x="177321" y="524129"/>
                </a:lnTo>
                <a:lnTo>
                  <a:pt x="175433" y="516864"/>
                </a:lnTo>
                <a:close/>
              </a:path>
              <a:path w="1950720" h="573404">
                <a:moveTo>
                  <a:pt x="1935861" y="0"/>
                </a:moveTo>
                <a:lnTo>
                  <a:pt x="160878" y="460842"/>
                </a:lnTo>
                <a:lnTo>
                  <a:pt x="175433" y="516864"/>
                </a:lnTo>
                <a:lnTo>
                  <a:pt x="1950339" y="56134"/>
                </a:lnTo>
                <a:lnTo>
                  <a:pt x="1935861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57" name="object 42"/>
          <p:cNvSpPr>
            <a:spLocks/>
          </p:cNvSpPr>
          <p:nvPr/>
        </p:nvSpPr>
        <p:spPr bwMode="auto">
          <a:xfrm>
            <a:off x="5918200" y="3046413"/>
            <a:ext cx="665163" cy="455612"/>
          </a:xfrm>
          <a:custGeom>
            <a:avLst/>
            <a:gdLst/>
            <a:ahLst/>
            <a:cxnLst>
              <a:cxn ang="0">
                <a:pos x="503008" y="72226"/>
              </a:cxn>
              <a:cxn ang="0">
                <a:pos x="0" y="407162"/>
              </a:cxn>
              <a:cxn ang="0">
                <a:pos x="32004" y="455422"/>
              </a:cxn>
              <a:cxn ang="0">
                <a:pos x="535090" y="120434"/>
              </a:cxn>
              <a:cxn ang="0">
                <a:pos x="503008" y="72226"/>
              </a:cxn>
              <a:cxn ang="0">
                <a:pos x="631577" y="56134"/>
              </a:cxn>
              <a:cxn ang="0">
                <a:pos x="527176" y="56134"/>
              </a:cxn>
              <a:cxn ang="0">
                <a:pos x="559181" y="104394"/>
              </a:cxn>
              <a:cxn ang="0">
                <a:pos x="535090" y="120434"/>
              </a:cxn>
              <a:cxn ang="0">
                <a:pos x="567182" y="168656"/>
              </a:cxn>
              <a:cxn ang="0">
                <a:pos x="631577" y="56134"/>
              </a:cxn>
              <a:cxn ang="0">
                <a:pos x="527176" y="56134"/>
              </a:cxn>
              <a:cxn ang="0">
                <a:pos x="503008" y="72226"/>
              </a:cxn>
              <a:cxn ang="0">
                <a:pos x="535090" y="120434"/>
              </a:cxn>
              <a:cxn ang="0">
                <a:pos x="559181" y="104394"/>
              </a:cxn>
              <a:cxn ang="0">
                <a:pos x="527176" y="56134"/>
              </a:cxn>
              <a:cxn ang="0">
                <a:pos x="663701" y="0"/>
              </a:cxn>
              <a:cxn ang="0">
                <a:pos x="470916" y="24002"/>
              </a:cxn>
              <a:cxn ang="0">
                <a:pos x="503008" y="72226"/>
              </a:cxn>
              <a:cxn ang="0">
                <a:pos x="527176" y="56134"/>
              </a:cxn>
              <a:cxn ang="0">
                <a:pos x="631577" y="56134"/>
              </a:cxn>
              <a:cxn ang="0">
                <a:pos x="663701" y="0"/>
              </a:cxn>
            </a:cxnLst>
            <a:rect l="0" t="0" r="r" b="b"/>
            <a:pathLst>
              <a:path w="664209" h="455929">
                <a:moveTo>
                  <a:pt x="503008" y="72226"/>
                </a:moveTo>
                <a:lnTo>
                  <a:pt x="0" y="407162"/>
                </a:lnTo>
                <a:lnTo>
                  <a:pt x="32004" y="455422"/>
                </a:lnTo>
                <a:lnTo>
                  <a:pt x="535090" y="120434"/>
                </a:lnTo>
                <a:lnTo>
                  <a:pt x="503008" y="72226"/>
                </a:lnTo>
                <a:close/>
              </a:path>
              <a:path w="664209" h="455929">
                <a:moveTo>
                  <a:pt x="631577" y="56134"/>
                </a:moveTo>
                <a:lnTo>
                  <a:pt x="527176" y="56134"/>
                </a:lnTo>
                <a:lnTo>
                  <a:pt x="559181" y="104394"/>
                </a:lnTo>
                <a:lnTo>
                  <a:pt x="535090" y="120434"/>
                </a:lnTo>
                <a:lnTo>
                  <a:pt x="567182" y="168656"/>
                </a:lnTo>
                <a:lnTo>
                  <a:pt x="631577" y="56134"/>
                </a:lnTo>
                <a:close/>
              </a:path>
              <a:path w="664209" h="455929">
                <a:moveTo>
                  <a:pt x="527176" y="56134"/>
                </a:moveTo>
                <a:lnTo>
                  <a:pt x="503008" y="72226"/>
                </a:lnTo>
                <a:lnTo>
                  <a:pt x="535090" y="120434"/>
                </a:lnTo>
                <a:lnTo>
                  <a:pt x="559181" y="104394"/>
                </a:lnTo>
                <a:lnTo>
                  <a:pt x="527176" y="56134"/>
                </a:lnTo>
                <a:close/>
              </a:path>
              <a:path w="664209" h="455929">
                <a:moveTo>
                  <a:pt x="663701" y="0"/>
                </a:moveTo>
                <a:lnTo>
                  <a:pt x="470916" y="24002"/>
                </a:lnTo>
                <a:lnTo>
                  <a:pt x="503008" y="72226"/>
                </a:lnTo>
                <a:lnTo>
                  <a:pt x="527176" y="56134"/>
                </a:lnTo>
                <a:lnTo>
                  <a:pt x="631577" y="56134"/>
                </a:lnTo>
                <a:lnTo>
                  <a:pt x="663701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58" name="object 43"/>
          <p:cNvSpPr>
            <a:spLocks noChangeArrowheads="1"/>
          </p:cNvSpPr>
          <p:nvPr/>
        </p:nvSpPr>
        <p:spPr bwMode="auto">
          <a:xfrm>
            <a:off x="4638675" y="3622675"/>
            <a:ext cx="360363" cy="360363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859" name="object 44"/>
          <p:cNvSpPr>
            <a:spLocks/>
          </p:cNvSpPr>
          <p:nvPr/>
        </p:nvSpPr>
        <p:spPr bwMode="auto">
          <a:xfrm>
            <a:off x="4638675" y="3622675"/>
            <a:ext cx="360363" cy="361950"/>
          </a:xfrm>
          <a:custGeom>
            <a:avLst/>
            <a:gdLst/>
            <a:ahLst/>
            <a:cxnLst>
              <a:cxn ang="0">
                <a:pos x="0" y="180594"/>
              </a:cxn>
              <a:cxn ang="0">
                <a:pos x="6424" y="132600"/>
              </a:cxn>
              <a:cxn ang="0">
                <a:pos x="24553" y="89464"/>
              </a:cxn>
              <a:cxn ang="0">
                <a:pos x="52673" y="52911"/>
              </a:cxn>
              <a:cxn ang="0">
                <a:pos x="89069" y="24666"/>
              </a:cxn>
              <a:cxn ang="0">
                <a:pos x="132027" y="6454"/>
              </a:cxn>
              <a:cxn ang="0">
                <a:pos x="179832" y="0"/>
              </a:cxn>
              <a:cxn ang="0">
                <a:pos x="227636" y="6454"/>
              </a:cxn>
              <a:cxn ang="0">
                <a:pos x="270594" y="24666"/>
              </a:cxn>
              <a:cxn ang="0">
                <a:pos x="306990" y="52911"/>
              </a:cxn>
              <a:cxn ang="0">
                <a:pos x="335110" y="89464"/>
              </a:cxn>
              <a:cxn ang="0">
                <a:pos x="353239" y="132600"/>
              </a:cxn>
              <a:cxn ang="0">
                <a:pos x="359664" y="180594"/>
              </a:cxn>
              <a:cxn ang="0">
                <a:pos x="353239" y="228587"/>
              </a:cxn>
              <a:cxn ang="0">
                <a:pos x="335110" y="271723"/>
              </a:cxn>
              <a:cxn ang="0">
                <a:pos x="306990" y="308276"/>
              </a:cxn>
              <a:cxn ang="0">
                <a:pos x="270594" y="336521"/>
              </a:cxn>
              <a:cxn ang="0">
                <a:pos x="227636" y="354733"/>
              </a:cxn>
              <a:cxn ang="0">
                <a:pos x="179832" y="361188"/>
              </a:cxn>
              <a:cxn ang="0">
                <a:pos x="132027" y="354733"/>
              </a:cxn>
              <a:cxn ang="0">
                <a:pos x="89069" y="336521"/>
              </a:cxn>
              <a:cxn ang="0">
                <a:pos x="52673" y="308276"/>
              </a:cxn>
              <a:cxn ang="0">
                <a:pos x="24553" y="271723"/>
              </a:cxn>
              <a:cxn ang="0">
                <a:pos x="6424" y="228587"/>
              </a:cxn>
              <a:cxn ang="0">
                <a:pos x="0" y="180594"/>
              </a:cxn>
            </a:cxnLst>
            <a:rect l="0" t="0" r="r" b="b"/>
            <a:pathLst>
              <a:path w="360045" h="361314">
                <a:moveTo>
                  <a:pt x="0" y="180594"/>
                </a:moveTo>
                <a:lnTo>
                  <a:pt x="6424" y="132600"/>
                </a:lnTo>
                <a:lnTo>
                  <a:pt x="24553" y="89464"/>
                </a:lnTo>
                <a:lnTo>
                  <a:pt x="52673" y="52911"/>
                </a:lnTo>
                <a:lnTo>
                  <a:pt x="89069" y="24666"/>
                </a:lnTo>
                <a:lnTo>
                  <a:pt x="132027" y="6454"/>
                </a:lnTo>
                <a:lnTo>
                  <a:pt x="179832" y="0"/>
                </a:lnTo>
                <a:lnTo>
                  <a:pt x="227636" y="6454"/>
                </a:lnTo>
                <a:lnTo>
                  <a:pt x="270594" y="24666"/>
                </a:lnTo>
                <a:lnTo>
                  <a:pt x="306990" y="52911"/>
                </a:lnTo>
                <a:lnTo>
                  <a:pt x="335110" y="89464"/>
                </a:lnTo>
                <a:lnTo>
                  <a:pt x="353239" y="132600"/>
                </a:lnTo>
                <a:lnTo>
                  <a:pt x="359664" y="180594"/>
                </a:lnTo>
                <a:lnTo>
                  <a:pt x="353239" y="228587"/>
                </a:lnTo>
                <a:lnTo>
                  <a:pt x="335110" y="271723"/>
                </a:lnTo>
                <a:lnTo>
                  <a:pt x="306990" y="308276"/>
                </a:lnTo>
                <a:lnTo>
                  <a:pt x="270594" y="336521"/>
                </a:lnTo>
                <a:lnTo>
                  <a:pt x="227636" y="354733"/>
                </a:lnTo>
                <a:lnTo>
                  <a:pt x="179832" y="361188"/>
                </a:lnTo>
                <a:lnTo>
                  <a:pt x="132027" y="354733"/>
                </a:lnTo>
                <a:lnTo>
                  <a:pt x="89069" y="336521"/>
                </a:lnTo>
                <a:lnTo>
                  <a:pt x="52673" y="308276"/>
                </a:lnTo>
                <a:lnTo>
                  <a:pt x="24553" y="271723"/>
                </a:lnTo>
                <a:lnTo>
                  <a:pt x="6424" y="228587"/>
                </a:lnTo>
                <a:lnTo>
                  <a:pt x="0" y="18059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60" name="object 45"/>
          <p:cNvSpPr txBox="1">
            <a:spLocks noChangeArrowheads="1"/>
          </p:cNvSpPr>
          <p:nvPr/>
        </p:nvSpPr>
        <p:spPr bwMode="auto">
          <a:xfrm>
            <a:off x="4733925" y="3638550"/>
            <a:ext cx="1714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4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61" name="object 46"/>
          <p:cNvSpPr>
            <a:spLocks noChangeArrowheads="1"/>
          </p:cNvSpPr>
          <p:nvPr/>
        </p:nvSpPr>
        <p:spPr bwMode="auto">
          <a:xfrm>
            <a:off x="5862638" y="2973388"/>
            <a:ext cx="360362" cy="36036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863" name="object 48"/>
          <p:cNvSpPr txBox="1">
            <a:spLocks noChangeArrowheads="1"/>
          </p:cNvSpPr>
          <p:nvPr/>
        </p:nvSpPr>
        <p:spPr bwMode="auto">
          <a:xfrm>
            <a:off x="5957888" y="2989263"/>
            <a:ext cx="1714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4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64" name="object 5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CD004AFB-035E-44F4-87B8-8DD533E83742}" type="slidenum">
              <a:rPr lang="th-TH"/>
              <a:pPr marL="111125"/>
              <a:t>28</a:t>
            </a:fld>
            <a:endParaRPr lang="th-TH"/>
          </a:p>
        </p:txBody>
      </p:sp>
      <p:sp>
        <p:nvSpPr>
          <p:cNvPr id="34865" name="object 49"/>
          <p:cNvSpPr txBox="1">
            <a:spLocks noChangeArrowheads="1"/>
          </p:cNvSpPr>
          <p:nvPr/>
        </p:nvSpPr>
        <p:spPr bwMode="auto">
          <a:xfrm>
            <a:off x="7235825" y="4056063"/>
            <a:ext cx="1066800" cy="396875"/>
          </a:xfrm>
          <a:prstGeom prst="rect">
            <a:avLst/>
          </a:prstGeom>
          <a:solidFill>
            <a:srgbClr val="333399"/>
          </a:solidFill>
          <a:ln w="9525">
            <a:noFill/>
            <a:miter lim="800000"/>
            <a:headEnd/>
            <a:tailEnd/>
          </a:ln>
        </p:spPr>
        <p:txBody>
          <a:bodyPr lIns="0" tIns="15875" rIns="0" bIns="0">
            <a:spAutoFit/>
          </a:bodyPr>
          <a:lstStyle/>
          <a:p>
            <a:pPr marL="92075">
              <a:spcBef>
                <a:spcPts val="125"/>
              </a:spcBef>
            </a:pPr>
            <a:r>
              <a:rPr lang="th-TH" sz="20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Looping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01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Reverse </a:t>
            </a:r>
            <a:r>
              <a:rPr spc="-5" dirty="0"/>
              <a:t>Path </a:t>
            </a:r>
            <a:r>
              <a:rPr dirty="0"/>
              <a:t>Lookup</a:t>
            </a:r>
            <a:r>
              <a:rPr spc="-140" dirty="0"/>
              <a:t> </a:t>
            </a:r>
            <a:r>
              <a:rPr dirty="0"/>
              <a:t>(RPL)</a:t>
            </a:r>
          </a:p>
        </p:txBody>
      </p:sp>
      <p:sp>
        <p:nvSpPr>
          <p:cNvPr id="3584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07780EAD-49B8-4DF3-80C3-9C34470FD0A1}" type="slidenum">
              <a:rPr lang="th-TH"/>
              <a:pPr marL="111125"/>
              <a:t>29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6731000" cy="158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Determine to forward </a:t>
            </a:r>
            <a:r>
              <a:rPr sz="3200" dirty="0">
                <a:latin typeface="Tahoma"/>
                <a:cs typeface="Tahoma"/>
              </a:rPr>
              <a:t>/ not</a:t>
            </a:r>
            <a:r>
              <a:rPr sz="3200" spc="-5" dirty="0">
                <a:latin typeface="Tahoma"/>
                <a:cs typeface="Tahoma"/>
              </a:rPr>
              <a:t> forward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Based </a:t>
            </a:r>
            <a:r>
              <a:rPr sz="3200" dirty="0">
                <a:latin typeface="Tahoma"/>
                <a:cs typeface="Tahoma"/>
              </a:rPr>
              <a:t>on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algorithm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e.g. shortest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path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object 2"/>
          <p:cNvSpPr>
            <a:spLocks noChangeArrowheads="1"/>
          </p:cNvSpPr>
          <p:nvPr/>
        </p:nvSpPr>
        <p:spPr bwMode="auto">
          <a:xfrm>
            <a:off x="1331913" y="2708275"/>
            <a:ext cx="865187" cy="8064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18" name="object 3"/>
          <p:cNvSpPr>
            <a:spLocks noChangeArrowheads="1"/>
          </p:cNvSpPr>
          <p:nvPr/>
        </p:nvSpPr>
        <p:spPr bwMode="auto">
          <a:xfrm>
            <a:off x="2771775" y="5589588"/>
            <a:ext cx="865188" cy="8064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4211638" y="2349500"/>
            <a:ext cx="865187" cy="8064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20" name="object 5"/>
          <p:cNvSpPr>
            <a:spLocks noChangeArrowheads="1"/>
          </p:cNvSpPr>
          <p:nvPr/>
        </p:nvSpPr>
        <p:spPr bwMode="auto">
          <a:xfrm>
            <a:off x="6661150" y="2781300"/>
            <a:ext cx="865188" cy="8064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21" name="object 6"/>
          <p:cNvSpPr>
            <a:spLocks noChangeArrowheads="1"/>
          </p:cNvSpPr>
          <p:nvPr/>
        </p:nvSpPr>
        <p:spPr bwMode="auto">
          <a:xfrm>
            <a:off x="2627313" y="3860800"/>
            <a:ext cx="3600450" cy="533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22" name="object 7"/>
          <p:cNvSpPr>
            <a:spLocks noChangeArrowheads="1"/>
          </p:cNvSpPr>
          <p:nvPr/>
        </p:nvSpPr>
        <p:spPr bwMode="auto">
          <a:xfrm>
            <a:off x="5364163" y="5229225"/>
            <a:ext cx="865187" cy="8064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23" name="object 8"/>
          <p:cNvSpPr>
            <a:spLocks/>
          </p:cNvSpPr>
          <p:nvPr/>
        </p:nvSpPr>
        <p:spPr bwMode="auto">
          <a:xfrm>
            <a:off x="2125663" y="3284538"/>
            <a:ext cx="1152525" cy="649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2144" y="649223"/>
              </a:cxn>
            </a:cxnLst>
            <a:rect l="0" t="0" r="r" b="b"/>
            <a:pathLst>
              <a:path w="1152525" h="649604">
                <a:moveTo>
                  <a:pt x="0" y="0"/>
                </a:moveTo>
                <a:lnTo>
                  <a:pt x="1152144" y="649223"/>
                </a:lnTo>
              </a:path>
            </a:pathLst>
          </a:custGeom>
          <a:noFill/>
          <a:ln w="380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24" name="object 9"/>
          <p:cNvSpPr>
            <a:spLocks/>
          </p:cNvSpPr>
          <p:nvPr/>
        </p:nvSpPr>
        <p:spPr bwMode="auto">
          <a:xfrm>
            <a:off x="4427538" y="3070225"/>
            <a:ext cx="434975" cy="790575"/>
          </a:xfrm>
          <a:custGeom>
            <a:avLst/>
            <a:gdLst/>
            <a:ahLst/>
            <a:cxnLst>
              <a:cxn ang="0">
                <a:pos x="0" y="790956"/>
              </a:cxn>
              <a:cxn ang="0">
                <a:pos x="434339" y="0"/>
              </a:cxn>
            </a:cxnLst>
            <a:rect l="0" t="0" r="r" b="b"/>
            <a:pathLst>
              <a:path w="434339" h="791210">
                <a:moveTo>
                  <a:pt x="0" y="790956"/>
                </a:moveTo>
                <a:lnTo>
                  <a:pt x="434339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25" name="object 10"/>
          <p:cNvSpPr>
            <a:spLocks/>
          </p:cNvSpPr>
          <p:nvPr/>
        </p:nvSpPr>
        <p:spPr bwMode="auto">
          <a:xfrm>
            <a:off x="5580063" y="3429000"/>
            <a:ext cx="1225550" cy="431800"/>
          </a:xfrm>
          <a:custGeom>
            <a:avLst/>
            <a:gdLst/>
            <a:ahLst/>
            <a:cxnLst>
              <a:cxn ang="0">
                <a:pos x="0" y="431292"/>
              </a:cxn>
              <a:cxn ang="0">
                <a:pos x="1225296" y="0"/>
              </a:cxn>
            </a:cxnLst>
            <a:rect l="0" t="0" r="r" b="b"/>
            <a:pathLst>
              <a:path w="1225550" h="431800">
                <a:moveTo>
                  <a:pt x="0" y="431292"/>
                </a:moveTo>
                <a:lnTo>
                  <a:pt x="1225296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26" name="object 11"/>
          <p:cNvSpPr>
            <a:spLocks/>
          </p:cNvSpPr>
          <p:nvPr/>
        </p:nvSpPr>
        <p:spPr bwMode="auto">
          <a:xfrm>
            <a:off x="3349625" y="4367213"/>
            <a:ext cx="501650" cy="1295400"/>
          </a:xfrm>
          <a:custGeom>
            <a:avLst/>
            <a:gdLst/>
            <a:ahLst/>
            <a:cxnLst>
              <a:cxn ang="0">
                <a:pos x="502920" y="0"/>
              </a:cxn>
              <a:cxn ang="0">
                <a:pos x="0" y="1295399"/>
              </a:cxn>
            </a:cxnLst>
            <a:rect l="0" t="0" r="r" b="b"/>
            <a:pathLst>
              <a:path w="502920" h="1295400">
                <a:moveTo>
                  <a:pt x="502920" y="0"/>
                </a:moveTo>
                <a:lnTo>
                  <a:pt x="0" y="1295399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27" name="object 12"/>
          <p:cNvSpPr>
            <a:spLocks/>
          </p:cNvSpPr>
          <p:nvPr/>
        </p:nvSpPr>
        <p:spPr bwMode="auto">
          <a:xfrm>
            <a:off x="5003800" y="4367213"/>
            <a:ext cx="647700" cy="862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7700" y="862583"/>
              </a:cxn>
            </a:cxnLst>
            <a:rect l="0" t="0" r="r" b="b"/>
            <a:pathLst>
              <a:path w="647700" h="862964">
                <a:moveTo>
                  <a:pt x="0" y="0"/>
                </a:moveTo>
                <a:lnTo>
                  <a:pt x="647700" y="862583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28" name="object 13"/>
          <p:cNvSpPr>
            <a:spLocks noChangeArrowheads="1"/>
          </p:cNvSpPr>
          <p:nvPr/>
        </p:nvSpPr>
        <p:spPr bwMode="auto">
          <a:xfrm>
            <a:off x="1116013" y="5157788"/>
            <a:ext cx="865187" cy="8064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29" name="object 14"/>
          <p:cNvSpPr>
            <a:spLocks/>
          </p:cNvSpPr>
          <p:nvPr/>
        </p:nvSpPr>
        <p:spPr bwMode="auto">
          <a:xfrm>
            <a:off x="1763713" y="4367213"/>
            <a:ext cx="1223962" cy="862012"/>
          </a:xfrm>
          <a:custGeom>
            <a:avLst/>
            <a:gdLst/>
            <a:ahLst/>
            <a:cxnLst>
              <a:cxn ang="0">
                <a:pos x="0" y="862583"/>
              </a:cxn>
              <a:cxn ang="0">
                <a:pos x="1223771" y="0"/>
              </a:cxn>
            </a:cxnLst>
            <a:rect l="0" t="0" r="r" b="b"/>
            <a:pathLst>
              <a:path w="1224280" h="862964">
                <a:moveTo>
                  <a:pt x="0" y="862583"/>
                </a:moveTo>
                <a:lnTo>
                  <a:pt x="1223771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30" name="object 15"/>
          <p:cNvSpPr>
            <a:spLocks/>
          </p:cNvSpPr>
          <p:nvPr/>
        </p:nvSpPr>
        <p:spPr bwMode="auto">
          <a:xfrm>
            <a:off x="2987675" y="4222750"/>
            <a:ext cx="0" cy="144463"/>
          </a:xfrm>
          <a:custGeom>
            <a:avLst/>
            <a:gdLst/>
            <a:ahLst/>
            <a:cxnLst>
              <a:cxn ang="0">
                <a:pos x="0" y="144779"/>
              </a:cxn>
              <a:cxn ang="0">
                <a:pos x="0" y="0"/>
              </a:cxn>
            </a:cxnLst>
            <a:rect l="0" t="0" r="r" b="b"/>
            <a:pathLst>
              <a:path h="144779">
                <a:moveTo>
                  <a:pt x="0" y="144779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31" name="object 16"/>
          <p:cNvSpPr>
            <a:spLocks noChangeArrowheads="1"/>
          </p:cNvSpPr>
          <p:nvPr/>
        </p:nvSpPr>
        <p:spPr bwMode="auto">
          <a:xfrm>
            <a:off x="7308850" y="4076700"/>
            <a:ext cx="865188" cy="8064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32" name="object 17"/>
          <p:cNvSpPr>
            <a:spLocks/>
          </p:cNvSpPr>
          <p:nvPr/>
        </p:nvSpPr>
        <p:spPr bwMode="auto">
          <a:xfrm>
            <a:off x="6086475" y="4222750"/>
            <a:ext cx="1366838" cy="358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7027" y="359663"/>
              </a:cxn>
            </a:cxnLst>
            <a:rect l="0" t="0" r="r" b="b"/>
            <a:pathLst>
              <a:path w="1367154" h="360045">
                <a:moveTo>
                  <a:pt x="0" y="0"/>
                </a:moveTo>
                <a:lnTo>
                  <a:pt x="1367027" y="359663"/>
                </a:lnTo>
              </a:path>
            </a:pathLst>
          </a:custGeom>
          <a:noFill/>
          <a:ln w="380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33" name="object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9375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Unicast</a:t>
            </a:r>
          </a:p>
        </p:txBody>
      </p:sp>
      <p:sp>
        <p:nvSpPr>
          <p:cNvPr id="9234" name="object 19"/>
          <p:cNvSpPr>
            <a:spLocks/>
          </p:cNvSpPr>
          <p:nvPr/>
        </p:nvSpPr>
        <p:spPr bwMode="auto">
          <a:xfrm>
            <a:off x="3313113" y="3689350"/>
            <a:ext cx="3275012" cy="1695450"/>
          </a:xfrm>
          <a:custGeom>
            <a:avLst/>
            <a:gdLst/>
            <a:ahLst/>
            <a:cxnLst>
              <a:cxn ang="0">
                <a:pos x="703199" y="644779"/>
              </a:cxn>
              <a:cxn ang="0">
                <a:pos x="609981" y="666369"/>
              </a:cxn>
              <a:cxn ang="0">
                <a:pos x="517271" y="717931"/>
              </a:cxn>
              <a:cxn ang="0">
                <a:pos x="430911" y="795020"/>
              </a:cxn>
              <a:cxn ang="0">
                <a:pos x="353440" y="889127"/>
              </a:cxn>
              <a:cxn ang="0">
                <a:pos x="283718" y="997712"/>
              </a:cxn>
              <a:cxn ang="0">
                <a:pos x="219963" y="1117981"/>
              </a:cxn>
              <a:cxn ang="0">
                <a:pos x="160782" y="1247902"/>
              </a:cxn>
              <a:cxn ang="0">
                <a:pos x="105156" y="1384681"/>
              </a:cxn>
              <a:cxn ang="0">
                <a:pos x="52070" y="1526032"/>
              </a:cxn>
              <a:cxn ang="0">
                <a:pos x="0" y="1669669"/>
              </a:cxn>
              <a:cxn ang="0">
                <a:pos x="97536" y="1623568"/>
              </a:cxn>
              <a:cxn ang="0">
                <a:pos x="149860" y="1481455"/>
              </a:cxn>
              <a:cxn ang="0">
                <a:pos x="203453" y="1343660"/>
              </a:cxn>
              <a:cxn ang="0">
                <a:pos x="259587" y="1212723"/>
              </a:cxn>
              <a:cxn ang="0">
                <a:pos x="318770" y="1091565"/>
              </a:cxn>
              <a:cxn ang="0">
                <a:pos x="382397" y="982091"/>
              </a:cxn>
              <a:cxn ang="0">
                <a:pos x="450850" y="887603"/>
              </a:cxn>
              <a:cxn ang="0">
                <a:pos x="524763" y="810006"/>
              </a:cxn>
              <a:cxn ang="0">
                <a:pos x="602614" y="753491"/>
              </a:cxn>
              <a:cxn ang="0">
                <a:pos x="694055" y="722757"/>
              </a:cxn>
              <a:cxn ang="0">
                <a:pos x="1385624" y="718947"/>
              </a:cxn>
              <a:cxn ang="0">
                <a:pos x="1502664" y="687578"/>
              </a:cxn>
              <a:cxn ang="0">
                <a:pos x="1110107" y="675513"/>
              </a:cxn>
              <a:cxn ang="0">
                <a:pos x="1022731" y="671576"/>
              </a:cxn>
              <a:cxn ang="0">
                <a:pos x="843914" y="649605"/>
              </a:cxn>
              <a:cxn ang="0">
                <a:pos x="796544" y="644779"/>
              </a:cxn>
              <a:cxn ang="0">
                <a:pos x="749935" y="642747"/>
              </a:cxn>
              <a:cxn ang="0">
                <a:pos x="750951" y="718947"/>
              </a:cxn>
              <a:cxn ang="0">
                <a:pos x="791845" y="720852"/>
              </a:cxn>
              <a:cxn ang="0">
                <a:pos x="835533" y="725297"/>
              </a:cxn>
              <a:cxn ang="0">
                <a:pos x="959231" y="741553"/>
              </a:cxn>
              <a:cxn ang="0">
                <a:pos x="1076325" y="751078"/>
              </a:cxn>
              <a:cxn ang="0">
                <a:pos x="1141730" y="751586"/>
              </a:cxn>
              <a:cxn ang="0">
                <a:pos x="1288414" y="738378"/>
              </a:cxn>
              <a:cxn ang="0">
                <a:pos x="1370202" y="722757"/>
              </a:cxn>
              <a:cxn ang="0">
                <a:pos x="3048249" y="71445"/>
              </a:cxn>
              <a:cxn ang="0">
                <a:pos x="1997837" y="450596"/>
              </a:cxn>
              <a:cxn ang="0">
                <a:pos x="1674240" y="556641"/>
              </a:cxn>
              <a:cxn ang="0">
                <a:pos x="1482471" y="614045"/>
              </a:cxn>
              <a:cxn ang="0">
                <a:pos x="1354582" y="648208"/>
              </a:cxn>
              <a:cxn ang="0">
                <a:pos x="1277874" y="662940"/>
              </a:cxn>
              <a:cxn ang="0">
                <a:pos x="1141222" y="675386"/>
              </a:cxn>
              <a:cxn ang="0">
                <a:pos x="1544029" y="675513"/>
              </a:cxn>
              <a:cxn ang="0">
                <a:pos x="1696593" y="629539"/>
              </a:cxn>
              <a:cxn ang="0">
                <a:pos x="2258060" y="440817"/>
              </a:cxn>
              <a:cxn ang="0">
                <a:pos x="3048249" y="71445"/>
              </a:cxn>
              <a:cxn ang="0">
                <a:pos x="3083941" y="58166"/>
              </a:cxn>
              <a:cxn ang="0">
                <a:pos x="3074805" y="142941"/>
              </a:cxn>
              <a:cxn ang="0">
                <a:pos x="3247249" y="58166"/>
              </a:cxn>
              <a:cxn ang="0">
                <a:pos x="3048249" y="71445"/>
              </a:cxn>
              <a:cxn ang="0">
                <a:pos x="3110484" y="129667"/>
              </a:cxn>
              <a:cxn ang="0">
                <a:pos x="3021711" y="0"/>
              </a:cxn>
              <a:cxn ang="0">
                <a:pos x="3083941" y="58166"/>
              </a:cxn>
              <a:cxn ang="0">
                <a:pos x="3275838" y="27559"/>
              </a:cxn>
            </a:cxnLst>
            <a:rect l="0" t="0" r="r" b="b"/>
            <a:pathLst>
              <a:path w="3275965" h="1696085">
                <a:moveTo>
                  <a:pt x="749935" y="642747"/>
                </a:moveTo>
                <a:lnTo>
                  <a:pt x="703199" y="644779"/>
                </a:lnTo>
                <a:lnTo>
                  <a:pt x="656589" y="652272"/>
                </a:lnTo>
                <a:lnTo>
                  <a:pt x="609981" y="666369"/>
                </a:lnTo>
                <a:lnTo>
                  <a:pt x="563499" y="688086"/>
                </a:lnTo>
                <a:lnTo>
                  <a:pt x="517271" y="717931"/>
                </a:lnTo>
                <a:lnTo>
                  <a:pt x="472948" y="754126"/>
                </a:lnTo>
                <a:lnTo>
                  <a:pt x="430911" y="795020"/>
                </a:lnTo>
                <a:lnTo>
                  <a:pt x="391160" y="840105"/>
                </a:lnTo>
                <a:lnTo>
                  <a:pt x="353440" y="889127"/>
                </a:lnTo>
                <a:lnTo>
                  <a:pt x="317753" y="941832"/>
                </a:lnTo>
                <a:lnTo>
                  <a:pt x="283718" y="997712"/>
                </a:lnTo>
                <a:lnTo>
                  <a:pt x="251206" y="1056386"/>
                </a:lnTo>
                <a:lnTo>
                  <a:pt x="219963" y="1117981"/>
                </a:lnTo>
                <a:lnTo>
                  <a:pt x="189864" y="1181989"/>
                </a:lnTo>
                <a:lnTo>
                  <a:pt x="160782" y="1247902"/>
                </a:lnTo>
                <a:lnTo>
                  <a:pt x="132587" y="1315593"/>
                </a:lnTo>
                <a:lnTo>
                  <a:pt x="105156" y="1384681"/>
                </a:lnTo>
                <a:lnTo>
                  <a:pt x="78359" y="1454912"/>
                </a:lnTo>
                <a:lnTo>
                  <a:pt x="52070" y="1526032"/>
                </a:lnTo>
                <a:lnTo>
                  <a:pt x="25908" y="1597787"/>
                </a:lnTo>
                <a:lnTo>
                  <a:pt x="0" y="1669669"/>
                </a:lnTo>
                <a:lnTo>
                  <a:pt x="71627" y="1695577"/>
                </a:lnTo>
                <a:lnTo>
                  <a:pt x="97536" y="1623568"/>
                </a:lnTo>
                <a:lnTo>
                  <a:pt x="123571" y="1552067"/>
                </a:lnTo>
                <a:lnTo>
                  <a:pt x="149860" y="1481455"/>
                </a:lnTo>
                <a:lnTo>
                  <a:pt x="176402" y="1411859"/>
                </a:lnTo>
                <a:lnTo>
                  <a:pt x="203453" y="1343660"/>
                </a:lnTo>
                <a:lnTo>
                  <a:pt x="231139" y="1277239"/>
                </a:lnTo>
                <a:lnTo>
                  <a:pt x="259587" y="1212723"/>
                </a:lnTo>
                <a:lnTo>
                  <a:pt x="288671" y="1151001"/>
                </a:lnTo>
                <a:lnTo>
                  <a:pt x="318770" y="1091565"/>
                </a:lnTo>
                <a:lnTo>
                  <a:pt x="350012" y="1035177"/>
                </a:lnTo>
                <a:lnTo>
                  <a:pt x="382397" y="982091"/>
                </a:lnTo>
                <a:lnTo>
                  <a:pt x="415925" y="932815"/>
                </a:lnTo>
                <a:lnTo>
                  <a:pt x="450850" y="887603"/>
                </a:lnTo>
                <a:lnTo>
                  <a:pt x="487172" y="846455"/>
                </a:lnTo>
                <a:lnTo>
                  <a:pt x="524763" y="810006"/>
                </a:lnTo>
                <a:lnTo>
                  <a:pt x="564007" y="778129"/>
                </a:lnTo>
                <a:lnTo>
                  <a:pt x="602614" y="753491"/>
                </a:lnTo>
                <a:lnTo>
                  <a:pt x="639318" y="736727"/>
                </a:lnTo>
                <a:lnTo>
                  <a:pt x="694055" y="722757"/>
                </a:lnTo>
                <a:lnTo>
                  <a:pt x="750951" y="718947"/>
                </a:lnTo>
                <a:lnTo>
                  <a:pt x="1385624" y="718947"/>
                </a:lnTo>
                <a:lnTo>
                  <a:pt x="1413383" y="712089"/>
                </a:lnTo>
                <a:lnTo>
                  <a:pt x="1502664" y="687578"/>
                </a:lnTo>
                <a:lnTo>
                  <a:pt x="1544029" y="675513"/>
                </a:lnTo>
                <a:lnTo>
                  <a:pt x="1110107" y="675513"/>
                </a:lnTo>
                <a:lnTo>
                  <a:pt x="1080008" y="674878"/>
                </a:lnTo>
                <a:lnTo>
                  <a:pt x="1022731" y="671576"/>
                </a:lnTo>
                <a:lnTo>
                  <a:pt x="942721" y="662686"/>
                </a:lnTo>
                <a:lnTo>
                  <a:pt x="843914" y="649605"/>
                </a:lnTo>
                <a:lnTo>
                  <a:pt x="820165" y="646938"/>
                </a:lnTo>
                <a:lnTo>
                  <a:pt x="796544" y="644779"/>
                </a:lnTo>
                <a:lnTo>
                  <a:pt x="773176" y="643382"/>
                </a:lnTo>
                <a:lnTo>
                  <a:pt x="749935" y="642747"/>
                </a:lnTo>
                <a:close/>
              </a:path>
              <a:path w="3275965" h="1696085">
                <a:moveTo>
                  <a:pt x="1385624" y="718947"/>
                </a:moveTo>
                <a:lnTo>
                  <a:pt x="750951" y="718947"/>
                </a:lnTo>
                <a:lnTo>
                  <a:pt x="771144" y="719582"/>
                </a:lnTo>
                <a:lnTo>
                  <a:pt x="791845" y="720852"/>
                </a:lnTo>
                <a:lnTo>
                  <a:pt x="813181" y="722757"/>
                </a:lnTo>
                <a:lnTo>
                  <a:pt x="835533" y="725297"/>
                </a:lnTo>
                <a:lnTo>
                  <a:pt x="932561" y="738251"/>
                </a:lnTo>
                <a:lnTo>
                  <a:pt x="959231" y="741553"/>
                </a:lnTo>
                <a:lnTo>
                  <a:pt x="1015491" y="747395"/>
                </a:lnTo>
                <a:lnTo>
                  <a:pt x="1076325" y="751078"/>
                </a:lnTo>
                <a:lnTo>
                  <a:pt x="1108456" y="751713"/>
                </a:lnTo>
                <a:lnTo>
                  <a:pt x="1141730" y="751586"/>
                </a:lnTo>
                <a:lnTo>
                  <a:pt x="1212341" y="747776"/>
                </a:lnTo>
                <a:lnTo>
                  <a:pt x="1288414" y="738378"/>
                </a:lnTo>
                <a:lnTo>
                  <a:pt x="1328547" y="731520"/>
                </a:lnTo>
                <a:lnTo>
                  <a:pt x="1370202" y="722757"/>
                </a:lnTo>
                <a:lnTo>
                  <a:pt x="1385624" y="718947"/>
                </a:lnTo>
                <a:close/>
              </a:path>
              <a:path w="3275965" h="1696085">
                <a:moveTo>
                  <a:pt x="3048249" y="71445"/>
                </a:moveTo>
                <a:lnTo>
                  <a:pt x="2479802" y="280543"/>
                </a:lnTo>
                <a:lnTo>
                  <a:pt x="1997837" y="450596"/>
                </a:lnTo>
                <a:lnTo>
                  <a:pt x="1777873" y="523748"/>
                </a:lnTo>
                <a:lnTo>
                  <a:pt x="1674240" y="556641"/>
                </a:lnTo>
                <a:lnTo>
                  <a:pt x="1575815" y="586867"/>
                </a:lnTo>
                <a:lnTo>
                  <a:pt x="1482471" y="614045"/>
                </a:lnTo>
                <a:lnTo>
                  <a:pt x="1395095" y="638048"/>
                </a:lnTo>
                <a:lnTo>
                  <a:pt x="1354582" y="648208"/>
                </a:lnTo>
                <a:lnTo>
                  <a:pt x="1315465" y="656336"/>
                </a:lnTo>
                <a:lnTo>
                  <a:pt x="1277874" y="662940"/>
                </a:lnTo>
                <a:lnTo>
                  <a:pt x="1207008" y="671703"/>
                </a:lnTo>
                <a:lnTo>
                  <a:pt x="1141222" y="675386"/>
                </a:lnTo>
                <a:lnTo>
                  <a:pt x="1110107" y="675513"/>
                </a:lnTo>
                <a:lnTo>
                  <a:pt x="1544029" y="675513"/>
                </a:lnTo>
                <a:lnTo>
                  <a:pt x="1597152" y="660019"/>
                </a:lnTo>
                <a:lnTo>
                  <a:pt x="1696593" y="629539"/>
                </a:lnTo>
                <a:lnTo>
                  <a:pt x="1909572" y="560705"/>
                </a:lnTo>
                <a:lnTo>
                  <a:pt x="2258060" y="440817"/>
                </a:lnTo>
                <a:lnTo>
                  <a:pt x="3074805" y="142941"/>
                </a:lnTo>
                <a:lnTo>
                  <a:pt x="3048249" y="71445"/>
                </a:lnTo>
                <a:close/>
              </a:path>
              <a:path w="3275965" h="1696085">
                <a:moveTo>
                  <a:pt x="3247249" y="58166"/>
                </a:moveTo>
                <a:lnTo>
                  <a:pt x="3083941" y="58166"/>
                </a:lnTo>
                <a:lnTo>
                  <a:pt x="3110484" y="129667"/>
                </a:lnTo>
                <a:lnTo>
                  <a:pt x="3074805" y="142941"/>
                </a:lnTo>
                <a:lnTo>
                  <a:pt x="3101340" y="214375"/>
                </a:lnTo>
                <a:lnTo>
                  <a:pt x="3247249" y="58166"/>
                </a:lnTo>
                <a:close/>
              </a:path>
              <a:path w="3275965" h="1696085">
                <a:moveTo>
                  <a:pt x="3083941" y="58166"/>
                </a:moveTo>
                <a:lnTo>
                  <a:pt x="3048249" y="71445"/>
                </a:lnTo>
                <a:lnTo>
                  <a:pt x="3074805" y="142941"/>
                </a:lnTo>
                <a:lnTo>
                  <a:pt x="3110484" y="129667"/>
                </a:lnTo>
                <a:lnTo>
                  <a:pt x="3083941" y="58166"/>
                </a:lnTo>
                <a:close/>
              </a:path>
              <a:path w="3275965" h="1696085">
                <a:moveTo>
                  <a:pt x="3021711" y="0"/>
                </a:moveTo>
                <a:lnTo>
                  <a:pt x="3048249" y="71445"/>
                </a:lnTo>
                <a:lnTo>
                  <a:pt x="3083941" y="58166"/>
                </a:lnTo>
                <a:lnTo>
                  <a:pt x="3247249" y="58166"/>
                </a:lnTo>
                <a:lnTo>
                  <a:pt x="3275838" y="27559"/>
                </a:lnTo>
                <a:lnTo>
                  <a:pt x="3021711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35" name="object 20"/>
          <p:cNvSpPr>
            <a:spLocks/>
          </p:cNvSpPr>
          <p:nvPr/>
        </p:nvSpPr>
        <p:spPr bwMode="auto">
          <a:xfrm>
            <a:off x="3025775" y="3140075"/>
            <a:ext cx="1627188" cy="2178050"/>
          </a:xfrm>
          <a:custGeom>
            <a:avLst/>
            <a:gdLst/>
            <a:ahLst/>
            <a:cxnLst>
              <a:cxn ang="0">
                <a:pos x="884047" y="974089"/>
              </a:cxn>
              <a:cxn ang="0">
                <a:pos x="761238" y="1028319"/>
              </a:cxn>
              <a:cxn ang="0">
                <a:pos x="601090" y="1114933"/>
              </a:cxn>
              <a:cxn ang="0">
                <a:pos x="495808" y="1204849"/>
              </a:cxn>
              <a:cxn ang="0">
                <a:pos x="410083" y="1312037"/>
              </a:cxn>
              <a:cxn ang="0">
                <a:pos x="326898" y="1446149"/>
              </a:cxn>
              <a:cxn ang="0">
                <a:pos x="244729" y="1602105"/>
              </a:cxn>
              <a:cxn ang="0">
                <a:pos x="162941" y="1774444"/>
              </a:cxn>
              <a:cxn ang="0">
                <a:pos x="81407" y="1957577"/>
              </a:cxn>
              <a:cxn ang="0">
                <a:pos x="70104" y="2176272"/>
              </a:cxn>
              <a:cxn ang="0">
                <a:pos x="205359" y="1865502"/>
              </a:cxn>
              <a:cxn ang="0">
                <a:pos x="286258" y="1690624"/>
              </a:cxn>
              <a:cxn ang="0">
                <a:pos x="366775" y="1531746"/>
              </a:cxn>
              <a:cxn ang="0">
                <a:pos x="446659" y="1394714"/>
              </a:cxn>
              <a:cxn ang="0">
                <a:pos x="525399" y="1285875"/>
              </a:cxn>
              <a:cxn ang="0">
                <a:pos x="631825" y="1186561"/>
              </a:cxn>
              <a:cxn ang="0">
                <a:pos x="792352" y="1097914"/>
              </a:cxn>
              <a:cxn ang="0">
                <a:pos x="934974" y="1035431"/>
              </a:cxn>
              <a:cxn ang="0">
                <a:pos x="1159129" y="1025017"/>
              </a:cxn>
              <a:cxn ang="0">
                <a:pos x="1194689" y="990473"/>
              </a:cxn>
              <a:cxn ang="0">
                <a:pos x="1067815" y="979169"/>
              </a:cxn>
              <a:cxn ang="0">
                <a:pos x="1022985" y="966977"/>
              </a:cxn>
              <a:cxn ang="0">
                <a:pos x="972565" y="956437"/>
              </a:cxn>
              <a:cxn ang="0">
                <a:pos x="961898" y="1032001"/>
              </a:cxn>
              <a:cxn ang="0">
                <a:pos x="988440" y="1036319"/>
              </a:cxn>
              <a:cxn ang="0">
                <a:pos x="1033907" y="1049908"/>
              </a:cxn>
              <a:cxn ang="0">
                <a:pos x="1074927" y="1055751"/>
              </a:cxn>
              <a:cxn ang="0">
                <a:pos x="1147318" y="1033399"/>
              </a:cxn>
              <a:cxn ang="0">
                <a:pos x="1471422" y="232663"/>
              </a:cxn>
              <a:cxn ang="0">
                <a:pos x="1412748" y="371983"/>
              </a:cxn>
              <a:cxn ang="0">
                <a:pos x="1335532" y="553719"/>
              </a:cxn>
              <a:cxn ang="0">
                <a:pos x="1274318" y="691642"/>
              </a:cxn>
              <a:cxn ang="0">
                <a:pos x="1191133" y="859663"/>
              </a:cxn>
              <a:cxn ang="0">
                <a:pos x="1107567" y="968375"/>
              </a:cxn>
              <a:cxn ang="0">
                <a:pos x="1231264" y="941069"/>
              </a:cxn>
              <a:cxn ang="0">
                <a:pos x="1313561" y="787526"/>
              </a:cxn>
              <a:cxn ang="0">
                <a:pos x="1405382" y="584200"/>
              </a:cxn>
              <a:cxn ang="0">
                <a:pos x="1497964" y="365633"/>
              </a:cxn>
              <a:cxn ang="0">
                <a:pos x="1555369" y="229870"/>
              </a:cxn>
              <a:cxn ang="0">
                <a:pos x="1624315" y="157099"/>
              </a:cxn>
              <a:cxn ang="0">
                <a:pos x="1558259" y="223542"/>
              </a:cxn>
              <a:cxn ang="0">
                <a:pos x="1504823" y="157099"/>
              </a:cxn>
              <a:cxn ang="0">
                <a:pos x="1574164" y="188722"/>
              </a:cxn>
              <a:cxn ang="0">
                <a:pos x="1419860" y="159385"/>
              </a:cxn>
              <a:cxn ang="0">
                <a:pos x="1624315" y="157099"/>
              </a:cxn>
            </a:cxnLst>
            <a:rect l="0" t="0" r="r" b="b"/>
            <a:pathLst>
              <a:path w="1627504" h="2176779">
                <a:moveTo>
                  <a:pt x="960374" y="955801"/>
                </a:moveTo>
                <a:lnTo>
                  <a:pt x="922147" y="959993"/>
                </a:lnTo>
                <a:lnTo>
                  <a:pt x="884047" y="974089"/>
                </a:lnTo>
                <a:lnTo>
                  <a:pt x="862076" y="984757"/>
                </a:lnTo>
                <a:lnTo>
                  <a:pt x="838835" y="995171"/>
                </a:lnTo>
                <a:lnTo>
                  <a:pt x="761238" y="1028319"/>
                </a:lnTo>
                <a:lnTo>
                  <a:pt x="704850" y="1054481"/>
                </a:lnTo>
                <a:lnTo>
                  <a:pt x="645795" y="1086358"/>
                </a:lnTo>
                <a:lnTo>
                  <a:pt x="601090" y="1114933"/>
                </a:lnTo>
                <a:lnTo>
                  <a:pt x="555751" y="1149223"/>
                </a:lnTo>
                <a:lnTo>
                  <a:pt x="525652" y="1175512"/>
                </a:lnTo>
                <a:lnTo>
                  <a:pt x="495808" y="1204849"/>
                </a:lnTo>
                <a:lnTo>
                  <a:pt x="466598" y="1237361"/>
                </a:lnTo>
                <a:lnTo>
                  <a:pt x="437896" y="1273175"/>
                </a:lnTo>
                <a:lnTo>
                  <a:pt x="410083" y="1312037"/>
                </a:lnTo>
                <a:lnTo>
                  <a:pt x="382143" y="1354074"/>
                </a:lnTo>
                <a:lnTo>
                  <a:pt x="354584" y="1398777"/>
                </a:lnTo>
                <a:lnTo>
                  <a:pt x="326898" y="1446149"/>
                </a:lnTo>
                <a:lnTo>
                  <a:pt x="299593" y="1495933"/>
                </a:lnTo>
                <a:lnTo>
                  <a:pt x="272034" y="1548130"/>
                </a:lnTo>
                <a:lnTo>
                  <a:pt x="244729" y="1602105"/>
                </a:lnTo>
                <a:lnTo>
                  <a:pt x="217424" y="1657985"/>
                </a:lnTo>
                <a:lnTo>
                  <a:pt x="190246" y="1715515"/>
                </a:lnTo>
                <a:lnTo>
                  <a:pt x="162941" y="1774444"/>
                </a:lnTo>
                <a:lnTo>
                  <a:pt x="135762" y="1834514"/>
                </a:lnTo>
                <a:lnTo>
                  <a:pt x="108585" y="1895602"/>
                </a:lnTo>
                <a:lnTo>
                  <a:pt x="81407" y="1957577"/>
                </a:lnTo>
                <a:lnTo>
                  <a:pt x="54229" y="2020189"/>
                </a:lnTo>
                <a:lnTo>
                  <a:pt x="0" y="2146046"/>
                </a:lnTo>
                <a:lnTo>
                  <a:pt x="70104" y="2176272"/>
                </a:lnTo>
                <a:lnTo>
                  <a:pt x="124206" y="2050288"/>
                </a:lnTo>
                <a:lnTo>
                  <a:pt x="178308" y="1926208"/>
                </a:lnTo>
                <a:lnTo>
                  <a:pt x="205359" y="1865502"/>
                </a:lnTo>
                <a:lnTo>
                  <a:pt x="232410" y="1805686"/>
                </a:lnTo>
                <a:lnTo>
                  <a:pt x="259334" y="1747520"/>
                </a:lnTo>
                <a:lnTo>
                  <a:pt x="286258" y="1690624"/>
                </a:lnTo>
                <a:lnTo>
                  <a:pt x="313182" y="1635506"/>
                </a:lnTo>
                <a:lnTo>
                  <a:pt x="340106" y="1582420"/>
                </a:lnTo>
                <a:lnTo>
                  <a:pt x="366775" y="1531746"/>
                </a:lnTo>
                <a:lnTo>
                  <a:pt x="393573" y="1483233"/>
                </a:lnTo>
                <a:lnTo>
                  <a:pt x="420115" y="1437639"/>
                </a:lnTo>
                <a:lnTo>
                  <a:pt x="446659" y="1394714"/>
                </a:lnTo>
                <a:lnTo>
                  <a:pt x="473075" y="1354963"/>
                </a:lnTo>
                <a:lnTo>
                  <a:pt x="499363" y="1318387"/>
                </a:lnTo>
                <a:lnTo>
                  <a:pt x="525399" y="1285875"/>
                </a:lnTo>
                <a:lnTo>
                  <a:pt x="551814" y="1256664"/>
                </a:lnTo>
                <a:lnTo>
                  <a:pt x="591693" y="1218692"/>
                </a:lnTo>
                <a:lnTo>
                  <a:pt x="631825" y="1186561"/>
                </a:lnTo>
                <a:lnTo>
                  <a:pt x="686054" y="1151001"/>
                </a:lnTo>
                <a:lnTo>
                  <a:pt x="739521" y="1122299"/>
                </a:lnTo>
                <a:lnTo>
                  <a:pt x="792352" y="1097914"/>
                </a:lnTo>
                <a:lnTo>
                  <a:pt x="868807" y="1065276"/>
                </a:lnTo>
                <a:lnTo>
                  <a:pt x="893318" y="1054227"/>
                </a:lnTo>
                <a:lnTo>
                  <a:pt x="934974" y="1035431"/>
                </a:lnTo>
                <a:lnTo>
                  <a:pt x="955675" y="1032001"/>
                </a:lnTo>
                <a:lnTo>
                  <a:pt x="1149286" y="1032001"/>
                </a:lnTo>
                <a:lnTo>
                  <a:pt x="1159129" y="1025017"/>
                </a:lnTo>
                <a:lnTo>
                  <a:pt x="1171067" y="1014983"/>
                </a:lnTo>
                <a:lnTo>
                  <a:pt x="1183005" y="1003300"/>
                </a:lnTo>
                <a:lnTo>
                  <a:pt x="1194689" y="990473"/>
                </a:lnTo>
                <a:lnTo>
                  <a:pt x="1203711" y="979551"/>
                </a:lnTo>
                <a:lnTo>
                  <a:pt x="1072642" y="979551"/>
                </a:lnTo>
                <a:lnTo>
                  <a:pt x="1067815" y="979169"/>
                </a:lnTo>
                <a:lnTo>
                  <a:pt x="1054735" y="976502"/>
                </a:lnTo>
                <a:lnTo>
                  <a:pt x="1040002" y="972438"/>
                </a:lnTo>
                <a:lnTo>
                  <a:pt x="1022985" y="966977"/>
                </a:lnTo>
                <a:lnTo>
                  <a:pt x="1003808" y="961644"/>
                </a:lnTo>
                <a:lnTo>
                  <a:pt x="983488" y="957707"/>
                </a:lnTo>
                <a:lnTo>
                  <a:pt x="972565" y="956437"/>
                </a:lnTo>
                <a:lnTo>
                  <a:pt x="960374" y="955801"/>
                </a:lnTo>
                <a:close/>
              </a:path>
              <a:path w="1627504" h="2176779">
                <a:moveTo>
                  <a:pt x="1149286" y="1032001"/>
                </a:moveTo>
                <a:lnTo>
                  <a:pt x="961898" y="1032001"/>
                </a:lnTo>
                <a:lnTo>
                  <a:pt x="967867" y="1032510"/>
                </a:lnTo>
                <a:lnTo>
                  <a:pt x="974598" y="1033271"/>
                </a:lnTo>
                <a:lnTo>
                  <a:pt x="988440" y="1036319"/>
                </a:lnTo>
                <a:lnTo>
                  <a:pt x="1002030" y="1040383"/>
                </a:lnTo>
                <a:lnTo>
                  <a:pt x="1017015" y="1045082"/>
                </a:lnTo>
                <a:lnTo>
                  <a:pt x="1033907" y="1049908"/>
                </a:lnTo>
                <a:lnTo>
                  <a:pt x="1052449" y="1053719"/>
                </a:lnTo>
                <a:lnTo>
                  <a:pt x="1063625" y="1055243"/>
                </a:lnTo>
                <a:lnTo>
                  <a:pt x="1074927" y="1055751"/>
                </a:lnTo>
                <a:lnTo>
                  <a:pt x="1086612" y="1055243"/>
                </a:lnTo>
                <a:lnTo>
                  <a:pt x="1135126" y="1040638"/>
                </a:lnTo>
                <a:lnTo>
                  <a:pt x="1147318" y="1033399"/>
                </a:lnTo>
                <a:lnTo>
                  <a:pt x="1149286" y="1032001"/>
                </a:lnTo>
                <a:close/>
              </a:path>
              <a:path w="1627504" h="2176779">
                <a:moveTo>
                  <a:pt x="1489185" y="191521"/>
                </a:moveTo>
                <a:lnTo>
                  <a:pt x="1471422" y="232663"/>
                </a:lnTo>
                <a:lnTo>
                  <a:pt x="1442593" y="300863"/>
                </a:lnTo>
                <a:lnTo>
                  <a:pt x="1427734" y="336168"/>
                </a:lnTo>
                <a:lnTo>
                  <a:pt x="1412748" y="371983"/>
                </a:lnTo>
                <a:lnTo>
                  <a:pt x="1382014" y="444753"/>
                </a:lnTo>
                <a:lnTo>
                  <a:pt x="1351026" y="517651"/>
                </a:lnTo>
                <a:lnTo>
                  <a:pt x="1335532" y="553719"/>
                </a:lnTo>
                <a:lnTo>
                  <a:pt x="1320038" y="589280"/>
                </a:lnTo>
                <a:lnTo>
                  <a:pt x="1304671" y="624332"/>
                </a:lnTo>
                <a:lnTo>
                  <a:pt x="1274318" y="691642"/>
                </a:lnTo>
                <a:lnTo>
                  <a:pt x="1245108" y="754252"/>
                </a:lnTo>
                <a:lnTo>
                  <a:pt x="1217168" y="810768"/>
                </a:lnTo>
                <a:lnTo>
                  <a:pt x="1191133" y="859663"/>
                </a:lnTo>
                <a:lnTo>
                  <a:pt x="1167892" y="898779"/>
                </a:lnTo>
                <a:lnTo>
                  <a:pt x="1138301" y="939292"/>
                </a:lnTo>
                <a:lnTo>
                  <a:pt x="1107567" y="968375"/>
                </a:lnTo>
                <a:lnTo>
                  <a:pt x="1077595" y="979551"/>
                </a:lnTo>
                <a:lnTo>
                  <a:pt x="1203711" y="979551"/>
                </a:lnTo>
                <a:lnTo>
                  <a:pt x="1231264" y="941069"/>
                </a:lnTo>
                <a:lnTo>
                  <a:pt x="1257427" y="897255"/>
                </a:lnTo>
                <a:lnTo>
                  <a:pt x="1284732" y="845946"/>
                </a:lnTo>
                <a:lnTo>
                  <a:pt x="1313561" y="787526"/>
                </a:lnTo>
                <a:lnTo>
                  <a:pt x="1343533" y="723645"/>
                </a:lnTo>
                <a:lnTo>
                  <a:pt x="1389761" y="620013"/>
                </a:lnTo>
                <a:lnTo>
                  <a:pt x="1405382" y="584200"/>
                </a:lnTo>
                <a:lnTo>
                  <a:pt x="1421130" y="547751"/>
                </a:lnTo>
                <a:lnTo>
                  <a:pt x="1452245" y="474471"/>
                </a:lnTo>
                <a:lnTo>
                  <a:pt x="1497964" y="365633"/>
                </a:lnTo>
                <a:lnTo>
                  <a:pt x="1527429" y="295910"/>
                </a:lnTo>
                <a:lnTo>
                  <a:pt x="1541526" y="262254"/>
                </a:lnTo>
                <a:lnTo>
                  <a:pt x="1555369" y="229870"/>
                </a:lnTo>
                <a:lnTo>
                  <a:pt x="1558259" y="223542"/>
                </a:lnTo>
                <a:lnTo>
                  <a:pt x="1489185" y="191521"/>
                </a:lnTo>
                <a:close/>
              </a:path>
              <a:path w="1627504" h="2176779">
                <a:moveTo>
                  <a:pt x="1624315" y="157099"/>
                </a:moveTo>
                <a:lnTo>
                  <a:pt x="1504823" y="157099"/>
                </a:lnTo>
                <a:lnTo>
                  <a:pt x="1574164" y="188722"/>
                </a:lnTo>
                <a:lnTo>
                  <a:pt x="1558259" y="223542"/>
                </a:lnTo>
                <a:lnTo>
                  <a:pt x="1627251" y="255524"/>
                </a:lnTo>
                <a:lnTo>
                  <a:pt x="1624315" y="157099"/>
                </a:lnTo>
                <a:close/>
              </a:path>
              <a:path w="1627504" h="2176779">
                <a:moveTo>
                  <a:pt x="1504823" y="157099"/>
                </a:moveTo>
                <a:lnTo>
                  <a:pt x="1489185" y="191521"/>
                </a:lnTo>
                <a:lnTo>
                  <a:pt x="1558259" y="223542"/>
                </a:lnTo>
                <a:lnTo>
                  <a:pt x="1574164" y="188722"/>
                </a:lnTo>
                <a:lnTo>
                  <a:pt x="1504823" y="157099"/>
                </a:lnTo>
                <a:close/>
              </a:path>
              <a:path w="1627504" h="2176779">
                <a:moveTo>
                  <a:pt x="1619631" y="0"/>
                </a:moveTo>
                <a:lnTo>
                  <a:pt x="1419860" y="159385"/>
                </a:lnTo>
                <a:lnTo>
                  <a:pt x="1489185" y="191521"/>
                </a:lnTo>
                <a:lnTo>
                  <a:pt x="1504823" y="157099"/>
                </a:lnTo>
                <a:lnTo>
                  <a:pt x="1624315" y="157099"/>
                </a:lnTo>
                <a:lnTo>
                  <a:pt x="1619631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36" name="object 21"/>
          <p:cNvSpPr>
            <a:spLocks/>
          </p:cNvSpPr>
          <p:nvPr/>
        </p:nvSpPr>
        <p:spPr bwMode="auto">
          <a:xfrm>
            <a:off x="3597275" y="4484688"/>
            <a:ext cx="1838325" cy="969962"/>
          </a:xfrm>
          <a:custGeom>
            <a:avLst/>
            <a:gdLst/>
            <a:ahLst/>
            <a:cxnLst>
              <a:cxn ang="0">
                <a:pos x="843533" y="1778"/>
              </a:cxn>
              <a:cxn ang="0">
                <a:pos x="720216" y="14097"/>
              </a:cxn>
              <a:cxn ang="0">
                <a:pos x="601599" y="38100"/>
              </a:cxn>
              <a:cxn ang="0">
                <a:pos x="492251" y="74295"/>
              </a:cxn>
              <a:cxn ang="0">
                <a:pos x="396113" y="123317"/>
              </a:cxn>
              <a:cxn ang="0">
                <a:pos x="316356" y="186690"/>
              </a:cxn>
              <a:cxn ang="0">
                <a:pos x="249427" y="265049"/>
              </a:cxn>
              <a:cxn ang="0">
                <a:pos x="193039" y="355854"/>
              </a:cxn>
              <a:cxn ang="0">
                <a:pos x="145414" y="456692"/>
              </a:cxn>
              <a:cxn ang="0">
                <a:pos x="95376" y="593979"/>
              </a:cxn>
              <a:cxn ang="0">
                <a:pos x="60832" y="710184"/>
              </a:cxn>
              <a:cxn ang="0">
                <a:pos x="29463" y="829945"/>
              </a:cxn>
              <a:cxn ang="0">
                <a:pos x="73913" y="969010"/>
              </a:cxn>
              <a:cxn ang="0">
                <a:pos x="118617" y="788543"/>
              </a:cxn>
              <a:cxn ang="0">
                <a:pos x="150875" y="672465"/>
              </a:cxn>
              <a:cxn ang="0">
                <a:pos x="186483" y="562102"/>
              </a:cxn>
              <a:cxn ang="0">
                <a:pos x="226694" y="460629"/>
              </a:cxn>
              <a:cxn ang="0">
                <a:pos x="272795" y="369062"/>
              </a:cxn>
              <a:cxn ang="0">
                <a:pos x="325881" y="290068"/>
              </a:cxn>
              <a:cxn ang="0">
                <a:pos x="386714" y="225298"/>
              </a:cxn>
              <a:cxn ang="0">
                <a:pos x="457707" y="175133"/>
              </a:cxn>
              <a:cxn ang="0">
                <a:pos x="546100" y="135128"/>
              </a:cxn>
              <a:cxn ang="0">
                <a:pos x="648842" y="105029"/>
              </a:cxn>
              <a:cxn ang="0">
                <a:pos x="761111" y="85471"/>
              </a:cxn>
              <a:cxn ang="0">
                <a:pos x="877696" y="76708"/>
              </a:cxn>
              <a:cxn ang="0">
                <a:pos x="1313106" y="76200"/>
              </a:cxn>
              <a:cxn ang="0">
                <a:pos x="1250695" y="50419"/>
              </a:cxn>
              <a:cxn ang="0">
                <a:pos x="1144651" y="21717"/>
              </a:cxn>
              <a:cxn ang="0">
                <a:pos x="1028191" y="5080"/>
              </a:cxn>
              <a:cxn ang="0">
                <a:pos x="936751" y="127"/>
              </a:cxn>
              <a:cxn ang="0">
                <a:pos x="1685391" y="570070"/>
              </a:cxn>
              <a:cxn ang="0">
                <a:pos x="1838325" y="744220"/>
              </a:cxn>
              <a:cxn ang="0">
                <a:pos x="1705737" y="602488"/>
              </a:cxn>
              <a:cxn ang="0">
                <a:pos x="1750145" y="529948"/>
              </a:cxn>
              <a:cxn ang="0">
                <a:pos x="1705737" y="602488"/>
              </a:cxn>
              <a:cxn ang="0">
                <a:pos x="1750145" y="529948"/>
              </a:cxn>
              <a:cxn ang="0">
                <a:pos x="1750145" y="529948"/>
              </a:cxn>
              <a:cxn ang="0">
                <a:pos x="1705737" y="602488"/>
              </a:cxn>
              <a:cxn ang="0">
                <a:pos x="1815083" y="489712"/>
              </a:cxn>
              <a:cxn ang="0">
                <a:pos x="907161" y="76200"/>
              </a:cxn>
              <a:cxn ang="0">
                <a:pos x="965326" y="77216"/>
              </a:cxn>
              <a:cxn ang="0">
                <a:pos x="1077721" y="87503"/>
              </a:cxn>
              <a:cxn ang="0">
                <a:pos x="1180591" y="108331"/>
              </a:cxn>
              <a:cxn ang="0">
                <a:pos x="1269238" y="139700"/>
              </a:cxn>
              <a:cxn ang="0">
                <a:pos x="1348486" y="184277"/>
              </a:cxn>
              <a:cxn ang="0">
                <a:pos x="1423796" y="243205"/>
              </a:cxn>
              <a:cxn ang="0">
                <a:pos x="1495678" y="314706"/>
              </a:cxn>
              <a:cxn ang="0">
                <a:pos x="1581277" y="418973"/>
              </a:cxn>
              <a:cxn ang="0">
                <a:pos x="1646936" y="511556"/>
              </a:cxn>
              <a:cxn ang="0">
                <a:pos x="1685391" y="570070"/>
              </a:cxn>
              <a:cxn ang="0">
                <a:pos x="1709674" y="468122"/>
              </a:cxn>
              <a:cxn ang="0">
                <a:pos x="1641475" y="372237"/>
              </a:cxn>
              <a:cxn ang="0">
                <a:pos x="1569974" y="283591"/>
              </a:cxn>
              <a:cxn ang="0">
                <a:pos x="1493519" y="203708"/>
              </a:cxn>
              <a:cxn ang="0">
                <a:pos x="1411351" y="135255"/>
              </a:cxn>
              <a:cxn ang="0">
                <a:pos x="1322451" y="80645"/>
              </a:cxn>
            </a:cxnLst>
            <a:rect l="0" t="0" r="r" b="b"/>
            <a:pathLst>
              <a:path w="1838325" h="969010">
                <a:moveTo>
                  <a:pt x="905763" y="0"/>
                </a:moveTo>
                <a:lnTo>
                  <a:pt x="843533" y="1778"/>
                </a:lnTo>
                <a:lnTo>
                  <a:pt x="781684" y="6477"/>
                </a:lnTo>
                <a:lnTo>
                  <a:pt x="720216" y="14097"/>
                </a:lnTo>
                <a:lnTo>
                  <a:pt x="660145" y="24638"/>
                </a:lnTo>
                <a:lnTo>
                  <a:pt x="601599" y="38100"/>
                </a:lnTo>
                <a:lnTo>
                  <a:pt x="545591" y="54610"/>
                </a:lnTo>
                <a:lnTo>
                  <a:pt x="492251" y="74295"/>
                </a:lnTo>
                <a:lnTo>
                  <a:pt x="442213" y="97155"/>
                </a:lnTo>
                <a:lnTo>
                  <a:pt x="396113" y="123317"/>
                </a:lnTo>
                <a:lnTo>
                  <a:pt x="354456" y="153035"/>
                </a:lnTo>
                <a:lnTo>
                  <a:pt x="316356" y="186690"/>
                </a:lnTo>
                <a:lnTo>
                  <a:pt x="281431" y="224155"/>
                </a:lnTo>
                <a:lnTo>
                  <a:pt x="249427" y="265049"/>
                </a:lnTo>
                <a:lnTo>
                  <a:pt x="219963" y="308991"/>
                </a:lnTo>
                <a:lnTo>
                  <a:pt x="193039" y="355854"/>
                </a:lnTo>
                <a:lnTo>
                  <a:pt x="168401" y="405003"/>
                </a:lnTo>
                <a:lnTo>
                  <a:pt x="145414" y="456692"/>
                </a:lnTo>
                <a:lnTo>
                  <a:pt x="114172" y="537972"/>
                </a:lnTo>
                <a:lnTo>
                  <a:pt x="95376" y="593979"/>
                </a:lnTo>
                <a:lnTo>
                  <a:pt x="77596" y="651637"/>
                </a:lnTo>
                <a:lnTo>
                  <a:pt x="60832" y="710184"/>
                </a:lnTo>
                <a:lnTo>
                  <a:pt x="44830" y="769747"/>
                </a:lnTo>
                <a:lnTo>
                  <a:pt x="29463" y="829945"/>
                </a:lnTo>
                <a:lnTo>
                  <a:pt x="0" y="950976"/>
                </a:lnTo>
                <a:lnTo>
                  <a:pt x="73913" y="969010"/>
                </a:lnTo>
                <a:lnTo>
                  <a:pt x="103504" y="847979"/>
                </a:lnTo>
                <a:lnTo>
                  <a:pt x="118617" y="788543"/>
                </a:lnTo>
                <a:lnTo>
                  <a:pt x="134365" y="729996"/>
                </a:lnTo>
                <a:lnTo>
                  <a:pt x="150875" y="672465"/>
                </a:lnTo>
                <a:lnTo>
                  <a:pt x="168147" y="616458"/>
                </a:lnTo>
                <a:lnTo>
                  <a:pt x="186483" y="562102"/>
                </a:lnTo>
                <a:lnTo>
                  <a:pt x="205993" y="510286"/>
                </a:lnTo>
                <a:lnTo>
                  <a:pt x="226694" y="460629"/>
                </a:lnTo>
                <a:lnTo>
                  <a:pt x="248919" y="413512"/>
                </a:lnTo>
                <a:lnTo>
                  <a:pt x="272795" y="369062"/>
                </a:lnTo>
                <a:lnTo>
                  <a:pt x="298450" y="328041"/>
                </a:lnTo>
                <a:lnTo>
                  <a:pt x="325881" y="290068"/>
                </a:lnTo>
                <a:lnTo>
                  <a:pt x="355345" y="255778"/>
                </a:lnTo>
                <a:lnTo>
                  <a:pt x="386714" y="225298"/>
                </a:lnTo>
                <a:lnTo>
                  <a:pt x="420496" y="198628"/>
                </a:lnTo>
                <a:lnTo>
                  <a:pt x="457707" y="175133"/>
                </a:lnTo>
                <a:lnTo>
                  <a:pt x="499871" y="153924"/>
                </a:lnTo>
                <a:lnTo>
                  <a:pt x="546100" y="135128"/>
                </a:lnTo>
                <a:lnTo>
                  <a:pt x="595883" y="118872"/>
                </a:lnTo>
                <a:lnTo>
                  <a:pt x="648842" y="105029"/>
                </a:lnTo>
                <a:lnTo>
                  <a:pt x="704214" y="93853"/>
                </a:lnTo>
                <a:lnTo>
                  <a:pt x="761111" y="85471"/>
                </a:lnTo>
                <a:lnTo>
                  <a:pt x="819150" y="79756"/>
                </a:lnTo>
                <a:lnTo>
                  <a:pt x="877696" y="76708"/>
                </a:lnTo>
                <a:lnTo>
                  <a:pt x="907161" y="76200"/>
                </a:lnTo>
                <a:lnTo>
                  <a:pt x="1313106" y="76200"/>
                </a:lnTo>
                <a:lnTo>
                  <a:pt x="1298955" y="69469"/>
                </a:lnTo>
                <a:lnTo>
                  <a:pt x="1250695" y="50419"/>
                </a:lnTo>
                <a:lnTo>
                  <a:pt x="1199133" y="34417"/>
                </a:lnTo>
                <a:lnTo>
                  <a:pt x="1144651" y="21717"/>
                </a:lnTo>
                <a:lnTo>
                  <a:pt x="1087374" y="11938"/>
                </a:lnTo>
                <a:lnTo>
                  <a:pt x="1028191" y="5080"/>
                </a:lnTo>
                <a:lnTo>
                  <a:pt x="967486" y="1016"/>
                </a:lnTo>
                <a:lnTo>
                  <a:pt x="936751" y="127"/>
                </a:lnTo>
                <a:lnTo>
                  <a:pt x="905763" y="0"/>
                </a:lnTo>
                <a:close/>
              </a:path>
              <a:path w="1838325" h="969010">
                <a:moveTo>
                  <a:pt x="1685391" y="570070"/>
                </a:moveTo>
                <a:lnTo>
                  <a:pt x="1620774" y="610108"/>
                </a:lnTo>
                <a:lnTo>
                  <a:pt x="1838325" y="744220"/>
                </a:lnTo>
                <a:lnTo>
                  <a:pt x="1825382" y="602488"/>
                </a:lnTo>
                <a:lnTo>
                  <a:pt x="1705737" y="602488"/>
                </a:lnTo>
                <a:lnTo>
                  <a:pt x="1685391" y="570070"/>
                </a:lnTo>
                <a:close/>
              </a:path>
              <a:path w="1838325" h="969010">
                <a:moveTo>
                  <a:pt x="1750145" y="529948"/>
                </a:moveTo>
                <a:lnTo>
                  <a:pt x="1685391" y="570070"/>
                </a:lnTo>
                <a:lnTo>
                  <a:pt x="1705737" y="602488"/>
                </a:lnTo>
                <a:lnTo>
                  <a:pt x="1770252" y="562102"/>
                </a:lnTo>
                <a:lnTo>
                  <a:pt x="1750145" y="529948"/>
                </a:lnTo>
                <a:close/>
              </a:path>
              <a:path w="1838325" h="969010">
                <a:moveTo>
                  <a:pt x="1815083" y="489712"/>
                </a:moveTo>
                <a:lnTo>
                  <a:pt x="1750145" y="529948"/>
                </a:lnTo>
                <a:lnTo>
                  <a:pt x="1770252" y="562102"/>
                </a:lnTo>
                <a:lnTo>
                  <a:pt x="1705737" y="602488"/>
                </a:lnTo>
                <a:lnTo>
                  <a:pt x="1825382" y="602488"/>
                </a:lnTo>
                <a:lnTo>
                  <a:pt x="1815083" y="489712"/>
                </a:lnTo>
                <a:close/>
              </a:path>
              <a:path w="1838325" h="969010">
                <a:moveTo>
                  <a:pt x="1313106" y="76200"/>
                </a:moveTo>
                <a:lnTo>
                  <a:pt x="907161" y="76200"/>
                </a:lnTo>
                <a:lnTo>
                  <a:pt x="936243" y="76327"/>
                </a:lnTo>
                <a:lnTo>
                  <a:pt x="965326" y="77216"/>
                </a:lnTo>
                <a:lnTo>
                  <a:pt x="1022350" y="81026"/>
                </a:lnTo>
                <a:lnTo>
                  <a:pt x="1077721" y="87503"/>
                </a:lnTo>
                <a:lnTo>
                  <a:pt x="1130553" y="96647"/>
                </a:lnTo>
                <a:lnTo>
                  <a:pt x="1180591" y="108331"/>
                </a:lnTo>
                <a:lnTo>
                  <a:pt x="1226819" y="122682"/>
                </a:lnTo>
                <a:lnTo>
                  <a:pt x="1269238" y="139700"/>
                </a:lnTo>
                <a:lnTo>
                  <a:pt x="1309369" y="160147"/>
                </a:lnTo>
                <a:lnTo>
                  <a:pt x="1348486" y="184277"/>
                </a:lnTo>
                <a:lnTo>
                  <a:pt x="1386713" y="212090"/>
                </a:lnTo>
                <a:lnTo>
                  <a:pt x="1423796" y="243205"/>
                </a:lnTo>
                <a:lnTo>
                  <a:pt x="1460118" y="277495"/>
                </a:lnTo>
                <a:lnTo>
                  <a:pt x="1495678" y="314706"/>
                </a:lnTo>
                <a:lnTo>
                  <a:pt x="1530350" y="354584"/>
                </a:lnTo>
                <a:lnTo>
                  <a:pt x="1581277" y="418973"/>
                </a:lnTo>
                <a:lnTo>
                  <a:pt x="1614424" y="464439"/>
                </a:lnTo>
                <a:lnTo>
                  <a:pt x="1646936" y="511556"/>
                </a:lnTo>
                <a:lnTo>
                  <a:pt x="1679193" y="560197"/>
                </a:lnTo>
                <a:lnTo>
                  <a:pt x="1685391" y="570070"/>
                </a:lnTo>
                <a:lnTo>
                  <a:pt x="1750145" y="529948"/>
                </a:lnTo>
                <a:lnTo>
                  <a:pt x="1709674" y="468122"/>
                </a:lnTo>
                <a:lnTo>
                  <a:pt x="1675891" y="419481"/>
                </a:lnTo>
                <a:lnTo>
                  <a:pt x="1641475" y="372237"/>
                </a:lnTo>
                <a:lnTo>
                  <a:pt x="1606295" y="327152"/>
                </a:lnTo>
                <a:lnTo>
                  <a:pt x="1569974" y="283591"/>
                </a:lnTo>
                <a:lnTo>
                  <a:pt x="1532508" y="242443"/>
                </a:lnTo>
                <a:lnTo>
                  <a:pt x="1493519" y="203708"/>
                </a:lnTo>
                <a:lnTo>
                  <a:pt x="1453388" y="168148"/>
                </a:lnTo>
                <a:lnTo>
                  <a:pt x="1411351" y="135255"/>
                </a:lnTo>
                <a:lnTo>
                  <a:pt x="1367789" y="106045"/>
                </a:lnTo>
                <a:lnTo>
                  <a:pt x="1322451" y="80645"/>
                </a:lnTo>
                <a:lnTo>
                  <a:pt x="1313106" y="762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37" name="object 22"/>
          <p:cNvSpPr>
            <a:spLocks noChangeArrowheads="1"/>
          </p:cNvSpPr>
          <p:nvPr/>
        </p:nvSpPr>
        <p:spPr bwMode="auto">
          <a:xfrm>
            <a:off x="2771775" y="5157788"/>
            <a:ext cx="360363" cy="2159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38" name="object 23"/>
          <p:cNvSpPr>
            <a:spLocks/>
          </p:cNvSpPr>
          <p:nvPr/>
        </p:nvSpPr>
        <p:spPr bwMode="auto">
          <a:xfrm>
            <a:off x="2771775" y="5157788"/>
            <a:ext cx="360363" cy="215900"/>
          </a:xfrm>
          <a:custGeom>
            <a:avLst/>
            <a:gdLst/>
            <a:ahLst/>
            <a:cxnLst>
              <a:cxn ang="0">
                <a:pos x="0" y="216407"/>
              </a:cxn>
              <a:cxn ang="0">
                <a:pos x="359663" y="216407"/>
              </a:cxn>
              <a:cxn ang="0">
                <a:pos x="359663" y="0"/>
              </a:cxn>
              <a:cxn ang="0">
                <a:pos x="0" y="0"/>
              </a:cxn>
              <a:cxn ang="0">
                <a:pos x="0" y="216407"/>
              </a:cxn>
            </a:cxnLst>
            <a:rect l="0" t="0" r="r" b="b"/>
            <a:pathLst>
              <a:path w="360044" h="216535">
                <a:moveTo>
                  <a:pt x="0" y="216407"/>
                </a:moveTo>
                <a:lnTo>
                  <a:pt x="359663" y="216407"/>
                </a:lnTo>
                <a:lnTo>
                  <a:pt x="359663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39" name="object 24"/>
          <p:cNvSpPr>
            <a:spLocks noChangeArrowheads="1"/>
          </p:cNvSpPr>
          <p:nvPr/>
        </p:nvSpPr>
        <p:spPr bwMode="auto">
          <a:xfrm>
            <a:off x="2987675" y="5229225"/>
            <a:ext cx="360363" cy="2159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40" name="object 25"/>
          <p:cNvSpPr>
            <a:spLocks/>
          </p:cNvSpPr>
          <p:nvPr/>
        </p:nvSpPr>
        <p:spPr bwMode="auto">
          <a:xfrm>
            <a:off x="2987675" y="5229225"/>
            <a:ext cx="360363" cy="215900"/>
          </a:xfrm>
          <a:custGeom>
            <a:avLst/>
            <a:gdLst/>
            <a:ahLst/>
            <a:cxnLst>
              <a:cxn ang="0">
                <a:pos x="0" y="216407"/>
              </a:cxn>
              <a:cxn ang="0">
                <a:pos x="361188" y="216407"/>
              </a:cxn>
              <a:cxn ang="0">
                <a:pos x="361188" y="0"/>
              </a:cxn>
              <a:cxn ang="0">
                <a:pos x="0" y="0"/>
              </a:cxn>
              <a:cxn ang="0">
                <a:pos x="0" y="216407"/>
              </a:cxn>
            </a:cxnLst>
            <a:rect l="0" t="0" r="r" b="b"/>
            <a:pathLst>
              <a:path w="361314" h="216535">
                <a:moveTo>
                  <a:pt x="0" y="216407"/>
                </a:moveTo>
                <a:lnTo>
                  <a:pt x="361188" y="216407"/>
                </a:lnTo>
                <a:lnTo>
                  <a:pt x="361188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41" name="object 26"/>
          <p:cNvSpPr>
            <a:spLocks noChangeArrowheads="1"/>
          </p:cNvSpPr>
          <p:nvPr/>
        </p:nvSpPr>
        <p:spPr bwMode="auto">
          <a:xfrm>
            <a:off x="3276600" y="5300663"/>
            <a:ext cx="360363" cy="2159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42" name="object 27"/>
          <p:cNvSpPr>
            <a:spLocks/>
          </p:cNvSpPr>
          <p:nvPr/>
        </p:nvSpPr>
        <p:spPr bwMode="auto">
          <a:xfrm>
            <a:off x="3276600" y="5300663"/>
            <a:ext cx="360363" cy="215900"/>
          </a:xfrm>
          <a:custGeom>
            <a:avLst/>
            <a:gdLst/>
            <a:ahLst/>
            <a:cxnLst>
              <a:cxn ang="0">
                <a:pos x="0" y="216407"/>
              </a:cxn>
              <a:cxn ang="0">
                <a:pos x="359663" y="216407"/>
              </a:cxn>
              <a:cxn ang="0">
                <a:pos x="359663" y="0"/>
              </a:cxn>
              <a:cxn ang="0">
                <a:pos x="0" y="0"/>
              </a:cxn>
              <a:cxn ang="0">
                <a:pos x="0" y="216407"/>
              </a:cxn>
            </a:cxnLst>
            <a:rect l="0" t="0" r="r" b="b"/>
            <a:pathLst>
              <a:path w="360045" h="216535">
                <a:moveTo>
                  <a:pt x="0" y="216407"/>
                </a:moveTo>
                <a:lnTo>
                  <a:pt x="359663" y="216407"/>
                </a:lnTo>
                <a:lnTo>
                  <a:pt x="359663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" name="object 28"/>
          <p:cNvSpPr txBox="1"/>
          <p:nvPr/>
        </p:nvSpPr>
        <p:spPr>
          <a:xfrm>
            <a:off x="3714750" y="5970588"/>
            <a:ext cx="323850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Ple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244" name="object 3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3C849879-7950-489A-BCBD-28F4CC42D581}" type="slidenum">
              <a:rPr lang="th-TH"/>
              <a:pPr marL="111125"/>
              <a:t>3</a:t>
            </a:fld>
            <a:endParaRPr lang="th-TH"/>
          </a:p>
        </p:txBody>
      </p:sp>
      <p:sp>
        <p:nvSpPr>
          <p:cNvPr id="29" name="object 29"/>
          <p:cNvSpPr txBox="1"/>
          <p:nvPr/>
        </p:nvSpPr>
        <p:spPr>
          <a:xfrm>
            <a:off x="1122363" y="2800350"/>
            <a:ext cx="3556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N</a:t>
            </a:r>
            <a:r>
              <a:rPr sz="1800" spc="-10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03675" y="2152650"/>
            <a:ext cx="39687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B</a:t>
            </a:r>
            <a:r>
              <a:rPr sz="1800" spc="-20" dirty="0">
                <a:latin typeface="Tahoma"/>
                <a:cs typeface="Tahoma"/>
              </a:rPr>
              <a:t>o</a:t>
            </a:r>
            <a:r>
              <a:rPr sz="1800" dirty="0">
                <a:latin typeface="Tahoma"/>
                <a:cs typeface="Tahoma"/>
              </a:rPr>
              <a:t>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15200" y="2511425"/>
            <a:ext cx="493713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Tahoma"/>
                <a:cs typeface="Tahoma"/>
              </a:rPr>
              <a:t>J</a:t>
            </a:r>
            <a:r>
              <a:rPr sz="1800" dirty="0">
                <a:latin typeface="Tahoma"/>
                <a:cs typeface="Tahoma"/>
              </a:rPr>
              <a:t>o</a:t>
            </a:r>
            <a:r>
              <a:rPr sz="1800" spc="-15" dirty="0">
                <a:latin typeface="Tahoma"/>
                <a:cs typeface="Tahoma"/>
              </a:rPr>
              <a:t>o</a:t>
            </a:r>
            <a:r>
              <a:rPr sz="1800" dirty="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248" name="object 32"/>
          <p:cNvSpPr txBox="1">
            <a:spLocks noChangeArrowheads="1"/>
          </p:cNvSpPr>
          <p:nvPr/>
        </p:nvSpPr>
        <p:spPr bwMode="auto">
          <a:xfrm>
            <a:off x="6380163" y="5680075"/>
            <a:ext cx="4635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Chai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681038" y="5176838"/>
            <a:ext cx="42545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G</a:t>
            </a:r>
            <a:r>
              <a:rPr sz="1800" spc="-10" dirty="0">
                <a:latin typeface="Tahoma"/>
                <a:cs typeface="Tahoma"/>
              </a:rPr>
              <a:t>o</a:t>
            </a:r>
            <a:r>
              <a:rPr sz="1800" dirty="0">
                <a:latin typeface="Tahoma"/>
                <a:cs typeface="Tahoma"/>
              </a:rPr>
              <a:t>lf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181975" y="4024313"/>
            <a:ext cx="452438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75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om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01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Reverse </a:t>
            </a:r>
            <a:r>
              <a:rPr spc="-5" dirty="0"/>
              <a:t>Path </a:t>
            </a:r>
            <a:r>
              <a:rPr dirty="0"/>
              <a:t>Lookup</a:t>
            </a:r>
            <a:r>
              <a:rPr spc="-140" dirty="0"/>
              <a:t> </a:t>
            </a:r>
            <a:r>
              <a:rPr dirty="0"/>
              <a:t>(RPL)</a:t>
            </a:r>
          </a:p>
        </p:txBody>
      </p:sp>
      <p:sp>
        <p:nvSpPr>
          <p:cNvPr id="36866" name="object 3"/>
          <p:cNvSpPr>
            <a:spLocks noChangeArrowheads="1"/>
          </p:cNvSpPr>
          <p:nvPr/>
        </p:nvSpPr>
        <p:spPr bwMode="auto">
          <a:xfrm>
            <a:off x="5430838" y="3549650"/>
            <a:ext cx="720725" cy="3635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67" name="object 4"/>
          <p:cNvSpPr>
            <a:spLocks noChangeArrowheads="1"/>
          </p:cNvSpPr>
          <p:nvPr/>
        </p:nvSpPr>
        <p:spPr bwMode="auto">
          <a:xfrm>
            <a:off x="2765425" y="4125913"/>
            <a:ext cx="720725" cy="3635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68" name="object 5"/>
          <p:cNvSpPr>
            <a:spLocks noChangeArrowheads="1"/>
          </p:cNvSpPr>
          <p:nvPr/>
        </p:nvSpPr>
        <p:spPr bwMode="auto">
          <a:xfrm>
            <a:off x="4710113" y="4486275"/>
            <a:ext cx="720725" cy="3635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69" name="object 6"/>
          <p:cNvSpPr>
            <a:spLocks/>
          </p:cNvSpPr>
          <p:nvPr/>
        </p:nvSpPr>
        <p:spPr bwMode="auto">
          <a:xfrm>
            <a:off x="3487738" y="4343400"/>
            <a:ext cx="1223962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3772" y="289560"/>
              </a:cxn>
            </a:cxnLst>
            <a:rect l="0" t="0" r="r" b="b"/>
            <a:pathLst>
              <a:path w="1224279" h="289560">
                <a:moveTo>
                  <a:pt x="0" y="0"/>
                </a:moveTo>
                <a:lnTo>
                  <a:pt x="1223772" y="28956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0" name="object 7"/>
          <p:cNvSpPr>
            <a:spLocks/>
          </p:cNvSpPr>
          <p:nvPr/>
        </p:nvSpPr>
        <p:spPr bwMode="auto">
          <a:xfrm>
            <a:off x="5432425" y="3911600"/>
            <a:ext cx="358775" cy="647700"/>
          </a:xfrm>
          <a:custGeom>
            <a:avLst/>
            <a:gdLst/>
            <a:ahLst/>
            <a:cxnLst>
              <a:cxn ang="0">
                <a:pos x="0" y="647699"/>
              </a:cxn>
              <a:cxn ang="0">
                <a:pos x="358139" y="0"/>
              </a:cxn>
            </a:cxnLst>
            <a:rect l="0" t="0" r="r" b="b"/>
            <a:pathLst>
              <a:path w="358139" h="647700">
                <a:moveTo>
                  <a:pt x="0" y="647699"/>
                </a:moveTo>
                <a:lnTo>
                  <a:pt x="358139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1" name="object 8"/>
          <p:cNvSpPr>
            <a:spLocks noChangeArrowheads="1"/>
          </p:cNvSpPr>
          <p:nvPr/>
        </p:nvSpPr>
        <p:spPr bwMode="auto">
          <a:xfrm>
            <a:off x="1181100" y="3189288"/>
            <a:ext cx="720725" cy="6715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72" name="object 9"/>
          <p:cNvSpPr>
            <a:spLocks noChangeArrowheads="1"/>
          </p:cNvSpPr>
          <p:nvPr/>
        </p:nvSpPr>
        <p:spPr bwMode="auto">
          <a:xfrm>
            <a:off x="6510338" y="2686050"/>
            <a:ext cx="720725" cy="6715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73" name="object 10"/>
          <p:cNvSpPr>
            <a:spLocks/>
          </p:cNvSpPr>
          <p:nvPr/>
        </p:nvSpPr>
        <p:spPr bwMode="auto">
          <a:xfrm>
            <a:off x="1830388" y="3695700"/>
            <a:ext cx="936625" cy="501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35736" y="502919"/>
              </a:cxn>
            </a:cxnLst>
            <a:rect l="0" t="0" r="r" b="b"/>
            <a:pathLst>
              <a:path w="935989" h="502920">
                <a:moveTo>
                  <a:pt x="0" y="0"/>
                </a:moveTo>
                <a:lnTo>
                  <a:pt x="935736" y="502919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4" name="object 11"/>
          <p:cNvSpPr>
            <a:spLocks/>
          </p:cNvSpPr>
          <p:nvPr/>
        </p:nvSpPr>
        <p:spPr bwMode="auto">
          <a:xfrm>
            <a:off x="6080125" y="3263900"/>
            <a:ext cx="647700" cy="360363"/>
          </a:xfrm>
          <a:custGeom>
            <a:avLst/>
            <a:gdLst/>
            <a:ahLst/>
            <a:cxnLst>
              <a:cxn ang="0">
                <a:pos x="0" y="359663"/>
              </a:cxn>
              <a:cxn ang="0">
                <a:pos x="647700" y="0"/>
              </a:cxn>
            </a:cxnLst>
            <a:rect l="0" t="0" r="r" b="b"/>
            <a:pathLst>
              <a:path w="647700" h="360045">
                <a:moveTo>
                  <a:pt x="0" y="359663"/>
                </a:moveTo>
                <a:lnTo>
                  <a:pt x="64770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5" name="object 12"/>
          <p:cNvSpPr>
            <a:spLocks/>
          </p:cNvSpPr>
          <p:nvPr/>
        </p:nvSpPr>
        <p:spPr bwMode="auto">
          <a:xfrm>
            <a:off x="3487738" y="3767138"/>
            <a:ext cx="1944687" cy="504825"/>
          </a:xfrm>
          <a:custGeom>
            <a:avLst/>
            <a:gdLst/>
            <a:ahLst/>
            <a:cxnLst>
              <a:cxn ang="0">
                <a:pos x="0" y="504443"/>
              </a:cxn>
              <a:cxn ang="0">
                <a:pos x="1944624" y="0"/>
              </a:cxn>
            </a:cxnLst>
            <a:rect l="0" t="0" r="r" b="b"/>
            <a:pathLst>
              <a:path w="1945004" h="504825">
                <a:moveTo>
                  <a:pt x="0" y="504443"/>
                </a:moveTo>
                <a:lnTo>
                  <a:pt x="1944624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6" name="object 13"/>
          <p:cNvSpPr>
            <a:spLocks noChangeArrowheads="1"/>
          </p:cNvSpPr>
          <p:nvPr/>
        </p:nvSpPr>
        <p:spPr bwMode="auto">
          <a:xfrm>
            <a:off x="6076950" y="5278438"/>
            <a:ext cx="720725" cy="6715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92275" y="2849563"/>
            <a:ext cx="357188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Nid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10438" y="2560638"/>
            <a:ext cx="493712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Tahoma"/>
                <a:cs typeface="Tahoma"/>
              </a:rPr>
              <a:t>J</a:t>
            </a:r>
            <a:r>
              <a:rPr sz="1800" dirty="0">
                <a:latin typeface="Tahoma"/>
                <a:cs typeface="Tahoma"/>
              </a:rPr>
              <a:t>o</a:t>
            </a:r>
            <a:r>
              <a:rPr sz="1800" spc="-15" dirty="0">
                <a:latin typeface="Tahoma"/>
                <a:cs typeface="Tahoma"/>
              </a:rPr>
              <a:t>o</a:t>
            </a:r>
            <a:r>
              <a:rPr sz="1800" dirty="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6879" name="object 16"/>
          <p:cNvSpPr txBox="1">
            <a:spLocks noChangeArrowheads="1"/>
          </p:cNvSpPr>
          <p:nvPr/>
        </p:nvSpPr>
        <p:spPr bwMode="auto">
          <a:xfrm>
            <a:off x="6877050" y="5297488"/>
            <a:ext cx="4635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Chai</a:t>
            </a:r>
          </a:p>
        </p:txBody>
      </p:sp>
      <p:sp>
        <p:nvSpPr>
          <p:cNvPr id="36880" name="object 17"/>
          <p:cNvSpPr>
            <a:spLocks/>
          </p:cNvSpPr>
          <p:nvPr/>
        </p:nvSpPr>
        <p:spPr bwMode="auto">
          <a:xfrm>
            <a:off x="5287963" y="4773613"/>
            <a:ext cx="1079500" cy="722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78992" y="720852"/>
              </a:cxn>
            </a:cxnLst>
            <a:rect l="0" t="0" r="r" b="b"/>
            <a:pathLst>
              <a:path w="1079500" h="721360">
                <a:moveTo>
                  <a:pt x="0" y="0"/>
                </a:moveTo>
                <a:lnTo>
                  <a:pt x="1078992" y="720852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81" name="object 18"/>
          <p:cNvSpPr>
            <a:spLocks/>
          </p:cNvSpPr>
          <p:nvPr/>
        </p:nvSpPr>
        <p:spPr bwMode="auto">
          <a:xfrm>
            <a:off x="1598613" y="3813175"/>
            <a:ext cx="1095375" cy="673100"/>
          </a:xfrm>
          <a:custGeom>
            <a:avLst/>
            <a:gdLst/>
            <a:ahLst/>
            <a:cxnLst>
              <a:cxn ang="0">
                <a:pos x="932246" y="609080"/>
              </a:cxn>
              <a:cxn ang="0">
                <a:pos x="902588" y="658749"/>
              </a:cxn>
              <a:cxn ang="0">
                <a:pos x="1096264" y="673353"/>
              </a:cxn>
              <a:cxn ang="0">
                <a:pos x="1064682" y="623951"/>
              </a:cxn>
              <a:cxn ang="0">
                <a:pos x="957072" y="623951"/>
              </a:cxn>
              <a:cxn ang="0">
                <a:pos x="932246" y="609080"/>
              </a:cxn>
              <a:cxn ang="0">
                <a:pos x="961950" y="559332"/>
              </a:cxn>
              <a:cxn ang="0">
                <a:pos x="932246" y="609080"/>
              </a:cxn>
              <a:cxn ang="0">
                <a:pos x="957072" y="623951"/>
              </a:cxn>
              <a:cxn ang="0">
                <a:pos x="986790" y="574166"/>
              </a:cxn>
              <a:cxn ang="0">
                <a:pos x="961950" y="559332"/>
              </a:cxn>
              <a:cxn ang="0">
                <a:pos x="991616" y="509650"/>
              </a:cxn>
              <a:cxn ang="0">
                <a:pos x="961950" y="559332"/>
              </a:cxn>
              <a:cxn ang="0">
                <a:pos x="986790" y="574166"/>
              </a:cxn>
              <a:cxn ang="0">
                <a:pos x="957072" y="623951"/>
              </a:cxn>
              <a:cxn ang="0">
                <a:pos x="1064682" y="623951"/>
              </a:cxn>
              <a:cxn ang="0">
                <a:pos x="991616" y="509650"/>
              </a:cxn>
              <a:cxn ang="0">
                <a:pos x="0" y="50926"/>
              </a:cxn>
              <a:cxn ang="0">
                <a:pos x="3683" y="53085"/>
              </a:cxn>
              <a:cxn ang="0">
                <a:pos x="5588" y="54356"/>
              </a:cxn>
              <a:cxn ang="0">
                <a:pos x="9017" y="56387"/>
              </a:cxn>
              <a:cxn ang="0">
                <a:pos x="13589" y="59181"/>
              </a:cxn>
              <a:cxn ang="0">
                <a:pos x="18161" y="61849"/>
              </a:cxn>
              <a:cxn ang="0">
                <a:pos x="24003" y="65404"/>
              </a:cxn>
              <a:cxn ang="0">
                <a:pos x="30353" y="69087"/>
              </a:cxn>
              <a:cxn ang="0">
                <a:pos x="37084" y="73151"/>
              </a:cxn>
              <a:cxn ang="0">
                <a:pos x="44704" y="77850"/>
              </a:cxn>
              <a:cxn ang="0">
                <a:pos x="62103" y="88137"/>
              </a:cxn>
              <a:cxn ang="0">
                <a:pos x="81661" y="99949"/>
              </a:cxn>
              <a:cxn ang="0">
                <a:pos x="92456" y="106299"/>
              </a:cxn>
              <a:cxn ang="0">
                <a:pos x="103886" y="113283"/>
              </a:cxn>
              <a:cxn ang="0">
                <a:pos x="932246" y="609080"/>
              </a:cxn>
              <a:cxn ang="0">
                <a:pos x="961950" y="559332"/>
              </a:cxn>
              <a:cxn ang="0">
                <a:pos x="145542" y="70738"/>
              </a:cxn>
              <a:cxn ang="0">
                <a:pos x="133731" y="63500"/>
              </a:cxn>
              <a:cxn ang="0">
                <a:pos x="122300" y="56768"/>
              </a:cxn>
              <a:cxn ang="0">
                <a:pos x="114412" y="51943"/>
              </a:cxn>
              <a:cxn ang="0">
                <a:pos x="1905" y="51943"/>
              </a:cxn>
              <a:cxn ang="0">
                <a:pos x="1524" y="51815"/>
              </a:cxn>
              <a:cxn ang="0">
                <a:pos x="0" y="50926"/>
              </a:cxn>
              <a:cxn ang="0">
                <a:pos x="1554" y="51755"/>
              </a:cxn>
              <a:cxn ang="0">
                <a:pos x="1905" y="51943"/>
              </a:cxn>
              <a:cxn ang="0">
                <a:pos x="1554" y="51755"/>
              </a:cxn>
              <a:cxn ang="0">
                <a:pos x="27432" y="0"/>
              </a:cxn>
              <a:cxn ang="0">
                <a:pos x="1554" y="51755"/>
              </a:cxn>
              <a:cxn ang="0">
                <a:pos x="1905" y="51943"/>
              </a:cxn>
              <a:cxn ang="0">
                <a:pos x="114412" y="51943"/>
              </a:cxn>
              <a:cxn ang="0">
                <a:pos x="111506" y="50164"/>
              </a:cxn>
              <a:cxn ang="0">
                <a:pos x="74549" y="28066"/>
              </a:cxn>
              <a:cxn ang="0">
                <a:pos x="66929" y="23621"/>
              </a:cxn>
              <a:cxn ang="0">
                <a:pos x="59817" y="19303"/>
              </a:cxn>
              <a:cxn ang="0">
                <a:pos x="53593" y="15620"/>
              </a:cxn>
              <a:cxn ang="0">
                <a:pos x="48133" y="12445"/>
              </a:cxn>
              <a:cxn ang="0">
                <a:pos x="43053" y="9270"/>
              </a:cxn>
              <a:cxn ang="0">
                <a:pos x="35687" y="4825"/>
              </a:cxn>
              <a:cxn ang="0">
                <a:pos x="32385" y="2920"/>
              </a:cxn>
              <a:cxn ang="0">
                <a:pos x="32004" y="2793"/>
              </a:cxn>
              <a:cxn ang="0">
                <a:pos x="27812" y="253"/>
              </a:cxn>
              <a:cxn ang="0">
                <a:pos x="27432" y="0"/>
              </a:cxn>
            </a:cxnLst>
            <a:rect l="0" t="0" r="r" b="b"/>
            <a:pathLst>
              <a:path w="1096645" h="673735">
                <a:moveTo>
                  <a:pt x="932246" y="609080"/>
                </a:moveTo>
                <a:lnTo>
                  <a:pt x="902588" y="658749"/>
                </a:lnTo>
                <a:lnTo>
                  <a:pt x="1096264" y="673353"/>
                </a:lnTo>
                <a:lnTo>
                  <a:pt x="1064682" y="623951"/>
                </a:lnTo>
                <a:lnTo>
                  <a:pt x="957072" y="623951"/>
                </a:lnTo>
                <a:lnTo>
                  <a:pt x="932246" y="609080"/>
                </a:lnTo>
                <a:close/>
              </a:path>
              <a:path w="1096645" h="673735">
                <a:moveTo>
                  <a:pt x="961950" y="559332"/>
                </a:moveTo>
                <a:lnTo>
                  <a:pt x="932246" y="609080"/>
                </a:lnTo>
                <a:lnTo>
                  <a:pt x="957072" y="623951"/>
                </a:lnTo>
                <a:lnTo>
                  <a:pt x="986790" y="574166"/>
                </a:lnTo>
                <a:lnTo>
                  <a:pt x="961950" y="559332"/>
                </a:lnTo>
                <a:close/>
              </a:path>
              <a:path w="1096645" h="673735">
                <a:moveTo>
                  <a:pt x="991616" y="509650"/>
                </a:moveTo>
                <a:lnTo>
                  <a:pt x="961950" y="559332"/>
                </a:lnTo>
                <a:lnTo>
                  <a:pt x="986790" y="574166"/>
                </a:lnTo>
                <a:lnTo>
                  <a:pt x="957072" y="623951"/>
                </a:lnTo>
                <a:lnTo>
                  <a:pt x="1064682" y="623951"/>
                </a:lnTo>
                <a:lnTo>
                  <a:pt x="991616" y="509650"/>
                </a:lnTo>
                <a:close/>
              </a:path>
              <a:path w="1096645" h="673735">
                <a:moveTo>
                  <a:pt x="0" y="50926"/>
                </a:moveTo>
                <a:lnTo>
                  <a:pt x="3683" y="53085"/>
                </a:lnTo>
                <a:lnTo>
                  <a:pt x="5588" y="54356"/>
                </a:lnTo>
                <a:lnTo>
                  <a:pt x="9017" y="56387"/>
                </a:lnTo>
                <a:lnTo>
                  <a:pt x="13589" y="59181"/>
                </a:lnTo>
                <a:lnTo>
                  <a:pt x="18161" y="61849"/>
                </a:lnTo>
                <a:lnTo>
                  <a:pt x="24003" y="65404"/>
                </a:lnTo>
                <a:lnTo>
                  <a:pt x="30353" y="69087"/>
                </a:lnTo>
                <a:lnTo>
                  <a:pt x="37084" y="73151"/>
                </a:lnTo>
                <a:lnTo>
                  <a:pt x="44704" y="77850"/>
                </a:lnTo>
                <a:lnTo>
                  <a:pt x="62103" y="88137"/>
                </a:lnTo>
                <a:lnTo>
                  <a:pt x="81661" y="99949"/>
                </a:lnTo>
                <a:lnTo>
                  <a:pt x="92456" y="106299"/>
                </a:lnTo>
                <a:lnTo>
                  <a:pt x="103886" y="113283"/>
                </a:lnTo>
                <a:lnTo>
                  <a:pt x="932246" y="609080"/>
                </a:lnTo>
                <a:lnTo>
                  <a:pt x="961950" y="559332"/>
                </a:lnTo>
                <a:lnTo>
                  <a:pt x="145542" y="70738"/>
                </a:lnTo>
                <a:lnTo>
                  <a:pt x="133731" y="63500"/>
                </a:lnTo>
                <a:lnTo>
                  <a:pt x="122300" y="56768"/>
                </a:lnTo>
                <a:lnTo>
                  <a:pt x="114412" y="51943"/>
                </a:lnTo>
                <a:lnTo>
                  <a:pt x="1905" y="51943"/>
                </a:lnTo>
                <a:lnTo>
                  <a:pt x="1524" y="51815"/>
                </a:lnTo>
                <a:lnTo>
                  <a:pt x="0" y="50926"/>
                </a:lnTo>
                <a:close/>
              </a:path>
              <a:path w="1096645" h="673735">
                <a:moveTo>
                  <a:pt x="1554" y="51755"/>
                </a:moveTo>
                <a:lnTo>
                  <a:pt x="1905" y="51943"/>
                </a:lnTo>
                <a:lnTo>
                  <a:pt x="1554" y="51755"/>
                </a:lnTo>
                <a:close/>
              </a:path>
              <a:path w="1096645" h="673735">
                <a:moveTo>
                  <a:pt x="27432" y="0"/>
                </a:moveTo>
                <a:lnTo>
                  <a:pt x="1554" y="51755"/>
                </a:lnTo>
                <a:lnTo>
                  <a:pt x="1905" y="51943"/>
                </a:lnTo>
                <a:lnTo>
                  <a:pt x="114412" y="51943"/>
                </a:lnTo>
                <a:lnTo>
                  <a:pt x="111506" y="50164"/>
                </a:lnTo>
                <a:lnTo>
                  <a:pt x="74549" y="28066"/>
                </a:lnTo>
                <a:lnTo>
                  <a:pt x="66929" y="23621"/>
                </a:lnTo>
                <a:lnTo>
                  <a:pt x="59817" y="19303"/>
                </a:lnTo>
                <a:lnTo>
                  <a:pt x="53593" y="15620"/>
                </a:lnTo>
                <a:lnTo>
                  <a:pt x="48133" y="12445"/>
                </a:lnTo>
                <a:lnTo>
                  <a:pt x="43053" y="9270"/>
                </a:lnTo>
                <a:lnTo>
                  <a:pt x="35687" y="4825"/>
                </a:lnTo>
                <a:lnTo>
                  <a:pt x="32385" y="2920"/>
                </a:lnTo>
                <a:lnTo>
                  <a:pt x="32004" y="2793"/>
                </a:lnTo>
                <a:lnTo>
                  <a:pt x="27812" y="253"/>
                </a:lnTo>
                <a:lnTo>
                  <a:pt x="27432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82" name="object 19"/>
          <p:cNvSpPr>
            <a:spLocks noChangeArrowheads="1"/>
          </p:cNvSpPr>
          <p:nvPr/>
        </p:nvSpPr>
        <p:spPr bwMode="auto">
          <a:xfrm>
            <a:off x="1757363" y="4125913"/>
            <a:ext cx="360362" cy="3603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83" name="object 20"/>
          <p:cNvSpPr>
            <a:spLocks/>
          </p:cNvSpPr>
          <p:nvPr/>
        </p:nvSpPr>
        <p:spPr bwMode="auto">
          <a:xfrm>
            <a:off x="1757363" y="4125913"/>
            <a:ext cx="360362" cy="360362"/>
          </a:xfrm>
          <a:custGeom>
            <a:avLst/>
            <a:gdLst/>
            <a:ahLst/>
            <a:cxnLst>
              <a:cxn ang="0">
                <a:pos x="0" y="180593"/>
              </a:cxn>
              <a:cxn ang="0">
                <a:pos x="6454" y="132600"/>
              </a:cxn>
              <a:cxn ang="0">
                <a:pos x="24666" y="89464"/>
              </a:cxn>
              <a:cxn ang="0">
                <a:pos x="52911" y="52911"/>
              </a:cxn>
              <a:cxn ang="0">
                <a:pos x="89464" y="24666"/>
              </a:cxn>
              <a:cxn ang="0">
                <a:pos x="132600" y="6454"/>
              </a:cxn>
              <a:cxn ang="0">
                <a:pos x="180594" y="0"/>
              </a:cxn>
              <a:cxn ang="0">
                <a:pos x="228587" y="6454"/>
              </a:cxn>
              <a:cxn ang="0">
                <a:pos x="271723" y="24666"/>
              </a:cxn>
              <a:cxn ang="0">
                <a:pos x="308276" y="52911"/>
              </a:cxn>
              <a:cxn ang="0">
                <a:pos x="336521" y="89464"/>
              </a:cxn>
              <a:cxn ang="0">
                <a:pos x="354733" y="132600"/>
              </a:cxn>
              <a:cxn ang="0">
                <a:pos x="361188" y="180593"/>
              </a:cxn>
              <a:cxn ang="0">
                <a:pos x="354733" y="228587"/>
              </a:cxn>
              <a:cxn ang="0">
                <a:pos x="336521" y="271723"/>
              </a:cxn>
              <a:cxn ang="0">
                <a:pos x="308276" y="308276"/>
              </a:cxn>
              <a:cxn ang="0">
                <a:pos x="271723" y="336521"/>
              </a:cxn>
              <a:cxn ang="0">
                <a:pos x="228587" y="354733"/>
              </a:cxn>
              <a:cxn ang="0">
                <a:pos x="180594" y="361187"/>
              </a:cxn>
              <a:cxn ang="0">
                <a:pos x="132600" y="354733"/>
              </a:cxn>
              <a:cxn ang="0">
                <a:pos x="89464" y="336521"/>
              </a:cxn>
              <a:cxn ang="0">
                <a:pos x="52911" y="308276"/>
              </a:cxn>
              <a:cxn ang="0">
                <a:pos x="24666" y="271723"/>
              </a:cxn>
              <a:cxn ang="0">
                <a:pos x="6454" y="228587"/>
              </a:cxn>
              <a:cxn ang="0">
                <a:pos x="0" y="180593"/>
              </a:cxn>
            </a:cxnLst>
            <a:rect l="0" t="0" r="r" b="b"/>
            <a:pathLst>
              <a:path w="361314" h="361314">
                <a:moveTo>
                  <a:pt x="0" y="180593"/>
                </a:moveTo>
                <a:lnTo>
                  <a:pt x="6454" y="132600"/>
                </a:lnTo>
                <a:lnTo>
                  <a:pt x="24666" y="89464"/>
                </a:lnTo>
                <a:lnTo>
                  <a:pt x="52911" y="52911"/>
                </a:lnTo>
                <a:lnTo>
                  <a:pt x="89464" y="24666"/>
                </a:lnTo>
                <a:lnTo>
                  <a:pt x="132600" y="6454"/>
                </a:lnTo>
                <a:lnTo>
                  <a:pt x="180594" y="0"/>
                </a:lnTo>
                <a:lnTo>
                  <a:pt x="228587" y="6454"/>
                </a:lnTo>
                <a:lnTo>
                  <a:pt x="271723" y="24666"/>
                </a:lnTo>
                <a:lnTo>
                  <a:pt x="308276" y="52911"/>
                </a:lnTo>
                <a:lnTo>
                  <a:pt x="336521" y="89464"/>
                </a:lnTo>
                <a:lnTo>
                  <a:pt x="354733" y="132600"/>
                </a:lnTo>
                <a:lnTo>
                  <a:pt x="361188" y="180593"/>
                </a:lnTo>
                <a:lnTo>
                  <a:pt x="354733" y="228587"/>
                </a:lnTo>
                <a:lnTo>
                  <a:pt x="336521" y="271723"/>
                </a:lnTo>
                <a:lnTo>
                  <a:pt x="308276" y="308276"/>
                </a:lnTo>
                <a:lnTo>
                  <a:pt x="271723" y="336521"/>
                </a:lnTo>
                <a:lnTo>
                  <a:pt x="228587" y="354733"/>
                </a:lnTo>
                <a:lnTo>
                  <a:pt x="180594" y="361187"/>
                </a:lnTo>
                <a:lnTo>
                  <a:pt x="132600" y="354733"/>
                </a:lnTo>
                <a:lnTo>
                  <a:pt x="89464" y="336521"/>
                </a:lnTo>
                <a:lnTo>
                  <a:pt x="52911" y="308276"/>
                </a:lnTo>
                <a:lnTo>
                  <a:pt x="24666" y="271723"/>
                </a:lnTo>
                <a:lnTo>
                  <a:pt x="6454" y="228587"/>
                </a:lnTo>
                <a:lnTo>
                  <a:pt x="0" y="18059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84" name="object 21"/>
          <p:cNvSpPr txBox="1">
            <a:spLocks noChangeArrowheads="1"/>
          </p:cNvSpPr>
          <p:nvPr/>
        </p:nvSpPr>
        <p:spPr bwMode="auto">
          <a:xfrm>
            <a:off x="1852613" y="4141788"/>
            <a:ext cx="1714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1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85" name="object 22"/>
          <p:cNvSpPr>
            <a:spLocks/>
          </p:cNvSpPr>
          <p:nvPr/>
        </p:nvSpPr>
        <p:spPr bwMode="auto">
          <a:xfrm>
            <a:off x="3119438" y="3357563"/>
            <a:ext cx="2311400" cy="581025"/>
          </a:xfrm>
          <a:custGeom>
            <a:avLst/>
            <a:gdLst/>
            <a:ahLst/>
            <a:cxnLst>
              <a:cxn ang="0">
                <a:pos x="2136121" y="56471"/>
              </a:cxn>
              <a:cxn ang="0">
                <a:pos x="20574" y="519430"/>
              </a:cxn>
              <a:cxn ang="0">
                <a:pos x="13335" y="521081"/>
              </a:cxn>
              <a:cxn ang="0">
                <a:pos x="3048" y="523240"/>
              </a:cxn>
              <a:cxn ang="0">
                <a:pos x="762" y="523748"/>
              </a:cxn>
              <a:cxn ang="0">
                <a:pos x="0" y="523875"/>
              </a:cxn>
              <a:cxn ang="0">
                <a:pos x="12446" y="580517"/>
              </a:cxn>
              <a:cxn ang="0">
                <a:pos x="13335" y="580263"/>
              </a:cxn>
              <a:cxn ang="0">
                <a:pos x="16129" y="579628"/>
              </a:cxn>
              <a:cxn ang="0">
                <a:pos x="19557" y="578993"/>
              </a:cxn>
              <a:cxn ang="0">
                <a:pos x="42037" y="573913"/>
              </a:cxn>
              <a:cxn ang="0">
                <a:pos x="2148458" y="113114"/>
              </a:cxn>
              <a:cxn ang="0">
                <a:pos x="2136121" y="56471"/>
              </a:cxn>
              <a:cxn ang="0">
                <a:pos x="2308883" y="50291"/>
              </a:cxn>
              <a:cxn ang="0">
                <a:pos x="2164461" y="50291"/>
              </a:cxn>
              <a:cxn ang="0">
                <a:pos x="2176779" y="106934"/>
              </a:cxn>
              <a:cxn ang="0">
                <a:pos x="2148458" y="113114"/>
              </a:cxn>
              <a:cxn ang="0">
                <a:pos x="2160778" y="169672"/>
              </a:cxn>
              <a:cxn ang="0">
                <a:pos x="2308883" y="50291"/>
              </a:cxn>
              <a:cxn ang="0">
                <a:pos x="2164461" y="50291"/>
              </a:cxn>
              <a:cxn ang="0">
                <a:pos x="2136121" y="56471"/>
              </a:cxn>
              <a:cxn ang="0">
                <a:pos x="2148458" y="113114"/>
              </a:cxn>
              <a:cxn ang="0">
                <a:pos x="2176779" y="106934"/>
              </a:cxn>
              <a:cxn ang="0">
                <a:pos x="2164461" y="50291"/>
              </a:cxn>
              <a:cxn ang="0">
                <a:pos x="2123821" y="0"/>
              </a:cxn>
              <a:cxn ang="0">
                <a:pos x="2136121" y="56471"/>
              </a:cxn>
              <a:cxn ang="0">
                <a:pos x="2164461" y="50291"/>
              </a:cxn>
              <a:cxn ang="0">
                <a:pos x="2308883" y="50291"/>
              </a:cxn>
              <a:cxn ang="0">
                <a:pos x="2312035" y="47751"/>
              </a:cxn>
              <a:cxn ang="0">
                <a:pos x="2123821" y="0"/>
              </a:cxn>
            </a:cxnLst>
            <a:rect l="0" t="0" r="r" b="b"/>
            <a:pathLst>
              <a:path w="2312035" h="581025">
                <a:moveTo>
                  <a:pt x="2136121" y="56471"/>
                </a:moveTo>
                <a:lnTo>
                  <a:pt x="20574" y="519430"/>
                </a:lnTo>
                <a:lnTo>
                  <a:pt x="13335" y="521081"/>
                </a:lnTo>
                <a:lnTo>
                  <a:pt x="3048" y="523240"/>
                </a:lnTo>
                <a:lnTo>
                  <a:pt x="762" y="523748"/>
                </a:lnTo>
                <a:lnTo>
                  <a:pt x="0" y="523875"/>
                </a:lnTo>
                <a:lnTo>
                  <a:pt x="12446" y="580517"/>
                </a:lnTo>
                <a:lnTo>
                  <a:pt x="13335" y="580263"/>
                </a:lnTo>
                <a:lnTo>
                  <a:pt x="16129" y="579628"/>
                </a:lnTo>
                <a:lnTo>
                  <a:pt x="19557" y="578993"/>
                </a:lnTo>
                <a:lnTo>
                  <a:pt x="42037" y="573913"/>
                </a:lnTo>
                <a:lnTo>
                  <a:pt x="2148458" y="113114"/>
                </a:lnTo>
                <a:lnTo>
                  <a:pt x="2136121" y="56471"/>
                </a:lnTo>
                <a:close/>
              </a:path>
              <a:path w="2312035" h="581025">
                <a:moveTo>
                  <a:pt x="2308883" y="50291"/>
                </a:moveTo>
                <a:lnTo>
                  <a:pt x="2164461" y="50291"/>
                </a:lnTo>
                <a:lnTo>
                  <a:pt x="2176779" y="106934"/>
                </a:lnTo>
                <a:lnTo>
                  <a:pt x="2148458" y="113114"/>
                </a:lnTo>
                <a:lnTo>
                  <a:pt x="2160778" y="169672"/>
                </a:lnTo>
                <a:lnTo>
                  <a:pt x="2308883" y="50291"/>
                </a:lnTo>
                <a:close/>
              </a:path>
              <a:path w="2312035" h="581025">
                <a:moveTo>
                  <a:pt x="2164461" y="50291"/>
                </a:moveTo>
                <a:lnTo>
                  <a:pt x="2136121" y="56471"/>
                </a:lnTo>
                <a:lnTo>
                  <a:pt x="2148458" y="113114"/>
                </a:lnTo>
                <a:lnTo>
                  <a:pt x="2176779" y="106934"/>
                </a:lnTo>
                <a:lnTo>
                  <a:pt x="2164461" y="50291"/>
                </a:lnTo>
                <a:close/>
              </a:path>
              <a:path w="2312035" h="581025">
                <a:moveTo>
                  <a:pt x="2123821" y="0"/>
                </a:moveTo>
                <a:lnTo>
                  <a:pt x="2136121" y="56471"/>
                </a:lnTo>
                <a:lnTo>
                  <a:pt x="2164461" y="50291"/>
                </a:lnTo>
                <a:lnTo>
                  <a:pt x="2308883" y="50291"/>
                </a:lnTo>
                <a:lnTo>
                  <a:pt x="2312035" y="47751"/>
                </a:lnTo>
                <a:lnTo>
                  <a:pt x="2123821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86" name="object 23"/>
          <p:cNvSpPr>
            <a:spLocks/>
          </p:cNvSpPr>
          <p:nvPr/>
        </p:nvSpPr>
        <p:spPr bwMode="auto">
          <a:xfrm>
            <a:off x="3190875" y="4530725"/>
            <a:ext cx="1590675" cy="433388"/>
          </a:xfrm>
          <a:custGeom>
            <a:avLst/>
            <a:gdLst/>
            <a:ahLst/>
            <a:cxnLst>
              <a:cxn ang="0">
                <a:pos x="1415493" y="377638"/>
              </a:cxn>
              <a:cxn ang="0">
                <a:pos x="1402714" y="434086"/>
              </a:cxn>
              <a:cxn ang="0">
                <a:pos x="1591310" y="387858"/>
              </a:cxn>
              <a:cxn ang="0">
                <a:pos x="1586663" y="384048"/>
              </a:cxn>
              <a:cxn ang="0">
                <a:pos x="1443736" y="384048"/>
              </a:cxn>
              <a:cxn ang="0">
                <a:pos x="1415493" y="377638"/>
              </a:cxn>
              <a:cxn ang="0">
                <a:pos x="1428289" y="321119"/>
              </a:cxn>
              <a:cxn ang="0">
                <a:pos x="1415493" y="377638"/>
              </a:cxn>
              <a:cxn ang="0">
                <a:pos x="1443736" y="384048"/>
              </a:cxn>
              <a:cxn ang="0">
                <a:pos x="1456563" y="327533"/>
              </a:cxn>
              <a:cxn ang="0">
                <a:pos x="1428289" y="321119"/>
              </a:cxn>
              <a:cxn ang="0">
                <a:pos x="1441069" y="264668"/>
              </a:cxn>
              <a:cxn ang="0">
                <a:pos x="1428289" y="321119"/>
              </a:cxn>
              <a:cxn ang="0">
                <a:pos x="1456563" y="327533"/>
              </a:cxn>
              <a:cxn ang="0">
                <a:pos x="1443736" y="384048"/>
              </a:cxn>
              <a:cxn ang="0">
                <a:pos x="1586663" y="384048"/>
              </a:cxn>
              <a:cxn ang="0">
                <a:pos x="1441069" y="264668"/>
              </a:cxn>
              <a:cxn ang="0">
                <a:pos x="12700" y="0"/>
              </a:cxn>
              <a:cxn ang="0">
                <a:pos x="0" y="56387"/>
              </a:cxn>
              <a:cxn ang="0">
                <a:pos x="1415493" y="377638"/>
              </a:cxn>
              <a:cxn ang="0">
                <a:pos x="1428289" y="321119"/>
              </a:cxn>
              <a:cxn ang="0">
                <a:pos x="12700" y="0"/>
              </a:cxn>
            </a:cxnLst>
            <a:rect l="0" t="0" r="r" b="b"/>
            <a:pathLst>
              <a:path w="1591310" h="434339">
                <a:moveTo>
                  <a:pt x="1415493" y="377638"/>
                </a:moveTo>
                <a:lnTo>
                  <a:pt x="1402714" y="434086"/>
                </a:lnTo>
                <a:lnTo>
                  <a:pt x="1591310" y="387858"/>
                </a:lnTo>
                <a:lnTo>
                  <a:pt x="1586663" y="384048"/>
                </a:lnTo>
                <a:lnTo>
                  <a:pt x="1443736" y="384048"/>
                </a:lnTo>
                <a:lnTo>
                  <a:pt x="1415493" y="377638"/>
                </a:lnTo>
                <a:close/>
              </a:path>
              <a:path w="1591310" h="434339">
                <a:moveTo>
                  <a:pt x="1428289" y="321119"/>
                </a:moveTo>
                <a:lnTo>
                  <a:pt x="1415493" y="377638"/>
                </a:lnTo>
                <a:lnTo>
                  <a:pt x="1443736" y="384048"/>
                </a:lnTo>
                <a:lnTo>
                  <a:pt x="1456563" y="327533"/>
                </a:lnTo>
                <a:lnTo>
                  <a:pt x="1428289" y="321119"/>
                </a:lnTo>
                <a:close/>
              </a:path>
              <a:path w="1591310" h="434339">
                <a:moveTo>
                  <a:pt x="1441069" y="264668"/>
                </a:moveTo>
                <a:lnTo>
                  <a:pt x="1428289" y="321119"/>
                </a:lnTo>
                <a:lnTo>
                  <a:pt x="1456563" y="327533"/>
                </a:lnTo>
                <a:lnTo>
                  <a:pt x="1443736" y="384048"/>
                </a:lnTo>
                <a:lnTo>
                  <a:pt x="1586663" y="384048"/>
                </a:lnTo>
                <a:lnTo>
                  <a:pt x="1441069" y="264668"/>
                </a:lnTo>
                <a:close/>
              </a:path>
              <a:path w="1591310" h="434339">
                <a:moveTo>
                  <a:pt x="12700" y="0"/>
                </a:moveTo>
                <a:lnTo>
                  <a:pt x="0" y="56387"/>
                </a:lnTo>
                <a:lnTo>
                  <a:pt x="1415493" y="377638"/>
                </a:lnTo>
                <a:lnTo>
                  <a:pt x="1428289" y="321119"/>
                </a:lnTo>
                <a:lnTo>
                  <a:pt x="12700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87" name="object 24"/>
          <p:cNvSpPr>
            <a:spLocks noChangeArrowheads="1"/>
          </p:cNvSpPr>
          <p:nvPr/>
        </p:nvSpPr>
        <p:spPr bwMode="auto">
          <a:xfrm>
            <a:off x="3844925" y="3262313"/>
            <a:ext cx="360363" cy="3603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88" name="object 25"/>
          <p:cNvSpPr>
            <a:spLocks/>
          </p:cNvSpPr>
          <p:nvPr/>
        </p:nvSpPr>
        <p:spPr bwMode="auto">
          <a:xfrm>
            <a:off x="3844925" y="3262313"/>
            <a:ext cx="360363" cy="360362"/>
          </a:xfrm>
          <a:custGeom>
            <a:avLst/>
            <a:gdLst/>
            <a:ahLst/>
            <a:cxnLst>
              <a:cxn ang="0">
                <a:pos x="0" y="179831"/>
              </a:cxn>
              <a:cxn ang="0">
                <a:pos x="6424" y="132027"/>
              </a:cxn>
              <a:cxn ang="0">
                <a:pos x="24553" y="89069"/>
              </a:cxn>
              <a:cxn ang="0">
                <a:pos x="52673" y="52673"/>
              </a:cxn>
              <a:cxn ang="0">
                <a:pos x="89069" y="24553"/>
              </a:cxn>
              <a:cxn ang="0">
                <a:pos x="132027" y="6424"/>
              </a:cxn>
              <a:cxn ang="0">
                <a:pos x="179832" y="0"/>
              </a:cxn>
              <a:cxn ang="0">
                <a:pos x="227636" y="6424"/>
              </a:cxn>
              <a:cxn ang="0">
                <a:pos x="270594" y="24553"/>
              </a:cxn>
              <a:cxn ang="0">
                <a:pos x="306990" y="52673"/>
              </a:cxn>
              <a:cxn ang="0">
                <a:pos x="335110" y="89069"/>
              </a:cxn>
              <a:cxn ang="0">
                <a:pos x="353239" y="132027"/>
              </a:cxn>
              <a:cxn ang="0">
                <a:pos x="359663" y="179831"/>
              </a:cxn>
              <a:cxn ang="0">
                <a:pos x="353239" y="227636"/>
              </a:cxn>
              <a:cxn ang="0">
                <a:pos x="335110" y="270594"/>
              </a:cxn>
              <a:cxn ang="0">
                <a:pos x="306990" y="306990"/>
              </a:cxn>
              <a:cxn ang="0">
                <a:pos x="270594" y="335110"/>
              </a:cxn>
              <a:cxn ang="0">
                <a:pos x="227636" y="353239"/>
              </a:cxn>
              <a:cxn ang="0">
                <a:pos x="179832" y="359663"/>
              </a:cxn>
              <a:cxn ang="0">
                <a:pos x="132027" y="353239"/>
              </a:cxn>
              <a:cxn ang="0">
                <a:pos x="89069" y="335110"/>
              </a:cxn>
              <a:cxn ang="0">
                <a:pos x="52673" y="306990"/>
              </a:cxn>
              <a:cxn ang="0">
                <a:pos x="24553" y="270594"/>
              </a:cxn>
              <a:cxn ang="0">
                <a:pos x="6424" y="227636"/>
              </a:cxn>
              <a:cxn ang="0">
                <a:pos x="0" y="179831"/>
              </a:cxn>
            </a:cxnLst>
            <a:rect l="0" t="0" r="r" b="b"/>
            <a:pathLst>
              <a:path w="360045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3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89" name="object 26"/>
          <p:cNvSpPr txBox="1">
            <a:spLocks noChangeArrowheads="1"/>
          </p:cNvSpPr>
          <p:nvPr/>
        </p:nvSpPr>
        <p:spPr bwMode="auto">
          <a:xfrm>
            <a:off x="3940175" y="3278188"/>
            <a:ext cx="1714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2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90" name="object 27"/>
          <p:cNvSpPr>
            <a:spLocks noChangeArrowheads="1"/>
          </p:cNvSpPr>
          <p:nvPr/>
        </p:nvSpPr>
        <p:spPr bwMode="auto">
          <a:xfrm>
            <a:off x="3702050" y="4773613"/>
            <a:ext cx="360363" cy="3603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91" name="object 28"/>
          <p:cNvSpPr>
            <a:spLocks/>
          </p:cNvSpPr>
          <p:nvPr/>
        </p:nvSpPr>
        <p:spPr bwMode="auto">
          <a:xfrm>
            <a:off x="3702050" y="4773613"/>
            <a:ext cx="360363" cy="360362"/>
          </a:xfrm>
          <a:custGeom>
            <a:avLst/>
            <a:gdLst/>
            <a:ahLst/>
            <a:cxnLst>
              <a:cxn ang="0">
                <a:pos x="0" y="180593"/>
              </a:cxn>
              <a:cxn ang="0">
                <a:pos x="6454" y="132600"/>
              </a:cxn>
              <a:cxn ang="0">
                <a:pos x="24666" y="89464"/>
              </a:cxn>
              <a:cxn ang="0">
                <a:pos x="52911" y="52911"/>
              </a:cxn>
              <a:cxn ang="0">
                <a:pos x="89464" y="24666"/>
              </a:cxn>
              <a:cxn ang="0">
                <a:pos x="132600" y="6454"/>
              </a:cxn>
              <a:cxn ang="0">
                <a:pos x="180593" y="0"/>
              </a:cxn>
              <a:cxn ang="0">
                <a:pos x="228587" y="6454"/>
              </a:cxn>
              <a:cxn ang="0">
                <a:pos x="271723" y="24666"/>
              </a:cxn>
              <a:cxn ang="0">
                <a:pos x="308276" y="52911"/>
              </a:cxn>
              <a:cxn ang="0">
                <a:pos x="336521" y="89464"/>
              </a:cxn>
              <a:cxn ang="0">
                <a:pos x="354733" y="132600"/>
              </a:cxn>
              <a:cxn ang="0">
                <a:pos x="361188" y="180593"/>
              </a:cxn>
              <a:cxn ang="0">
                <a:pos x="354733" y="228587"/>
              </a:cxn>
              <a:cxn ang="0">
                <a:pos x="336521" y="271723"/>
              </a:cxn>
              <a:cxn ang="0">
                <a:pos x="308276" y="308276"/>
              </a:cxn>
              <a:cxn ang="0">
                <a:pos x="271723" y="336521"/>
              </a:cxn>
              <a:cxn ang="0">
                <a:pos x="228587" y="354733"/>
              </a:cxn>
              <a:cxn ang="0">
                <a:pos x="180593" y="361187"/>
              </a:cxn>
              <a:cxn ang="0">
                <a:pos x="132600" y="354733"/>
              </a:cxn>
              <a:cxn ang="0">
                <a:pos x="89464" y="336521"/>
              </a:cxn>
              <a:cxn ang="0">
                <a:pos x="52911" y="308276"/>
              </a:cxn>
              <a:cxn ang="0">
                <a:pos x="24666" y="271723"/>
              </a:cxn>
              <a:cxn ang="0">
                <a:pos x="6454" y="228587"/>
              </a:cxn>
              <a:cxn ang="0">
                <a:pos x="0" y="180593"/>
              </a:cxn>
            </a:cxnLst>
            <a:rect l="0" t="0" r="r" b="b"/>
            <a:pathLst>
              <a:path w="361314" h="361314">
                <a:moveTo>
                  <a:pt x="0" y="180593"/>
                </a:moveTo>
                <a:lnTo>
                  <a:pt x="6454" y="132600"/>
                </a:lnTo>
                <a:lnTo>
                  <a:pt x="24666" y="89464"/>
                </a:lnTo>
                <a:lnTo>
                  <a:pt x="52911" y="52911"/>
                </a:lnTo>
                <a:lnTo>
                  <a:pt x="89464" y="24666"/>
                </a:lnTo>
                <a:lnTo>
                  <a:pt x="132600" y="6454"/>
                </a:lnTo>
                <a:lnTo>
                  <a:pt x="180593" y="0"/>
                </a:lnTo>
                <a:lnTo>
                  <a:pt x="228587" y="6454"/>
                </a:lnTo>
                <a:lnTo>
                  <a:pt x="271723" y="24666"/>
                </a:lnTo>
                <a:lnTo>
                  <a:pt x="308276" y="52911"/>
                </a:lnTo>
                <a:lnTo>
                  <a:pt x="336521" y="89464"/>
                </a:lnTo>
                <a:lnTo>
                  <a:pt x="354733" y="132600"/>
                </a:lnTo>
                <a:lnTo>
                  <a:pt x="361188" y="180593"/>
                </a:lnTo>
                <a:lnTo>
                  <a:pt x="354733" y="228587"/>
                </a:lnTo>
                <a:lnTo>
                  <a:pt x="336521" y="271723"/>
                </a:lnTo>
                <a:lnTo>
                  <a:pt x="308276" y="308276"/>
                </a:lnTo>
                <a:lnTo>
                  <a:pt x="271723" y="336521"/>
                </a:lnTo>
                <a:lnTo>
                  <a:pt x="228587" y="354733"/>
                </a:lnTo>
                <a:lnTo>
                  <a:pt x="180593" y="361187"/>
                </a:lnTo>
                <a:lnTo>
                  <a:pt x="132600" y="354733"/>
                </a:lnTo>
                <a:lnTo>
                  <a:pt x="89464" y="336521"/>
                </a:lnTo>
                <a:lnTo>
                  <a:pt x="52911" y="308276"/>
                </a:lnTo>
                <a:lnTo>
                  <a:pt x="24666" y="271723"/>
                </a:lnTo>
                <a:lnTo>
                  <a:pt x="6454" y="228587"/>
                </a:lnTo>
                <a:lnTo>
                  <a:pt x="0" y="18059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92" name="object 29"/>
          <p:cNvSpPr txBox="1">
            <a:spLocks noChangeArrowheads="1"/>
          </p:cNvSpPr>
          <p:nvPr/>
        </p:nvSpPr>
        <p:spPr bwMode="auto">
          <a:xfrm>
            <a:off x="3797300" y="4791075"/>
            <a:ext cx="1714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2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73363" y="4498975"/>
            <a:ext cx="309562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KU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6894" name="object 31"/>
          <p:cNvSpPr txBox="1">
            <a:spLocks noChangeArrowheads="1"/>
          </p:cNvSpPr>
          <p:nvPr/>
        </p:nvSpPr>
        <p:spPr bwMode="auto">
          <a:xfrm>
            <a:off x="6229350" y="3641725"/>
            <a:ext cx="490538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CMU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581650" y="4505325"/>
            <a:ext cx="430213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P</a:t>
            </a:r>
            <a:r>
              <a:rPr sz="1800" spc="5" dirty="0">
                <a:latin typeface="Tahoma"/>
                <a:cs typeface="Tahoma"/>
              </a:rPr>
              <a:t>S</a:t>
            </a:r>
            <a:r>
              <a:rPr sz="1800" dirty="0">
                <a:latin typeface="Tahoma"/>
                <a:cs typeface="Tahoma"/>
              </a:rPr>
              <a:t>U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6896" name="object 33"/>
          <p:cNvSpPr>
            <a:spLocks/>
          </p:cNvSpPr>
          <p:nvPr/>
        </p:nvSpPr>
        <p:spPr bwMode="auto">
          <a:xfrm>
            <a:off x="5197475" y="4894263"/>
            <a:ext cx="952500" cy="671512"/>
          </a:xfrm>
          <a:custGeom>
            <a:avLst/>
            <a:gdLst/>
            <a:ahLst/>
            <a:cxnLst>
              <a:cxn ang="0">
                <a:pos x="792898" y="596399"/>
              </a:cxn>
              <a:cxn ang="0">
                <a:pos x="759967" y="644016"/>
              </a:cxn>
              <a:cxn ang="0">
                <a:pos x="952245" y="671448"/>
              </a:cxn>
              <a:cxn ang="0">
                <a:pos x="920112" y="612901"/>
              </a:cxn>
              <a:cxn ang="0">
                <a:pos x="816736" y="612901"/>
              </a:cxn>
              <a:cxn ang="0">
                <a:pos x="792898" y="596399"/>
              </a:cxn>
              <a:cxn ang="0">
                <a:pos x="825819" y="548794"/>
              </a:cxn>
              <a:cxn ang="0">
                <a:pos x="792898" y="596399"/>
              </a:cxn>
              <a:cxn ang="0">
                <a:pos x="816736" y="612901"/>
              </a:cxn>
              <a:cxn ang="0">
                <a:pos x="849629" y="565276"/>
              </a:cxn>
              <a:cxn ang="0">
                <a:pos x="825819" y="548794"/>
              </a:cxn>
              <a:cxn ang="0">
                <a:pos x="858773" y="501141"/>
              </a:cxn>
              <a:cxn ang="0">
                <a:pos x="825819" y="548794"/>
              </a:cxn>
              <a:cxn ang="0">
                <a:pos x="849629" y="565276"/>
              </a:cxn>
              <a:cxn ang="0">
                <a:pos x="816736" y="612901"/>
              </a:cxn>
              <a:cxn ang="0">
                <a:pos x="920112" y="612901"/>
              </a:cxn>
              <a:cxn ang="0">
                <a:pos x="858773" y="501141"/>
              </a:cxn>
              <a:cxn ang="0">
                <a:pos x="33019" y="0"/>
              </a:cxn>
              <a:cxn ang="0">
                <a:pos x="0" y="47498"/>
              </a:cxn>
              <a:cxn ang="0">
                <a:pos x="792898" y="596399"/>
              </a:cxn>
              <a:cxn ang="0">
                <a:pos x="825819" y="548794"/>
              </a:cxn>
              <a:cxn ang="0">
                <a:pos x="33019" y="0"/>
              </a:cxn>
            </a:cxnLst>
            <a:rect l="0" t="0" r="r" b="b"/>
            <a:pathLst>
              <a:path w="952500" h="671829">
                <a:moveTo>
                  <a:pt x="792898" y="596399"/>
                </a:moveTo>
                <a:lnTo>
                  <a:pt x="759967" y="644016"/>
                </a:lnTo>
                <a:lnTo>
                  <a:pt x="952245" y="671448"/>
                </a:lnTo>
                <a:lnTo>
                  <a:pt x="920112" y="612901"/>
                </a:lnTo>
                <a:lnTo>
                  <a:pt x="816736" y="612901"/>
                </a:lnTo>
                <a:lnTo>
                  <a:pt x="792898" y="596399"/>
                </a:lnTo>
                <a:close/>
              </a:path>
              <a:path w="952500" h="671829">
                <a:moveTo>
                  <a:pt x="825819" y="548794"/>
                </a:moveTo>
                <a:lnTo>
                  <a:pt x="792898" y="596399"/>
                </a:lnTo>
                <a:lnTo>
                  <a:pt x="816736" y="612901"/>
                </a:lnTo>
                <a:lnTo>
                  <a:pt x="849629" y="565276"/>
                </a:lnTo>
                <a:lnTo>
                  <a:pt x="825819" y="548794"/>
                </a:lnTo>
                <a:close/>
              </a:path>
              <a:path w="952500" h="671829">
                <a:moveTo>
                  <a:pt x="858773" y="501141"/>
                </a:moveTo>
                <a:lnTo>
                  <a:pt x="825819" y="548794"/>
                </a:lnTo>
                <a:lnTo>
                  <a:pt x="849629" y="565276"/>
                </a:lnTo>
                <a:lnTo>
                  <a:pt x="816736" y="612901"/>
                </a:lnTo>
                <a:lnTo>
                  <a:pt x="920112" y="612901"/>
                </a:lnTo>
                <a:lnTo>
                  <a:pt x="858773" y="501141"/>
                </a:lnTo>
                <a:close/>
              </a:path>
              <a:path w="952500" h="671829">
                <a:moveTo>
                  <a:pt x="33019" y="0"/>
                </a:moveTo>
                <a:lnTo>
                  <a:pt x="0" y="47498"/>
                </a:lnTo>
                <a:lnTo>
                  <a:pt x="792898" y="596399"/>
                </a:lnTo>
                <a:lnTo>
                  <a:pt x="825819" y="548794"/>
                </a:lnTo>
                <a:lnTo>
                  <a:pt x="33019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97" name="object 34"/>
          <p:cNvSpPr>
            <a:spLocks/>
          </p:cNvSpPr>
          <p:nvPr/>
        </p:nvSpPr>
        <p:spPr bwMode="auto">
          <a:xfrm>
            <a:off x="5334000" y="3910013"/>
            <a:ext cx="312738" cy="519112"/>
          </a:xfrm>
          <a:custGeom>
            <a:avLst/>
            <a:gdLst/>
            <a:ahLst/>
            <a:cxnLst>
              <a:cxn ang="0">
                <a:pos x="201922" y="136520"/>
              </a:cxn>
              <a:cxn ang="0">
                <a:pos x="0" y="490093"/>
              </a:cxn>
              <a:cxn ang="0">
                <a:pos x="50291" y="518795"/>
              </a:cxn>
              <a:cxn ang="0">
                <a:pos x="252214" y="165222"/>
              </a:cxn>
              <a:cxn ang="0">
                <a:pos x="201922" y="136520"/>
              </a:cxn>
              <a:cxn ang="0">
                <a:pos x="307055" y="111379"/>
              </a:cxn>
              <a:cxn ang="0">
                <a:pos x="216281" y="111379"/>
              </a:cxn>
              <a:cxn ang="0">
                <a:pos x="266573" y="140081"/>
              </a:cxn>
              <a:cxn ang="0">
                <a:pos x="252214" y="165222"/>
              </a:cxn>
              <a:cxn ang="0">
                <a:pos x="302513" y="193929"/>
              </a:cxn>
              <a:cxn ang="0">
                <a:pos x="307055" y="111379"/>
              </a:cxn>
              <a:cxn ang="0">
                <a:pos x="216281" y="111379"/>
              </a:cxn>
              <a:cxn ang="0">
                <a:pos x="201922" y="136520"/>
              </a:cxn>
              <a:cxn ang="0">
                <a:pos x="252214" y="165222"/>
              </a:cxn>
              <a:cxn ang="0">
                <a:pos x="266573" y="140081"/>
              </a:cxn>
              <a:cxn ang="0">
                <a:pos x="216281" y="111379"/>
              </a:cxn>
              <a:cxn ang="0">
                <a:pos x="313182" y="0"/>
              </a:cxn>
              <a:cxn ang="0">
                <a:pos x="151637" y="107823"/>
              </a:cxn>
              <a:cxn ang="0">
                <a:pos x="201922" y="136520"/>
              </a:cxn>
              <a:cxn ang="0">
                <a:pos x="216281" y="111379"/>
              </a:cxn>
              <a:cxn ang="0">
                <a:pos x="307055" y="111379"/>
              </a:cxn>
              <a:cxn ang="0">
                <a:pos x="313182" y="0"/>
              </a:cxn>
            </a:cxnLst>
            <a:rect l="0" t="0" r="r" b="b"/>
            <a:pathLst>
              <a:path w="313689" h="518795">
                <a:moveTo>
                  <a:pt x="201922" y="136520"/>
                </a:moveTo>
                <a:lnTo>
                  <a:pt x="0" y="490093"/>
                </a:lnTo>
                <a:lnTo>
                  <a:pt x="50291" y="518795"/>
                </a:lnTo>
                <a:lnTo>
                  <a:pt x="252214" y="165222"/>
                </a:lnTo>
                <a:lnTo>
                  <a:pt x="201922" y="136520"/>
                </a:lnTo>
                <a:close/>
              </a:path>
              <a:path w="313689" h="518795">
                <a:moveTo>
                  <a:pt x="307055" y="111379"/>
                </a:moveTo>
                <a:lnTo>
                  <a:pt x="216281" y="111379"/>
                </a:lnTo>
                <a:lnTo>
                  <a:pt x="266573" y="140081"/>
                </a:lnTo>
                <a:lnTo>
                  <a:pt x="252214" y="165222"/>
                </a:lnTo>
                <a:lnTo>
                  <a:pt x="302513" y="193929"/>
                </a:lnTo>
                <a:lnTo>
                  <a:pt x="307055" y="111379"/>
                </a:lnTo>
                <a:close/>
              </a:path>
              <a:path w="313689" h="518795">
                <a:moveTo>
                  <a:pt x="216281" y="111379"/>
                </a:moveTo>
                <a:lnTo>
                  <a:pt x="201922" y="136520"/>
                </a:lnTo>
                <a:lnTo>
                  <a:pt x="252214" y="165222"/>
                </a:lnTo>
                <a:lnTo>
                  <a:pt x="266573" y="140081"/>
                </a:lnTo>
                <a:lnTo>
                  <a:pt x="216281" y="111379"/>
                </a:lnTo>
                <a:close/>
              </a:path>
              <a:path w="313689" h="518795">
                <a:moveTo>
                  <a:pt x="313182" y="0"/>
                </a:moveTo>
                <a:lnTo>
                  <a:pt x="151637" y="107823"/>
                </a:lnTo>
                <a:lnTo>
                  <a:pt x="201922" y="136520"/>
                </a:lnTo>
                <a:lnTo>
                  <a:pt x="216281" y="111379"/>
                </a:lnTo>
                <a:lnTo>
                  <a:pt x="307055" y="111379"/>
                </a:lnTo>
                <a:lnTo>
                  <a:pt x="313182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98" name="object 35"/>
          <p:cNvSpPr>
            <a:spLocks noChangeArrowheads="1"/>
          </p:cNvSpPr>
          <p:nvPr/>
        </p:nvSpPr>
        <p:spPr bwMode="auto">
          <a:xfrm>
            <a:off x="5213350" y="5205413"/>
            <a:ext cx="360363" cy="3603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99" name="object 36"/>
          <p:cNvSpPr>
            <a:spLocks/>
          </p:cNvSpPr>
          <p:nvPr/>
        </p:nvSpPr>
        <p:spPr bwMode="auto">
          <a:xfrm>
            <a:off x="5213350" y="5205413"/>
            <a:ext cx="360363" cy="360362"/>
          </a:xfrm>
          <a:custGeom>
            <a:avLst/>
            <a:gdLst/>
            <a:ahLst/>
            <a:cxnLst>
              <a:cxn ang="0">
                <a:pos x="0" y="179832"/>
              </a:cxn>
              <a:cxn ang="0">
                <a:pos x="6424" y="132027"/>
              </a:cxn>
              <a:cxn ang="0">
                <a:pos x="24553" y="89069"/>
              </a:cxn>
              <a:cxn ang="0">
                <a:pos x="52673" y="52673"/>
              </a:cxn>
              <a:cxn ang="0">
                <a:pos x="89069" y="24553"/>
              </a:cxn>
              <a:cxn ang="0">
                <a:pos x="132027" y="6424"/>
              </a:cxn>
              <a:cxn ang="0">
                <a:pos x="179832" y="0"/>
              </a:cxn>
              <a:cxn ang="0">
                <a:pos x="227636" y="6424"/>
              </a:cxn>
              <a:cxn ang="0">
                <a:pos x="270594" y="24553"/>
              </a:cxn>
              <a:cxn ang="0">
                <a:pos x="306990" y="52673"/>
              </a:cxn>
              <a:cxn ang="0">
                <a:pos x="335110" y="89069"/>
              </a:cxn>
              <a:cxn ang="0">
                <a:pos x="353239" y="132027"/>
              </a:cxn>
              <a:cxn ang="0">
                <a:pos x="359663" y="179832"/>
              </a:cxn>
              <a:cxn ang="0">
                <a:pos x="353239" y="227636"/>
              </a:cxn>
              <a:cxn ang="0">
                <a:pos x="335110" y="270594"/>
              </a:cxn>
              <a:cxn ang="0">
                <a:pos x="306990" y="306990"/>
              </a:cxn>
              <a:cxn ang="0">
                <a:pos x="270594" y="335110"/>
              </a:cxn>
              <a:cxn ang="0">
                <a:pos x="227636" y="353239"/>
              </a:cxn>
              <a:cxn ang="0">
                <a:pos x="179832" y="359664"/>
              </a:cxn>
              <a:cxn ang="0">
                <a:pos x="132027" y="353239"/>
              </a:cxn>
              <a:cxn ang="0">
                <a:pos x="89069" y="335110"/>
              </a:cxn>
              <a:cxn ang="0">
                <a:pos x="52673" y="306990"/>
              </a:cxn>
              <a:cxn ang="0">
                <a:pos x="24553" y="270594"/>
              </a:cxn>
              <a:cxn ang="0">
                <a:pos x="6424" y="227636"/>
              </a:cxn>
              <a:cxn ang="0">
                <a:pos x="0" y="179832"/>
              </a:cxn>
            </a:cxnLst>
            <a:rect l="0" t="0" r="r" b="b"/>
            <a:pathLst>
              <a:path w="360045" h="360045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3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4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00" name="object 37"/>
          <p:cNvSpPr txBox="1">
            <a:spLocks noChangeArrowheads="1"/>
          </p:cNvSpPr>
          <p:nvPr/>
        </p:nvSpPr>
        <p:spPr bwMode="auto">
          <a:xfrm>
            <a:off x="5308600" y="5222875"/>
            <a:ext cx="1714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3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901" name="object 38"/>
          <p:cNvSpPr>
            <a:spLocks noChangeArrowheads="1"/>
          </p:cNvSpPr>
          <p:nvPr/>
        </p:nvSpPr>
        <p:spPr bwMode="auto">
          <a:xfrm>
            <a:off x="5070475" y="3981450"/>
            <a:ext cx="360363" cy="3603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902" name="object 39"/>
          <p:cNvSpPr>
            <a:spLocks/>
          </p:cNvSpPr>
          <p:nvPr/>
        </p:nvSpPr>
        <p:spPr bwMode="auto">
          <a:xfrm>
            <a:off x="5070475" y="3981450"/>
            <a:ext cx="361950" cy="360363"/>
          </a:xfrm>
          <a:custGeom>
            <a:avLst/>
            <a:gdLst/>
            <a:ahLst/>
            <a:cxnLst>
              <a:cxn ang="0">
                <a:pos x="0" y="179831"/>
              </a:cxn>
              <a:cxn ang="0">
                <a:pos x="6454" y="132027"/>
              </a:cxn>
              <a:cxn ang="0">
                <a:pos x="24666" y="89069"/>
              </a:cxn>
              <a:cxn ang="0">
                <a:pos x="52911" y="52673"/>
              </a:cxn>
              <a:cxn ang="0">
                <a:pos x="89464" y="24553"/>
              </a:cxn>
              <a:cxn ang="0">
                <a:pos x="132600" y="6424"/>
              </a:cxn>
              <a:cxn ang="0">
                <a:pos x="180593" y="0"/>
              </a:cxn>
              <a:cxn ang="0">
                <a:pos x="228587" y="6424"/>
              </a:cxn>
              <a:cxn ang="0">
                <a:pos x="271723" y="24553"/>
              </a:cxn>
              <a:cxn ang="0">
                <a:pos x="308276" y="52673"/>
              </a:cxn>
              <a:cxn ang="0">
                <a:pos x="336521" y="89069"/>
              </a:cxn>
              <a:cxn ang="0">
                <a:pos x="354733" y="132027"/>
              </a:cxn>
              <a:cxn ang="0">
                <a:pos x="361188" y="179831"/>
              </a:cxn>
              <a:cxn ang="0">
                <a:pos x="354733" y="227636"/>
              </a:cxn>
              <a:cxn ang="0">
                <a:pos x="336521" y="270594"/>
              </a:cxn>
              <a:cxn ang="0">
                <a:pos x="308276" y="306990"/>
              </a:cxn>
              <a:cxn ang="0">
                <a:pos x="271723" y="335110"/>
              </a:cxn>
              <a:cxn ang="0">
                <a:pos x="228587" y="353239"/>
              </a:cxn>
              <a:cxn ang="0">
                <a:pos x="180593" y="359663"/>
              </a:cxn>
              <a:cxn ang="0">
                <a:pos x="132600" y="353239"/>
              </a:cxn>
              <a:cxn ang="0">
                <a:pos x="89464" y="335110"/>
              </a:cxn>
              <a:cxn ang="0">
                <a:pos x="52911" y="306990"/>
              </a:cxn>
              <a:cxn ang="0">
                <a:pos x="24666" y="270594"/>
              </a:cxn>
              <a:cxn ang="0">
                <a:pos x="6454" y="227636"/>
              </a:cxn>
              <a:cxn ang="0">
                <a:pos x="0" y="179831"/>
              </a:cxn>
            </a:cxnLst>
            <a:rect l="0" t="0" r="r" b="b"/>
            <a:pathLst>
              <a:path w="361314" h="360045">
                <a:moveTo>
                  <a:pt x="0" y="179831"/>
                </a:moveTo>
                <a:lnTo>
                  <a:pt x="6454" y="132027"/>
                </a:lnTo>
                <a:lnTo>
                  <a:pt x="24666" y="89069"/>
                </a:lnTo>
                <a:lnTo>
                  <a:pt x="52911" y="52673"/>
                </a:lnTo>
                <a:lnTo>
                  <a:pt x="89464" y="24553"/>
                </a:lnTo>
                <a:lnTo>
                  <a:pt x="132600" y="6424"/>
                </a:lnTo>
                <a:lnTo>
                  <a:pt x="180593" y="0"/>
                </a:lnTo>
                <a:lnTo>
                  <a:pt x="228587" y="6424"/>
                </a:lnTo>
                <a:lnTo>
                  <a:pt x="271723" y="24553"/>
                </a:lnTo>
                <a:lnTo>
                  <a:pt x="308276" y="52673"/>
                </a:lnTo>
                <a:lnTo>
                  <a:pt x="336521" y="89069"/>
                </a:lnTo>
                <a:lnTo>
                  <a:pt x="354733" y="132027"/>
                </a:lnTo>
                <a:lnTo>
                  <a:pt x="361188" y="179831"/>
                </a:lnTo>
                <a:lnTo>
                  <a:pt x="354733" y="227636"/>
                </a:lnTo>
                <a:lnTo>
                  <a:pt x="336521" y="270594"/>
                </a:lnTo>
                <a:lnTo>
                  <a:pt x="308276" y="306990"/>
                </a:lnTo>
                <a:lnTo>
                  <a:pt x="271723" y="335110"/>
                </a:lnTo>
                <a:lnTo>
                  <a:pt x="228587" y="353239"/>
                </a:lnTo>
                <a:lnTo>
                  <a:pt x="180593" y="359663"/>
                </a:lnTo>
                <a:lnTo>
                  <a:pt x="132600" y="353239"/>
                </a:lnTo>
                <a:lnTo>
                  <a:pt x="89464" y="335110"/>
                </a:lnTo>
                <a:lnTo>
                  <a:pt x="52911" y="306990"/>
                </a:lnTo>
                <a:lnTo>
                  <a:pt x="24666" y="270594"/>
                </a:lnTo>
                <a:lnTo>
                  <a:pt x="6454" y="227636"/>
                </a:lnTo>
                <a:lnTo>
                  <a:pt x="0" y="17983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03" name="object 40"/>
          <p:cNvSpPr txBox="1">
            <a:spLocks noChangeArrowheads="1"/>
          </p:cNvSpPr>
          <p:nvPr/>
        </p:nvSpPr>
        <p:spPr bwMode="auto">
          <a:xfrm>
            <a:off x="5165725" y="3997325"/>
            <a:ext cx="1714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3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904" name="object 41"/>
          <p:cNvSpPr>
            <a:spLocks/>
          </p:cNvSpPr>
          <p:nvPr/>
        </p:nvSpPr>
        <p:spPr bwMode="auto">
          <a:xfrm>
            <a:off x="5922963" y="2997200"/>
            <a:ext cx="663575" cy="457200"/>
          </a:xfrm>
          <a:custGeom>
            <a:avLst/>
            <a:gdLst/>
            <a:ahLst/>
            <a:cxnLst>
              <a:cxn ang="0">
                <a:pos x="503008" y="72226"/>
              </a:cxn>
              <a:cxn ang="0">
                <a:pos x="0" y="407162"/>
              </a:cxn>
              <a:cxn ang="0">
                <a:pos x="32003" y="455421"/>
              </a:cxn>
              <a:cxn ang="0">
                <a:pos x="535090" y="120434"/>
              </a:cxn>
              <a:cxn ang="0">
                <a:pos x="503008" y="72226"/>
              </a:cxn>
              <a:cxn ang="0">
                <a:pos x="631577" y="56133"/>
              </a:cxn>
              <a:cxn ang="0">
                <a:pos x="527176" y="56133"/>
              </a:cxn>
              <a:cxn ang="0">
                <a:pos x="559181" y="104393"/>
              </a:cxn>
              <a:cxn ang="0">
                <a:pos x="535090" y="120434"/>
              </a:cxn>
              <a:cxn ang="0">
                <a:pos x="567182" y="168655"/>
              </a:cxn>
              <a:cxn ang="0">
                <a:pos x="631577" y="56133"/>
              </a:cxn>
              <a:cxn ang="0">
                <a:pos x="527176" y="56133"/>
              </a:cxn>
              <a:cxn ang="0">
                <a:pos x="503008" y="72226"/>
              </a:cxn>
              <a:cxn ang="0">
                <a:pos x="535090" y="120434"/>
              </a:cxn>
              <a:cxn ang="0">
                <a:pos x="559181" y="104393"/>
              </a:cxn>
              <a:cxn ang="0">
                <a:pos x="527176" y="56133"/>
              </a:cxn>
              <a:cxn ang="0">
                <a:pos x="663701" y="0"/>
              </a:cxn>
              <a:cxn ang="0">
                <a:pos x="470915" y="24002"/>
              </a:cxn>
              <a:cxn ang="0">
                <a:pos x="503008" y="72226"/>
              </a:cxn>
              <a:cxn ang="0">
                <a:pos x="527176" y="56133"/>
              </a:cxn>
              <a:cxn ang="0">
                <a:pos x="631577" y="56133"/>
              </a:cxn>
              <a:cxn ang="0">
                <a:pos x="663701" y="0"/>
              </a:cxn>
            </a:cxnLst>
            <a:rect l="0" t="0" r="r" b="b"/>
            <a:pathLst>
              <a:path w="664209" h="455929">
                <a:moveTo>
                  <a:pt x="503008" y="72226"/>
                </a:moveTo>
                <a:lnTo>
                  <a:pt x="0" y="407162"/>
                </a:lnTo>
                <a:lnTo>
                  <a:pt x="32003" y="455421"/>
                </a:lnTo>
                <a:lnTo>
                  <a:pt x="535090" y="120434"/>
                </a:lnTo>
                <a:lnTo>
                  <a:pt x="503008" y="72226"/>
                </a:lnTo>
                <a:close/>
              </a:path>
              <a:path w="664209" h="455929">
                <a:moveTo>
                  <a:pt x="631577" y="56133"/>
                </a:moveTo>
                <a:lnTo>
                  <a:pt x="527176" y="56133"/>
                </a:lnTo>
                <a:lnTo>
                  <a:pt x="559181" y="104393"/>
                </a:lnTo>
                <a:lnTo>
                  <a:pt x="535090" y="120434"/>
                </a:lnTo>
                <a:lnTo>
                  <a:pt x="567182" y="168655"/>
                </a:lnTo>
                <a:lnTo>
                  <a:pt x="631577" y="56133"/>
                </a:lnTo>
                <a:close/>
              </a:path>
              <a:path w="664209" h="455929">
                <a:moveTo>
                  <a:pt x="527176" y="56133"/>
                </a:moveTo>
                <a:lnTo>
                  <a:pt x="503008" y="72226"/>
                </a:lnTo>
                <a:lnTo>
                  <a:pt x="535090" y="120434"/>
                </a:lnTo>
                <a:lnTo>
                  <a:pt x="559181" y="104393"/>
                </a:lnTo>
                <a:lnTo>
                  <a:pt x="527176" y="56133"/>
                </a:lnTo>
                <a:close/>
              </a:path>
              <a:path w="664209" h="455929">
                <a:moveTo>
                  <a:pt x="663701" y="0"/>
                </a:moveTo>
                <a:lnTo>
                  <a:pt x="470915" y="24002"/>
                </a:lnTo>
                <a:lnTo>
                  <a:pt x="503008" y="72226"/>
                </a:lnTo>
                <a:lnTo>
                  <a:pt x="527176" y="56133"/>
                </a:lnTo>
                <a:lnTo>
                  <a:pt x="631577" y="56133"/>
                </a:lnTo>
                <a:lnTo>
                  <a:pt x="663701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05" name="object 42"/>
          <p:cNvSpPr>
            <a:spLocks noChangeArrowheads="1"/>
          </p:cNvSpPr>
          <p:nvPr/>
        </p:nvSpPr>
        <p:spPr bwMode="auto">
          <a:xfrm>
            <a:off x="5867400" y="2924175"/>
            <a:ext cx="360363" cy="36036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906" name="object 43"/>
          <p:cNvSpPr>
            <a:spLocks/>
          </p:cNvSpPr>
          <p:nvPr/>
        </p:nvSpPr>
        <p:spPr bwMode="auto">
          <a:xfrm>
            <a:off x="5867400" y="2924175"/>
            <a:ext cx="360363" cy="360363"/>
          </a:xfrm>
          <a:custGeom>
            <a:avLst/>
            <a:gdLst/>
            <a:ahLst/>
            <a:cxnLst>
              <a:cxn ang="0">
                <a:pos x="0" y="179832"/>
              </a:cxn>
              <a:cxn ang="0">
                <a:pos x="6424" y="132027"/>
              </a:cxn>
              <a:cxn ang="0">
                <a:pos x="24553" y="89069"/>
              </a:cxn>
              <a:cxn ang="0">
                <a:pos x="52673" y="52673"/>
              </a:cxn>
              <a:cxn ang="0">
                <a:pos x="89069" y="24553"/>
              </a:cxn>
              <a:cxn ang="0">
                <a:pos x="132027" y="6424"/>
              </a:cxn>
              <a:cxn ang="0">
                <a:pos x="179832" y="0"/>
              </a:cxn>
              <a:cxn ang="0">
                <a:pos x="227636" y="6424"/>
              </a:cxn>
              <a:cxn ang="0">
                <a:pos x="270594" y="24553"/>
              </a:cxn>
              <a:cxn ang="0">
                <a:pos x="306990" y="52673"/>
              </a:cxn>
              <a:cxn ang="0">
                <a:pos x="335110" y="89069"/>
              </a:cxn>
              <a:cxn ang="0">
                <a:pos x="353239" y="132027"/>
              </a:cxn>
              <a:cxn ang="0">
                <a:pos x="359663" y="179832"/>
              </a:cxn>
              <a:cxn ang="0">
                <a:pos x="353239" y="227636"/>
              </a:cxn>
              <a:cxn ang="0">
                <a:pos x="335110" y="270594"/>
              </a:cxn>
              <a:cxn ang="0">
                <a:pos x="306990" y="306990"/>
              </a:cxn>
              <a:cxn ang="0">
                <a:pos x="270594" y="335110"/>
              </a:cxn>
              <a:cxn ang="0">
                <a:pos x="227636" y="353239"/>
              </a:cxn>
              <a:cxn ang="0">
                <a:pos x="179832" y="359664"/>
              </a:cxn>
              <a:cxn ang="0">
                <a:pos x="132027" y="353239"/>
              </a:cxn>
              <a:cxn ang="0">
                <a:pos x="89069" y="335110"/>
              </a:cxn>
              <a:cxn ang="0">
                <a:pos x="52673" y="306990"/>
              </a:cxn>
              <a:cxn ang="0">
                <a:pos x="24553" y="270594"/>
              </a:cxn>
              <a:cxn ang="0">
                <a:pos x="6424" y="227636"/>
              </a:cxn>
              <a:cxn ang="0">
                <a:pos x="0" y="179832"/>
              </a:cxn>
            </a:cxnLst>
            <a:rect l="0" t="0" r="r" b="b"/>
            <a:pathLst>
              <a:path w="360045" h="360045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3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4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07" name="object 44"/>
          <p:cNvSpPr txBox="1">
            <a:spLocks noChangeArrowheads="1"/>
          </p:cNvSpPr>
          <p:nvPr/>
        </p:nvSpPr>
        <p:spPr bwMode="auto">
          <a:xfrm>
            <a:off x="5964238" y="2940050"/>
            <a:ext cx="1714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4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908" name="object 45"/>
          <p:cNvSpPr txBox="1">
            <a:spLocks noChangeArrowheads="1"/>
          </p:cNvSpPr>
          <p:nvPr/>
        </p:nvSpPr>
        <p:spPr bwMode="auto">
          <a:xfrm>
            <a:off x="2555875" y="4797425"/>
            <a:ext cx="631825" cy="36830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lIns="0" tIns="19685" rIns="0" bIns="0">
            <a:spAutoFit/>
          </a:bodyPr>
          <a:lstStyle/>
          <a:p>
            <a:pPr marL="92075">
              <a:spcBef>
                <a:spcPts val="150"/>
              </a:spcBef>
            </a:pPr>
            <a:r>
              <a:rPr lang="th-TH" sz="18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RPL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909" name="object 46"/>
          <p:cNvSpPr txBox="1">
            <a:spLocks noChangeArrowheads="1"/>
          </p:cNvSpPr>
          <p:nvPr/>
        </p:nvSpPr>
        <p:spPr bwMode="auto">
          <a:xfrm>
            <a:off x="4643438" y="4941888"/>
            <a:ext cx="631825" cy="366712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lIns="0" tIns="19050" rIns="0" bIns="0">
            <a:spAutoFit/>
          </a:bodyPr>
          <a:lstStyle/>
          <a:p>
            <a:pPr marL="92075">
              <a:spcBef>
                <a:spcPts val="150"/>
              </a:spcBef>
            </a:pPr>
            <a:r>
              <a:rPr lang="th-TH" sz="18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RPL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910" name="object 47"/>
          <p:cNvSpPr txBox="1">
            <a:spLocks noChangeArrowheads="1"/>
          </p:cNvSpPr>
          <p:nvPr/>
        </p:nvSpPr>
        <p:spPr bwMode="auto">
          <a:xfrm>
            <a:off x="5867400" y="3860800"/>
            <a:ext cx="631825" cy="366713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lIns="0" tIns="19685" rIns="0" bIns="0">
            <a:spAutoFit/>
          </a:bodyPr>
          <a:lstStyle/>
          <a:p>
            <a:pPr marL="92075">
              <a:spcBef>
                <a:spcPts val="150"/>
              </a:spcBef>
            </a:pPr>
            <a:r>
              <a:rPr lang="th-TH" sz="18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RPL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911" name="object 48"/>
          <p:cNvSpPr>
            <a:spLocks/>
          </p:cNvSpPr>
          <p:nvPr/>
        </p:nvSpPr>
        <p:spPr bwMode="auto">
          <a:xfrm>
            <a:off x="395288" y="2643188"/>
            <a:ext cx="2233612" cy="1728787"/>
          </a:xfrm>
          <a:custGeom>
            <a:avLst/>
            <a:gdLst/>
            <a:ahLst/>
            <a:cxnLst>
              <a:cxn ang="0">
                <a:pos x="882031" y="1605037"/>
              </a:cxn>
              <a:cxn ang="0">
                <a:pos x="996434" y="1694629"/>
              </a:cxn>
              <a:cxn ang="0">
                <a:pos x="1133737" y="1728532"/>
              </a:cxn>
              <a:cxn ang="0">
                <a:pos x="1266397" y="1704523"/>
              </a:cxn>
              <a:cxn ang="0">
                <a:pos x="1379646" y="1630255"/>
              </a:cxn>
              <a:cxn ang="0">
                <a:pos x="1853244" y="1412991"/>
              </a:cxn>
              <a:cxn ang="0">
                <a:pos x="331698" y="1461305"/>
              </a:cxn>
              <a:cxn ang="0">
                <a:pos x="430513" y="1557489"/>
              </a:cxn>
              <a:cxn ang="0">
                <a:pos x="550782" y="1612555"/>
              </a:cxn>
              <a:cxn ang="0">
                <a:pos x="681422" y="1623587"/>
              </a:cxn>
              <a:cxn ang="0">
                <a:pos x="811350" y="1587667"/>
              </a:cxn>
              <a:cxn ang="0">
                <a:pos x="1437452" y="1556724"/>
              </a:cxn>
              <a:cxn ang="0">
                <a:pos x="1791150" y="1466712"/>
              </a:cxn>
              <a:cxn ang="0">
                <a:pos x="1853244" y="1412991"/>
              </a:cxn>
              <a:cxn ang="0">
                <a:pos x="1512583" y="1487068"/>
              </a:cxn>
              <a:cxn ang="0">
                <a:pos x="1632098" y="1514464"/>
              </a:cxn>
              <a:cxn ang="0">
                <a:pos x="1769653" y="1480512"/>
              </a:cxn>
              <a:cxn ang="0">
                <a:pos x="501417" y="155056"/>
              </a:cxn>
              <a:cxn ang="0">
                <a:pos x="370597" y="202939"/>
              </a:cxn>
              <a:cxn ang="0">
                <a:pos x="270823" y="296756"/>
              </a:cxn>
              <a:cxn ang="0">
                <a:pos x="211702" y="423197"/>
              </a:cxn>
              <a:cxn ang="0">
                <a:pos x="202840" y="568949"/>
              </a:cxn>
              <a:cxn ang="0">
                <a:pos x="102528" y="610875"/>
              </a:cxn>
              <a:cxn ang="0">
                <a:pos x="11414" y="734438"/>
              </a:cxn>
              <a:cxn ang="0">
                <a:pos x="6862" y="870987"/>
              </a:cxn>
              <a:cxn ang="0">
                <a:pos x="73852" y="987711"/>
              </a:cxn>
              <a:cxn ang="0">
                <a:pos x="61069" y="1103889"/>
              </a:cxn>
              <a:cxn ang="0">
                <a:pos x="61165" y="1252280"/>
              </a:cxn>
              <a:cxn ang="0">
                <a:pos x="135397" y="1363620"/>
              </a:cxn>
              <a:cxn ang="0">
                <a:pos x="255620" y="1413773"/>
              </a:cxn>
              <a:cxn ang="0">
                <a:pos x="1898794" y="1346663"/>
              </a:cxn>
              <a:cxn ang="0">
                <a:pos x="1933215" y="1202298"/>
              </a:cxn>
              <a:cxn ang="0">
                <a:pos x="2059517" y="1156024"/>
              </a:cxn>
              <a:cxn ang="0">
                <a:pos x="2162962" y="1059482"/>
              </a:cxn>
              <a:cxn ang="0">
                <a:pos x="2221981" y="931430"/>
              </a:cxn>
              <a:cxn ang="0">
                <a:pos x="2230875" y="790808"/>
              </a:cxn>
              <a:cxn ang="0">
                <a:pos x="2187572" y="654251"/>
              </a:cxn>
              <a:cxn ang="0">
                <a:pos x="2182023" y="527740"/>
              </a:cxn>
              <a:cxn ang="0">
                <a:pos x="2165241" y="393721"/>
              </a:cxn>
              <a:cxn ang="0">
                <a:pos x="2094460" y="283541"/>
              </a:cxn>
              <a:cxn ang="0">
                <a:pos x="1980459" y="217032"/>
              </a:cxn>
              <a:cxn ang="0">
                <a:pos x="683072" y="180216"/>
              </a:cxn>
              <a:cxn ang="0">
                <a:pos x="547876" y="151714"/>
              </a:cxn>
              <a:cxn ang="0">
                <a:pos x="887327" y="60536"/>
              </a:cxn>
              <a:cxn ang="0">
                <a:pos x="777971" y="127948"/>
              </a:cxn>
              <a:cxn ang="0">
                <a:pos x="1976613" y="202173"/>
              </a:cxn>
              <a:cxn ang="0">
                <a:pos x="1950342" y="131307"/>
              </a:cxn>
              <a:cxn ang="0">
                <a:pos x="1114426" y="92320"/>
              </a:cxn>
              <a:cxn ang="0">
                <a:pos x="970959" y="47759"/>
              </a:cxn>
              <a:cxn ang="0">
                <a:pos x="1291468" y="11959"/>
              </a:cxn>
              <a:cxn ang="0">
                <a:pos x="1185578" y="90593"/>
              </a:cxn>
              <a:cxn ang="0">
                <a:pos x="1926274" y="94981"/>
              </a:cxn>
              <a:cxn ang="0">
                <a:pos x="1525452" y="72615"/>
              </a:cxn>
              <a:cxn ang="0">
                <a:pos x="1463569" y="24627"/>
              </a:cxn>
              <a:cxn ang="0">
                <a:pos x="1734302" y="0"/>
              </a:cxn>
              <a:cxn ang="0">
                <a:pos x="1610736" y="33670"/>
              </a:cxn>
              <a:cxn ang="0">
                <a:pos x="1924602" y="93207"/>
              </a:cxn>
              <a:cxn ang="0">
                <a:pos x="1818833" y="15654"/>
              </a:cxn>
            </a:cxnLst>
            <a:rect l="0" t="0" r="r" b="b"/>
            <a:pathLst>
              <a:path w="2233930" h="1729104">
                <a:moveTo>
                  <a:pt x="1431932" y="1564756"/>
                </a:moveTo>
                <a:lnTo>
                  <a:pt x="852585" y="1564756"/>
                </a:lnTo>
                <a:lnTo>
                  <a:pt x="882031" y="1605037"/>
                </a:lnTo>
                <a:lnTo>
                  <a:pt x="916179" y="1640373"/>
                </a:lnTo>
                <a:lnTo>
                  <a:pt x="954501" y="1670378"/>
                </a:lnTo>
                <a:lnTo>
                  <a:pt x="996434" y="1694629"/>
                </a:lnTo>
                <a:lnTo>
                  <a:pt x="1041421" y="1712711"/>
                </a:lnTo>
                <a:lnTo>
                  <a:pt x="1087621" y="1723999"/>
                </a:lnTo>
                <a:lnTo>
                  <a:pt x="1133737" y="1728532"/>
                </a:lnTo>
                <a:lnTo>
                  <a:pt x="1179250" y="1726601"/>
                </a:lnTo>
                <a:lnTo>
                  <a:pt x="1223643" y="1718501"/>
                </a:lnTo>
                <a:lnTo>
                  <a:pt x="1266397" y="1704523"/>
                </a:lnTo>
                <a:lnTo>
                  <a:pt x="1306994" y="1684961"/>
                </a:lnTo>
                <a:lnTo>
                  <a:pt x="1344916" y="1660108"/>
                </a:lnTo>
                <a:lnTo>
                  <a:pt x="1379646" y="1630255"/>
                </a:lnTo>
                <a:lnTo>
                  <a:pt x="1410664" y="1595696"/>
                </a:lnTo>
                <a:lnTo>
                  <a:pt x="1431932" y="1564756"/>
                </a:lnTo>
                <a:close/>
              </a:path>
              <a:path w="2233930" h="1729104">
                <a:moveTo>
                  <a:pt x="1853244" y="1412991"/>
                </a:moveTo>
                <a:lnTo>
                  <a:pt x="301227" y="1412991"/>
                </a:lnTo>
                <a:lnTo>
                  <a:pt x="302599" y="1415531"/>
                </a:lnTo>
                <a:lnTo>
                  <a:pt x="331698" y="1461305"/>
                </a:lnTo>
                <a:lnTo>
                  <a:pt x="361569" y="1497755"/>
                </a:lnTo>
                <a:lnTo>
                  <a:pt x="394644" y="1529853"/>
                </a:lnTo>
                <a:lnTo>
                  <a:pt x="430513" y="1557489"/>
                </a:lnTo>
                <a:lnTo>
                  <a:pt x="468766" y="1580558"/>
                </a:lnTo>
                <a:lnTo>
                  <a:pt x="508993" y="1598949"/>
                </a:lnTo>
                <a:lnTo>
                  <a:pt x="550782" y="1612555"/>
                </a:lnTo>
                <a:lnTo>
                  <a:pt x="593724" y="1621269"/>
                </a:lnTo>
                <a:lnTo>
                  <a:pt x="637407" y="1624983"/>
                </a:lnTo>
                <a:lnTo>
                  <a:pt x="681422" y="1623587"/>
                </a:lnTo>
                <a:lnTo>
                  <a:pt x="725358" y="1616974"/>
                </a:lnTo>
                <a:lnTo>
                  <a:pt x="768828" y="1605027"/>
                </a:lnTo>
                <a:lnTo>
                  <a:pt x="811350" y="1587667"/>
                </a:lnTo>
                <a:lnTo>
                  <a:pt x="852585" y="1564756"/>
                </a:lnTo>
                <a:lnTo>
                  <a:pt x="1431932" y="1564756"/>
                </a:lnTo>
                <a:lnTo>
                  <a:pt x="1437452" y="1556724"/>
                </a:lnTo>
                <a:lnTo>
                  <a:pt x="1459494" y="1513632"/>
                </a:lnTo>
                <a:lnTo>
                  <a:pt x="1476269" y="1466712"/>
                </a:lnTo>
                <a:lnTo>
                  <a:pt x="1791150" y="1466712"/>
                </a:lnTo>
                <a:lnTo>
                  <a:pt x="1808994" y="1455257"/>
                </a:lnTo>
                <a:lnTo>
                  <a:pt x="1844045" y="1424103"/>
                </a:lnTo>
                <a:lnTo>
                  <a:pt x="1853244" y="1412991"/>
                </a:lnTo>
                <a:close/>
              </a:path>
              <a:path w="2233930" h="1729104">
                <a:moveTo>
                  <a:pt x="1791150" y="1466712"/>
                </a:moveTo>
                <a:lnTo>
                  <a:pt x="1476269" y="1466712"/>
                </a:lnTo>
                <a:lnTo>
                  <a:pt x="1512583" y="1487068"/>
                </a:lnTo>
                <a:lnTo>
                  <a:pt x="1551040" y="1501923"/>
                </a:lnTo>
                <a:lnTo>
                  <a:pt x="1591069" y="1511110"/>
                </a:lnTo>
                <a:lnTo>
                  <a:pt x="1632098" y="1514464"/>
                </a:lnTo>
                <a:lnTo>
                  <a:pt x="1680584" y="1510757"/>
                </a:lnTo>
                <a:lnTo>
                  <a:pt x="1726642" y="1499226"/>
                </a:lnTo>
                <a:lnTo>
                  <a:pt x="1769653" y="1480512"/>
                </a:lnTo>
                <a:lnTo>
                  <a:pt x="1791150" y="1466712"/>
                </a:lnTo>
                <a:close/>
              </a:path>
              <a:path w="2233930" h="1729104">
                <a:moveTo>
                  <a:pt x="547876" y="151714"/>
                </a:moveTo>
                <a:lnTo>
                  <a:pt x="501417" y="155056"/>
                </a:lnTo>
                <a:lnTo>
                  <a:pt x="454954" y="165091"/>
                </a:lnTo>
                <a:lnTo>
                  <a:pt x="411228" y="181217"/>
                </a:lnTo>
                <a:lnTo>
                  <a:pt x="370597" y="202939"/>
                </a:lnTo>
                <a:lnTo>
                  <a:pt x="333415" y="229765"/>
                </a:lnTo>
                <a:lnTo>
                  <a:pt x="300039" y="261202"/>
                </a:lnTo>
                <a:lnTo>
                  <a:pt x="270823" y="296756"/>
                </a:lnTo>
                <a:lnTo>
                  <a:pt x="246125" y="335935"/>
                </a:lnTo>
                <a:lnTo>
                  <a:pt x="226299" y="378247"/>
                </a:lnTo>
                <a:lnTo>
                  <a:pt x="211702" y="423197"/>
                </a:lnTo>
                <a:lnTo>
                  <a:pt x="202690" y="470292"/>
                </a:lnTo>
                <a:lnTo>
                  <a:pt x="199617" y="519041"/>
                </a:lnTo>
                <a:lnTo>
                  <a:pt x="202840" y="568949"/>
                </a:lnTo>
                <a:lnTo>
                  <a:pt x="200961" y="574283"/>
                </a:lnTo>
                <a:lnTo>
                  <a:pt x="149378" y="586548"/>
                </a:lnTo>
                <a:lnTo>
                  <a:pt x="102528" y="610875"/>
                </a:lnTo>
                <a:lnTo>
                  <a:pt x="62238" y="645988"/>
                </a:lnTo>
                <a:lnTo>
                  <a:pt x="30336" y="690615"/>
                </a:lnTo>
                <a:lnTo>
                  <a:pt x="11414" y="734438"/>
                </a:lnTo>
                <a:lnTo>
                  <a:pt x="1409" y="779979"/>
                </a:lnTo>
                <a:lnTo>
                  <a:pt x="0" y="825931"/>
                </a:lnTo>
                <a:lnTo>
                  <a:pt x="6862" y="870987"/>
                </a:lnTo>
                <a:lnTo>
                  <a:pt x="21673" y="913840"/>
                </a:lnTo>
                <a:lnTo>
                  <a:pt x="44111" y="953183"/>
                </a:lnTo>
                <a:lnTo>
                  <a:pt x="73852" y="987711"/>
                </a:lnTo>
                <a:lnTo>
                  <a:pt x="110575" y="1016116"/>
                </a:lnTo>
                <a:lnTo>
                  <a:pt x="81120" y="1057401"/>
                </a:lnTo>
                <a:lnTo>
                  <a:pt x="61069" y="1103889"/>
                </a:lnTo>
                <a:lnTo>
                  <a:pt x="50958" y="1153830"/>
                </a:lnTo>
                <a:lnTo>
                  <a:pt x="51329" y="1205473"/>
                </a:lnTo>
                <a:lnTo>
                  <a:pt x="61165" y="1252280"/>
                </a:lnTo>
                <a:lnTo>
                  <a:pt x="79124" y="1294798"/>
                </a:lnTo>
                <a:lnTo>
                  <a:pt x="104203" y="1332190"/>
                </a:lnTo>
                <a:lnTo>
                  <a:pt x="135397" y="1363620"/>
                </a:lnTo>
                <a:lnTo>
                  <a:pt x="171701" y="1388251"/>
                </a:lnTo>
                <a:lnTo>
                  <a:pt x="212110" y="1405248"/>
                </a:lnTo>
                <a:lnTo>
                  <a:pt x="255620" y="1413773"/>
                </a:lnTo>
                <a:lnTo>
                  <a:pt x="301227" y="1412991"/>
                </a:lnTo>
                <a:lnTo>
                  <a:pt x="1853244" y="1412991"/>
                </a:lnTo>
                <a:lnTo>
                  <a:pt x="1898794" y="1346663"/>
                </a:lnTo>
                <a:lnTo>
                  <a:pt x="1917249" y="1301661"/>
                </a:lnTo>
                <a:lnTo>
                  <a:pt x="1928930" y="1253325"/>
                </a:lnTo>
                <a:lnTo>
                  <a:pt x="1933215" y="1202298"/>
                </a:lnTo>
                <a:lnTo>
                  <a:pt x="1977205" y="1192572"/>
                </a:lnTo>
                <a:lnTo>
                  <a:pt x="2019480" y="1177072"/>
                </a:lnTo>
                <a:lnTo>
                  <a:pt x="2059517" y="1156024"/>
                </a:lnTo>
                <a:lnTo>
                  <a:pt x="2096791" y="1129654"/>
                </a:lnTo>
                <a:lnTo>
                  <a:pt x="2132508" y="1096498"/>
                </a:lnTo>
                <a:lnTo>
                  <a:pt x="2162962" y="1059482"/>
                </a:lnTo>
                <a:lnTo>
                  <a:pt x="2188076" y="1019221"/>
                </a:lnTo>
                <a:lnTo>
                  <a:pt x="2207775" y="976332"/>
                </a:lnTo>
                <a:lnTo>
                  <a:pt x="2221981" y="931430"/>
                </a:lnTo>
                <a:lnTo>
                  <a:pt x="2230617" y="885131"/>
                </a:lnTo>
                <a:lnTo>
                  <a:pt x="2233608" y="838052"/>
                </a:lnTo>
                <a:lnTo>
                  <a:pt x="2230875" y="790808"/>
                </a:lnTo>
                <a:lnTo>
                  <a:pt x="2222343" y="744016"/>
                </a:lnTo>
                <a:lnTo>
                  <a:pt x="2207934" y="698292"/>
                </a:lnTo>
                <a:lnTo>
                  <a:pt x="2187572" y="654251"/>
                </a:lnTo>
                <a:lnTo>
                  <a:pt x="2161180" y="612510"/>
                </a:lnTo>
                <a:lnTo>
                  <a:pt x="2164824" y="603108"/>
                </a:lnTo>
                <a:lnTo>
                  <a:pt x="2182023" y="527740"/>
                </a:lnTo>
                <a:lnTo>
                  <a:pt x="2183094" y="481643"/>
                </a:lnTo>
                <a:lnTo>
                  <a:pt x="2177367" y="436725"/>
                </a:lnTo>
                <a:lnTo>
                  <a:pt x="2165241" y="393721"/>
                </a:lnTo>
                <a:lnTo>
                  <a:pt x="2147115" y="353366"/>
                </a:lnTo>
                <a:lnTo>
                  <a:pt x="2123388" y="316395"/>
                </a:lnTo>
                <a:lnTo>
                  <a:pt x="2094460" y="283541"/>
                </a:lnTo>
                <a:lnTo>
                  <a:pt x="2060729" y="255539"/>
                </a:lnTo>
                <a:lnTo>
                  <a:pt x="2022596" y="233125"/>
                </a:lnTo>
                <a:lnTo>
                  <a:pt x="1980459" y="217032"/>
                </a:lnTo>
                <a:lnTo>
                  <a:pt x="1976613" y="202173"/>
                </a:lnTo>
                <a:lnTo>
                  <a:pt x="724734" y="202173"/>
                </a:lnTo>
                <a:lnTo>
                  <a:pt x="683072" y="180216"/>
                </a:lnTo>
                <a:lnTo>
                  <a:pt x="639307" y="164410"/>
                </a:lnTo>
                <a:lnTo>
                  <a:pt x="594041" y="154871"/>
                </a:lnTo>
                <a:lnTo>
                  <a:pt x="547876" y="151714"/>
                </a:lnTo>
                <a:close/>
              </a:path>
              <a:path w="2233930" h="1729104">
                <a:moveTo>
                  <a:pt x="970959" y="47759"/>
                </a:moveTo>
                <a:lnTo>
                  <a:pt x="928581" y="50767"/>
                </a:lnTo>
                <a:lnTo>
                  <a:pt x="887327" y="60536"/>
                </a:lnTo>
                <a:lnTo>
                  <a:pt x="847964" y="76821"/>
                </a:lnTo>
                <a:lnTo>
                  <a:pt x="811256" y="99374"/>
                </a:lnTo>
                <a:lnTo>
                  <a:pt x="777971" y="127948"/>
                </a:lnTo>
                <a:lnTo>
                  <a:pt x="748875" y="162297"/>
                </a:lnTo>
                <a:lnTo>
                  <a:pt x="724734" y="202173"/>
                </a:lnTo>
                <a:lnTo>
                  <a:pt x="1976613" y="202173"/>
                </a:lnTo>
                <a:lnTo>
                  <a:pt x="1969081" y="173078"/>
                </a:lnTo>
                <a:lnTo>
                  <a:pt x="1950868" y="132101"/>
                </a:lnTo>
                <a:lnTo>
                  <a:pt x="1950342" y="131307"/>
                </a:lnTo>
                <a:lnTo>
                  <a:pt x="1161182" y="131307"/>
                </a:lnTo>
                <a:lnTo>
                  <a:pt x="1146502" y="117121"/>
                </a:lnTo>
                <a:lnTo>
                  <a:pt x="1114426" y="92320"/>
                </a:lnTo>
                <a:lnTo>
                  <a:pt x="1056022" y="63017"/>
                </a:lnTo>
                <a:lnTo>
                  <a:pt x="1013695" y="51760"/>
                </a:lnTo>
                <a:lnTo>
                  <a:pt x="970959" y="47759"/>
                </a:lnTo>
                <a:close/>
              </a:path>
              <a:path w="2233930" h="1729104">
                <a:moveTo>
                  <a:pt x="1377156" y="76"/>
                </a:moveTo>
                <a:lnTo>
                  <a:pt x="1333613" y="1678"/>
                </a:lnTo>
                <a:lnTo>
                  <a:pt x="1291468" y="11959"/>
                </a:lnTo>
                <a:lnTo>
                  <a:pt x="1251937" y="30491"/>
                </a:lnTo>
                <a:lnTo>
                  <a:pt x="1216235" y="56845"/>
                </a:lnTo>
                <a:lnTo>
                  <a:pt x="1185578" y="90593"/>
                </a:lnTo>
                <a:lnTo>
                  <a:pt x="1161182" y="131307"/>
                </a:lnTo>
                <a:lnTo>
                  <a:pt x="1950342" y="131307"/>
                </a:lnTo>
                <a:lnTo>
                  <a:pt x="1926274" y="94981"/>
                </a:lnTo>
                <a:lnTo>
                  <a:pt x="1924602" y="93207"/>
                </a:lnTo>
                <a:lnTo>
                  <a:pt x="1542182" y="93207"/>
                </a:lnTo>
                <a:lnTo>
                  <a:pt x="1525452" y="72615"/>
                </a:lnTo>
                <a:lnTo>
                  <a:pt x="1506638" y="54202"/>
                </a:lnTo>
                <a:lnTo>
                  <a:pt x="1485943" y="38146"/>
                </a:lnTo>
                <a:lnTo>
                  <a:pt x="1463569" y="24627"/>
                </a:lnTo>
                <a:lnTo>
                  <a:pt x="1420880" y="7583"/>
                </a:lnTo>
                <a:lnTo>
                  <a:pt x="1377156" y="76"/>
                </a:lnTo>
                <a:close/>
              </a:path>
              <a:path w="2233930" h="1729104">
                <a:moveTo>
                  <a:pt x="1734302" y="0"/>
                </a:moveTo>
                <a:lnTo>
                  <a:pt x="1691683" y="3689"/>
                </a:lnTo>
                <a:lnTo>
                  <a:pt x="1650160" y="14942"/>
                </a:lnTo>
                <a:lnTo>
                  <a:pt x="1610736" y="33670"/>
                </a:lnTo>
                <a:lnTo>
                  <a:pt x="1574410" y="59787"/>
                </a:lnTo>
                <a:lnTo>
                  <a:pt x="1542182" y="93207"/>
                </a:lnTo>
                <a:lnTo>
                  <a:pt x="1924602" y="93207"/>
                </a:lnTo>
                <a:lnTo>
                  <a:pt x="1895750" y="62600"/>
                </a:lnTo>
                <a:lnTo>
                  <a:pt x="1858744" y="35172"/>
                </a:lnTo>
                <a:lnTo>
                  <a:pt x="1818833" y="15654"/>
                </a:lnTo>
                <a:lnTo>
                  <a:pt x="1777019" y="3959"/>
                </a:lnTo>
                <a:lnTo>
                  <a:pt x="1734302" y="0"/>
                </a:lnTo>
                <a:close/>
              </a:path>
            </a:pathLst>
          </a:custGeom>
          <a:solidFill>
            <a:srgbClr val="00E3A8">
              <a:alpha val="14902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12" name="object 49"/>
          <p:cNvSpPr>
            <a:spLocks/>
          </p:cNvSpPr>
          <p:nvPr/>
        </p:nvSpPr>
        <p:spPr bwMode="auto">
          <a:xfrm>
            <a:off x="395288" y="2643188"/>
            <a:ext cx="2233612" cy="1728787"/>
          </a:xfrm>
          <a:custGeom>
            <a:avLst/>
            <a:gdLst/>
            <a:ahLst/>
            <a:cxnLst>
              <a:cxn ang="0">
                <a:pos x="202690" y="470292"/>
              </a:cxn>
              <a:cxn ang="0">
                <a:pos x="246125" y="335935"/>
              </a:cxn>
              <a:cxn ang="0">
                <a:pos x="333415" y="229765"/>
              </a:cxn>
              <a:cxn ang="0">
                <a:pos x="454954" y="165091"/>
              </a:cxn>
              <a:cxn ang="0">
                <a:pos x="594041" y="154871"/>
              </a:cxn>
              <a:cxn ang="0">
                <a:pos x="724734" y="202173"/>
              </a:cxn>
              <a:cxn ang="0">
                <a:pos x="811256" y="99374"/>
              </a:cxn>
              <a:cxn ang="0">
                <a:pos x="928581" y="50767"/>
              </a:cxn>
              <a:cxn ang="0">
                <a:pos x="1056022" y="63017"/>
              </a:cxn>
              <a:cxn ang="0">
                <a:pos x="1161182" y="131307"/>
              </a:cxn>
              <a:cxn ang="0">
                <a:pos x="1251937" y="30491"/>
              </a:cxn>
              <a:cxn ang="0">
                <a:pos x="1377156" y="76"/>
              </a:cxn>
              <a:cxn ang="0">
                <a:pos x="1506638" y="54202"/>
              </a:cxn>
              <a:cxn ang="0">
                <a:pos x="1610736" y="33670"/>
              </a:cxn>
              <a:cxn ang="0">
                <a:pos x="1734302" y="0"/>
              </a:cxn>
              <a:cxn ang="0">
                <a:pos x="1858744" y="35172"/>
              </a:cxn>
              <a:cxn ang="0">
                <a:pos x="1950868" y="132101"/>
              </a:cxn>
              <a:cxn ang="0">
                <a:pos x="2022596" y="233125"/>
              </a:cxn>
              <a:cxn ang="0">
                <a:pos x="2123388" y="316395"/>
              </a:cxn>
              <a:cxn ang="0">
                <a:pos x="2177367" y="436725"/>
              </a:cxn>
              <a:cxn ang="0">
                <a:pos x="2173753" y="574283"/>
              </a:cxn>
              <a:cxn ang="0">
                <a:pos x="2207934" y="698292"/>
              </a:cxn>
              <a:cxn ang="0">
                <a:pos x="2233608" y="838052"/>
              </a:cxn>
              <a:cxn ang="0">
                <a:pos x="2207775" y="976332"/>
              </a:cxn>
              <a:cxn ang="0">
                <a:pos x="2132508" y="1096498"/>
              </a:cxn>
              <a:cxn ang="0">
                <a:pos x="2019480" y="1177072"/>
              </a:cxn>
              <a:cxn ang="0">
                <a:pos x="1928930" y="1253325"/>
              </a:cxn>
              <a:cxn ang="0">
                <a:pos x="1874186" y="1387691"/>
              </a:cxn>
              <a:cxn ang="0">
                <a:pos x="1769653" y="1480512"/>
              </a:cxn>
              <a:cxn ang="0">
                <a:pos x="1632098" y="1514464"/>
              </a:cxn>
              <a:cxn ang="0">
                <a:pos x="1512583" y="1487068"/>
              </a:cxn>
              <a:cxn ang="0">
                <a:pos x="1437452" y="1556724"/>
              </a:cxn>
              <a:cxn ang="0">
                <a:pos x="1344916" y="1660108"/>
              </a:cxn>
              <a:cxn ang="0">
                <a:pos x="1223643" y="1718501"/>
              </a:cxn>
              <a:cxn ang="0">
                <a:pos x="1087621" y="1723999"/>
              </a:cxn>
              <a:cxn ang="0">
                <a:pos x="954501" y="1670378"/>
              </a:cxn>
              <a:cxn ang="0">
                <a:pos x="852585" y="1564756"/>
              </a:cxn>
              <a:cxn ang="0">
                <a:pos x="725358" y="1616974"/>
              </a:cxn>
              <a:cxn ang="0">
                <a:pos x="593724" y="1621269"/>
              </a:cxn>
              <a:cxn ang="0">
                <a:pos x="468766" y="1580558"/>
              </a:cxn>
              <a:cxn ang="0">
                <a:pos x="361569" y="1497755"/>
              </a:cxn>
              <a:cxn ang="0">
                <a:pos x="301227" y="1412991"/>
              </a:cxn>
              <a:cxn ang="0">
                <a:pos x="171701" y="1388251"/>
              </a:cxn>
              <a:cxn ang="0">
                <a:pos x="79124" y="1294798"/>
              </a:cxn>
              <a:cxn ang="0">
                <a:pos x="50958" y="1153830"/>
              </a:cxn>
              <a:cxn ang="0">
                <a:pos x="110575" y="1016116"/>
              </a:cxn>
              <a:cxn ang="0">
                <a:pos x="21673" y="913840"/>
              </a:cxn>
              <a:cxn ang="0">
                <a:pos x="1409" y="779979"/>
              </a:cxn>
              <a:cxn ang="0">
                <a:pos x="62238" y="645988"/>
              </a:cxn>
              <a:cxn ang="0">
                <a:pos x="200961" y="574283"/>
              </a:cxn>
            </a:cxnLst>
            <a:rect l="0" t="0" r="r" b="b"/>
            <a:pathLst>
              <a:path w="2233930" h="1729104">
                <a:moveTo>
                  <a:pt x="202840" y="568949"/>
                </a:moveTo>
                <a:lnTo>
                  <a:pt x="199617" y="519041"/>
                </a:lnTo>
                <a:lnTo>
                  <a:pt x="202690" y="470292"/>
                </a:lnTo>
                <a:lnTo>
                  <a:pt x="211702" y="423197"/>
                </a:lnTo>
                <a:lnTo>
                  <a:pt x="226299" y="378247"/>
                </a:lnTo>
                <a:lnTo>
                  <a:pt x="246125" y="335935"/>
                </a:lnTo>
                <a:lnTo>
                  <a:pt x="270823" y="296756"/>
                </a:lnTo>
                <a:lnTo>
                  <a:pt x="300039" y="261202"/>
                </a:lnTo>
                <a:lnTo>
                  <a:pt x="333415" y="229765"/>
                </a:lnTo>
                <a:lnTo>
                  <a:pt x="370597" y="202939"/>
                </a:lnTo>
                <a:lnTo>
                  <a:pt x="411228" y="181217"/>
                </a:lnTo>
                <a:lnTo>
                  <a:pt x="454954" y="165091"/>
                </a:lnTo>
                <a:lnTo>
                  <a:pt x="501417" y="155056"/>
                </a:lnTo>
                <a:lnTo>
                  <a:pt x="547876" y="151714"/>
                </a:lnTo>
                <a:lnTo>
                  <a:pt x="594041" y="154871"/>
                </a:lnTo>
                <a:lnTo>
                  <a:pt x="639307" y="164410"/>
                </a:lnTo>
                <a:lnTo>
                  <a:pt x="683072" y="180216"/>
                </a:lnTo>
                <a:lnTo>
                  <a:pt x="724734" y="202173"/>
                </a:lnTo>
                <a:lnTo>
                  <a:pt x="748875" y="162297"/>
                </a:lnTo>
                <a:lnTo>
                  <a:pt x="777971" y="127948"/>
                </a:lnTo>
                <a:lnTo>
                  <a:pt x="811256" y="99374"/>
                </a:lnTo>
                <a:lnTo>
                  <a:pt x="847964" y="76821"/>
                </a:lnTo>
                <a:lnTo>
                  <a:pt x="887327" y="60536"/>
                </a:lnTo>
                <a:lnTo>
                  <a:pt x="928581" y="50767"/>
                </a:lnTo>
                <a:lnTo>
                  <a:pt x="970959" y="47759"/>
                </a:lnTo>
                <a:lnTo>
                  <a:pt x="1013695" y="51760"/>
                </a:lnTo>
                <a:lnTo>
                  <a:pt x="1056022" y="63017"/>
                </a:lnTo>
                <a:lnTo>
                  <a:pt x="1097174" y="81777"/>
                </a:lnTo>
                <a:lnTo>
                  <a:pt x="1130893" y="104113"/>
                </a:lnTo>
                <a:lnTo>
                  <a:pt x="1161182" y="131307"/>
                </a:lnTo>
                <a:lnTo>
                  <a:pt x="1185578" y="90593"/>
                </a:lnTo>
                <a:lnTo>
                  <a:pt x="1216235" y="56845"/>
                </a:lnTo>
                <a:lnTo>
                  <a:pt x="1251937" y="30491"/>
                </a:lnTo>
                <a:lnTo>
                  <a:pt x="1291468" y="11959"/>
                </a:lnTo>
                <a:lnTo>
                  <a:pt x="1333613" y="1678"/>
                </a:lnTo>
                <a:lnTo>
                  <a:pt x="1377156" y="76"/>
                </a:lnTo>
                <a:lnTo>
                  <a:pt x="1420880" y="7583"/>
                </a:lnTo>
                <a:lnTo>
                  <a:pt x="1463569" y="24627"/>
                </a:lnTo>
                <a:lnTo>
                  <a:pt x="1506638" y="54202"/>
                </a:lnTo>
                <a:lnTo>
                  <a:pt x="1542182" y="93207"/>
                </a:lnTo>
                <a:lnTo>
                  <a:pt x="1574410" y="59787"/>
                </a:lnTo>
                <a:lnTo>
                  <a:pt x="1610736" y="33670"/>
                </a:lnTo>
                <a:lnTo>
                  <a:pt x="1650160" y="14942"/>
                </a:lnTo>
                <a:lnTo>
                  <a:pt x="1691683" y="3689"/>
                </a:lnTo>
                <a:lnTo>
                  <a:pt x="1734302" y="0"/>
                </a:lnTo>
                <a:lnTo>
                  <a:pt x="1777019" y="3959"/>
                </a:lnTo>
                <a:lnTo>
                  <a:pt x="1818833" y="15654"/>
                </a:lnTo>
                <a:lnTo>
                  <a:pt x="1858744" y="35172"/>
                </a:lnTo>
                <a:lnTo>
                  <a:pt x="1895750" y="62600"/>
                </a:lnTo>
                <a:lnTo>
                  <a:pt x="1926274" y="94981"/>
                </a:lnTo>
                <a:lnTo>
                  <a:pt x="1950868" y="132101"/>
                </a:lnTo>
                <a:lnTo>
                  <a:pt x="1969081" y="173078"/>
                </a:lnTo>
                <a:lnTo>
                  <a:pt x="1980459" y="217032"/>
                </a:lnTo>
                <a:lnTo>
                  <a:pt x="2022596" y="233125"/>
                </a:lnTo>
                <a:lnTo>
                  <a:pt x="2060729" y="255539"/>
                </a:lnTo>
                <a:lnTo>
                  <a:pt x="2094460" y="283541"/>
                </a:lnTo>
                <a:lnTo>
                  <a:pt x="2123388" y="316395"/>
                </a:lnTo>
                <a:lnTo>
                  <a:pt x="2147115" y="353366"/>
                </a:lnTo>
                <a:lnTo>
                  <a:pt x="2165241" y="393721"/>
                </a:lnTo>
                <a:lnTo>
                  <a:pt x="2177367" y="436725"/>
                </a:lnTo>
                <a:lnTo>
                  <a:pt x="2183094" y="481643"/>
                </a:lnTo>
                <a:lnTo>
                  <a:pt x="2182023" y="527740"/>
                </a:lnTo>
                <a:lnTo>
                  <a:pt x="2173753" y="574283"/>
                </a:lnTo>
                <a:lnTo>
                  <a:pt x="2161180" y="612510"/>
                </a:lnTo>
                <a:lnTo>
                  <a:pt x="2187572" y="654251"/>
                </a:lnTo>
                <a:lnTo>
                  <a:pt x="2207934" y="698292"/>
                </a:lnTo>
                <a:lnTo>
                  <a:pt x="2222343" y="744016"/>
                </a:lnTo>
                <a:lnTo>
                  <a:pt x="2230875" y="790808"/>
                </a:lnTo>
                <a:lnTo>
                  <a:pt x="2233608" y="838052"/>
                </a:lnTo>
                <a:lnTo>
                  <a:pt x="2230617" y="885131"/>
                </a:lnTo>
                <a:lnTo>
                  <a:pt x="2221981" y="931430"/>
                </a:lnTo>
                <a:lnTo>
                  <a:pt x="2207775" y="976332"/>
                </a:lnTo>
                <a:lnTo>
                  <a:pt x="2188076" y="1019221"/>
                </a:lnTo>
                <a:lnTo>
                  <a:pt x="2162962" y="1059482"/>
                </a:lnTo>
                <a:lnTo>
                  <a:pt x="2132508" y="1096498"/>
                </a:lnTo>
                <a:lnTo>
                  <a:pt x="2096791" y="1129654"/>
                </a:lnTo>
                <a:lnTo>
                  <a:pt x="2059517" y="1156024"/>
                </a:lnTo>
                <a:lnTo>
                  <a:pt x="2019480" y="1177072"/>
                </a:lnTo>
                <a:lnTo>
                  <a:pt x="1977205" y="1192572"/>
                </a:lnTo>
                <a:lnTo>
                  <a:pt x="1933215" y="1202298"/>
                </a:lnTo>
                <a:lnTo>
                  <a:pt x="1928930" y="1253325"/>
                </a:lnTo>
                <a:lnTo>
                  <a:pt x="1917249" y="1301661"/>
                </a:lnTo>
                <a:lnTo>
                  <a:pt x="1898794" y="1346663"/>
                </a:lnTo>
                <a:lnTo>
                  <a:pt x="1874186" y="1387691"/>
                </a:lnTo>
                <a:lnTo>
                  <a:pt x="1844045" y="1424103"/>
                </a:lnTo>
                <a:lnTo>
                  <a:pt x="1808994" y="1455257"/>
                </a:lnTo>
                <a:lnTo>
                  <a:pt x="1769653" y="1480512"/>
                </a:lnTo>
                <a:lnTo>
                  <a:pt x="1726642" y="1499226"/>
                </a:lnTo>
                <a:lnTo>
                  <a:pt x="1680584" y="1510757"/>
                </a:lnTo>
                <a:lnTo>
                  <a:pt x="1632098" y="1514464"/>
                </a:lnTo>
                <a:lnTo>
                  <a:pt x="1591069" y="1511110"/>
                </a:lnTo>
                <a:lnTo>
                  <a:pt x="1551040" y="1501923"/>
                </a:lnTo>
                <a:lnTo>
                  <a:pt x="1512583" y="1487068"/>
                </a:lnTo>
                <a:lnTo>
                  <a:pt x="1476269" y="1466712"/>
                </a:lnTo>
                <a:lnTo>
                  <a:pt x="1459494" y="1513632"/>
                </a:lnTo>
                <a:lnTo>
                  <a:pt x="1437452" y="1556724"/>
                </a:lnTo>
                <a:lnTo>
                  <a:pt x="1410664" y="1595696"/>
                </a:lnTo>
                <a:lnTo>
                  <a:pt x="1379646" y="1630255"/>
                </a:lnTo>
                <a:lnTo>
                  <a:pt x="1344916" y="1660108"/>
                </a:lnTo>
                <a:lnTo>
                  <a:pt x="1306994" y="1684961"/>
                </a:lnTo>
                <a:lnTo>
                  <a:pt x="1266397" y="1704523"/>
                </a:lnTo>
                <a:lnTo>
                  <a:pt x="1223643" y="1718501"/>
                </a:lnTo>
                <a:lnTo>
                  <a:pt x="1179250" y="1726601"/>
                </a:lnTo>
                <a:lnTo>
                  <a:pt x="1133737" y="1728532"/>
                </a:lnTo>
                <a:lnTo>
                  <a:pt x="1087621" y="1723999"/>
                </a:lnTo>
                <a:lnTo>
                  <a:pt x="1041421" y="1712711"/>
                </a:lnTo>
                <a:lnTo>
                  <a:pt x="996434" y="1694629"/>
                </a:lnTo>
                <a:lnTo>
                  <a:pt x="954501" y="1670378"/>
                </a:lnTo>
                <a:lnTo>
                  <a:pt x="916179" y="1640373"/>
                </a:lnTo>
                <a:lnTo>
                  <a:pt x="882021" y="1605027"/>
                </a:lnTo>
                <a:lnTo>
                  <a:pt x="852585" y="1564756"/>
                </a:lnTo>
                <a:lnTo>
                  <a:pt x="811350" y="1587667"/>
                </a:lnTo>
                <a:lnTo>
                  <a:pt x="768804" y="1605037"/>
                </a:lnTo>
                <a:lnTo>
                  <a:pt x="725358" y="1616974"/>
                </a:lnTo>
                <a:lnTo>
                  <a:pt x="681422" y="1623587"/>
                </a:lnTo>
                <a:lnTo>
                  <a:pt x="637407" y="1624983"/>
                </a:lnTo>
                <a:lnTo>
                  <a:pt x="593724" y="1621269"/>
                </a:lnTo>
                <a:lnTo>
                  <a:pt x="550782" y="1612555"/>
                </a:lnTo>
                <a:lnTo>
                  <a:pt x="508993" y="1598949"/>
                </a:lnTo>
                <a:lnTo>
                  <a:pt x="468766" y="1580558"/>
                </a:lnTo>
                <a:lnTo>
                  <a:pt x="430513" y="1557489"/>
                </a:lnTo>
                <a:lnTo>
                  <a:pt x="394644" y="1529853"/>
                </a:lnTo>
                <a:lnTo>
                  <a:pt x="361569" y="1497755"/>
                </a:lnTo>
                <a:lnTo>
                  <a:pt x="331698" y="1461305"/>
                </a:lnTo>
                <a:lnTo>
                  <a:pt x="305444" y="1420611"/>
                </a:lnTo>
                <a:lnTo>
                  <a:pt x="301227" y="1412991"/>
                </a:lnTo>
                <a:lnTo>
                  <a:pt x="255620" y="1413773"/>
                </a:lnTo>
                <a:lnTo>
                  <a:pt x="212110" y="1405248"/>
                </a:lnTo>
                <a:lnTo>
                  <a:pt x="171701" y="1388251"/>
                </a:lnTo>
                <a:lnTo>
                  <a:pt x="135397" y="1363620"/>
                </a:lnTo>
                <a:lnTo>
                  <a:pt x="104203" y="1332190"/>
                </a:lnTo>
                <a:lnTo>
                  <a:pt x="79124" y="1294798"/>
                </a:lnTo>
                <a:lnTo>
                  <a:pt x="61165" y="1252280"/>
                </a:lnTo>
                <a:lnTo>
                  <a:pt x="51329" y="1205473"/>
                </a:lnTo>
                <a:lnTo>
                  <a:pt x="50958" y="1153830"/>
                </a:lnTo>
                <a:lnTo>
                  <a:pt x="61069" y="1103889"/>
                </a:lnTo>
                <a:lnTo>
                  <a:pt x="81120" y="1057401"/>
                </a:lnTo>
                <a:lnTo>
                  <a:pt x="110575" y="1016116"/>
                </a:lnTo>
                <a:lnTo>
                  <a:pt x="73852" y="987711"/>
                </a:lnTo>
                <a:lnTo>
                  <a:pt x="44111" y="953183"/>
                </a:lnTo>
                <a:lnTo>
                  <a:pt x="21673" y="913840"/>
                </a:lnTo>
                <a:lnTo>
                  <a:pt x="6862" y="870987"/>
                </a:lnTo>
                <a:lnTo>
                  <a:pt x="0" y="825931"/>
                </a:lnTo>
                <a:lnTo>
                  <a:pt x="1409" y="779979"/>
                </a:lnTo>
                <a:lnTo>
                  <a:pt x="11414" y="734438"/>
                </a:lnTo>
                <a:lnTo>
                  <a:pt x="30336" y="690615"/>
                </a:lnTo>
                <a:lnTo>
                  <a:pt x="62238" y="645988"/>
                </a:lnTo>
                <a:lnTo>
                  <a:pt x="102528" y="610875"/>
                </a:lnTo>
                <a:lnTo>
                  <a:pt x="149378" y="586548"/>
                </a:lnTo>
                <a:lnTo>
                  <a:pt x="200961" y="574283"/>
                </a:lnTo>
                <a:lnTo>
                  <a:pt x="202840" y="568949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13" name="object 50"/>
          <p:cNvSpPr>
            <a:spLocks/>
          </p:cNvSpPr>
          <p:nvPr/>
        </p:nvSpPr>
        <p:spPr bwMode="auto">
          <a:xfrm>
            <a:off x="508000" y="3652838"/>
            <a:ext cx="131763" cy="31750"/>
          </a:xfrm>
          <a:custGeom>
            <a:avLst/>
            <a:gdLst/>
            <a:ahLst/>
            <a:cxnLst>
              <a:cxn ang="0">
                <a:pos x="130822" y="31876"/>
              </a:cxn>
              <a:cxn ang="0">
                <a:pos x="96676" y="31896"/>
              </a:cxn>
              <a:cxn ang="0">
                <a:pos x="63106" y="26511"/>
              </a:cxn>
              <a:cxn ang="0">
                <a:pos x="30688" y="15839"/>
              </a:cxn>
              <a:cxn ang="0">
                <a:pos x="0" y="0"/>
              </a:cxn>
            </a:cxnLst>
            <a:rect l="0" t="0" r="r" b="b"/>
            <a:pathLst>
              <a:path w="131445" h="32385">
                <a:moveTo>
                  <a:pt x="130822" y="31876"/>
                </a:moveTo>
                <a:lnTo>
                  <a:pt x="96676" y="31896"/>
                </a:lnTo>
                <a:lnTo>
                  <a:pt x="63106" y="26511"/>
                </a:lnTo>
                <a:lnTo>
                  <a:pt x="30688" y="15839"/>
                </a:lnTo>
                <a:lnTo>
                  <a:pt x="0" y="0"/>
                </a:lnTo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14" name="object 51"/>
          <p:cNvSpPr>
            <a:spLocks/>
          </p:cNvSpPr>
          <p:nvPr/>
        </p:nvSpPr>
        <p:spPr bwMode="auto">
          <a:xfrm>
            <a:off x="696913" y="4033838"/>
            <a:ext cx="58737" cy="14287"/>
          </a:xfrm>
          <a:custGeom>
            <a:avLst/>
            <a:gdLst/>
            <a:ahLst/>
            <a:cxnLst>
              <a:cxn ang="0">
                <a:pos x="57238" y="0"/>
              </a:cxn>
              <a:cxn ang="0">
                <a:pos x="43308" y="5310"/>
              </a:cxn>
              <a:cxn ang="0">
                <a:pos x="29095" y="9620"/>
              </a:cxn>
              <a:cxn ang="0">
                <a:pos x="14644" y="12930"/>
              </a:cxn>
              <a:cxn ang="0">
                <a:pos x="0" y="15239"/>
              </a:cxn>
            </a:cxnLst>
            <a:rect l="0" t="0" r="r" b="b"/>
            <a:pathLst>
              <a:path w="57784" h="15239">
                <a:moveTo>
                  <a:pt x="57238" y="0"/>
                </a:moveTo>
                <a:lnTo>
                  <a:pt x="43308" y="5310"/>
                </a:lnTo>
                <a:lnTo>
                  <a:pt x="29095" y="9620"/>
                </a:lnTo>
                <a:lnTo>
                  <a:pt x="14644" y="12930"/>
                </a:lnTo>
                <a:lnTo>
                  <a:pt x="0" y="15239"/>
                </a:lnTo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15" name="object 52"/>
          <p:cNvSpPr>
            <a:spLocks/>
          </p:cNvSpPr>
          <p:nvPr/>
        </p:nvSpPr>
        <p:spPr bwMode="auto">
          <a:xfrm>
            <a:off x="1212850" y="4130675"/>
            <a:ext cx="34925" cy="69850"/>
          </a:xfrm>
          <a:custGeom>
            <a:avLst/>
            <a:gdLst/>
            <a:ahLst/>
            <a:cxnLst>
              <a:cxn ang="0">
                <a:pos x="34493" y="69595"/>
              </a:cxn>
              <a:cxn ang="0">
                <a:pos x="24556" y="52953"/>
              </a:cxn>
              <a:cxn ang="0">
                <a:pos x="15484" y="35798"/>
              </a:cxn>
              <a:cxn ang="0">
                <a:pos x="7293" y="18143"/>
              </a:cxn>
              <a:cxn ang="0">
                <a:pos x="0" y="0"/>
              </a:cxn>
            </a:cxnLst>
            <a:rect l="0" t="0" r="r" b="b"/>
            <a:pathLst>
              <a:path w="34925" h="69850">
                <a:moveTo>
                  <a:pt x="34493" y="69595"/>
                </a:moveTo>
                <a:lnTo>
                  <a:pt x="24556" y="52953"/>
                </a:lnTo>
                <a:lnTo>
                  <a:pt x="15484" y="35798"/>
                </a:lnTo>
                <a:lnTo>
                  <a:pt x="7293" y="18143"/>
                </a:lnTo>
                <a:lnTo>
                  <a:pt x="0" y="0"/>
                </a:lnTo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16" name="object 53"/>
          <p:cNvSpPr>
            <a:spLocks/>
          </p:cNvSpPr>
          <p:nvPr/>
        </p:nvSpPr>
        <p:spPr bwMode="auto">
          <a:xfrm>
            <a:off x="1871663" y="4027488"/>
            <a:ext cx="14287" cy="76200"/>
          </a:xfrm>
          <a:custGeom>
            <a:avLst/>
            <a:gdLst/>
            <a:ahLst/>
            <a:cxnLst>
              <a:cxn ang="0">
                <a:pos x="13716" y="0"/>
              </a:cxn>
              <a:cxn ang="0">
                <a:pos x="11715" y="19355"/>
              </a:cxn>
              <a:cxn ang="0">
                <a:pos x="8762" y="38544"/>
              </a:cxn>
              <a:cxn ang="0">
                <a:pos x="4857" y="57542"/>
              </a:cxn>
              <a:cxn ang="0">
                <a:pos x="0" y="76326"/>
              </a:cxn>
            </a:cxnLst>
            <a:rect l="0" t="0" r="r" b="b"/>
            <a:pathLst>
              <a:path w="13969" h="76835">
                <a:moveTo>
                  <a:pt x="13716" y="0"/>
                </a:moveTo>
                <a:lnTo>
                  <a:pt x="11715" y="19355"/>
                </a:lnTo>
                <a:lnTo>
                  <a:pt x="8762" y="38544"/>
                </a:lnTo>
                <a:lnTo>
                  <a:pt x="4857" y="57542"/>
                </a:lnTo>
                <a:lnTo>
                  <a:pt x="0" y="76326"/>
                </a:lnTo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17" name="object 54"/>
          <p:cNvSpPr>
            <a:spLocks/>
          </p:cNvSpPr>
          <p:nvPr/>
        </p:nvSpPr>
        <p:spPr bwMode="auto">
          <a:xfrm>
            <a:off x="2159000" y="3556000"/>
            <a:ext cx="168275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944" y="26157"/>
              </a:cxn>
              <a:cxn ang="0">
                <a:pos x="78727" y="58574"/>
              </a:cxn>
              <a:cxn ang="0">
                <a:pos x="109854" y="96415"/>
              </a:cxn>
              <a:cxn ang="0">
                <a:pos x="134830" y="138848"/>
              </a:cxn>
              <a:cxn ang="0">
                <a:pos x="153159" y="185040"/>
              </a:cxn>
              <a:cxn ang="0">
                <a:pos x="164345" y="234158"/>
              </a:cxn>
              <a:cxn ang="0">
                <a:pos x="167894" y="285368"/>
              </a:cxn>
            </a:cxnLst>
            <a:rect l="0" t="0" r="r" b="b"/>
            <a:pathLst>
              <a:path w="168275" h="285750">
                <a:moveTo>
                  <a:pt x="0" y="0"/>
                </a:moveTo>
                <a:lnTo>
                  <a:pt x="41944" y="26157"/>
                </a:lnTo>
                <a:lnTo>
                  <a:pt x="78727" y="58574"/>
                </a:lnTo>
                <a:lnTo>
                  <a:pt x="109854" y="96415"/>
                </a:lnTo>
                <a:lnTo>
                  <a:pt x="134830" y="138848"/>
                </a:lnTo>
                <a:lnTo>
                  <a:pt x="153159" y="185040"/>
                </a:lnTo>
                <a:lnTo>
                  <a:pt x="164345" y="234158"/>
                </a:lnTo>
                <a:lnTo>
                  <a:pt x="167894" y="285368"/>
                </a:lnTo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18" name="object 55"/>
          <p:cNvSpPr>
            <a:spLocks/>
          </p:cNvSpPr>
          <p:nvPr/>
        </p:nvSpPr>
        <p:spPr bwMode="auto">
          <a:xfrm>
            <a:off x="2481263" y="3251200"/>
            <a:ext cx="74612" cy="107950"/>
          </a:xfrm>
          <a:custGeom>
            <a:avLst/>
            <a:gdLst/>
            <a:ahLst/>
            <a:cxnLst>
              <a:cxn ang="0">
                <a:pos x="74803" y="0"/>
              </a:cxn>
              <a:cxn ang="0">
                <a:pos x="60596" y="30031"/>
              </a:cxn>
              <a:cxn ang="0">
                <a:pos x="43259" y="58038"/>
              </a:cxn>
              <a:cxn ang="0">
                <a:pos x="22992" y="83760"/>
              </a:cxn>
              <a:cxn ang="0">
                <a:pos x="0" y="106934"/>
              </a:cxn>
            </a:cxnLst>
            <a:rect l="0" t="0" r="r" b="b"/>
            <a:pathLst>
              <a:path w="74930" h="107314">
                <a:moveTo>
                  <a:pt x="74803" y="0"/>
                </a:moveTo>
                <a:lnTo>
                  <a:pt x="60596" y="30031"/>
                </a:lnTo>
                <a:lnTo>
                  <a:pt x="43259" y="58038"/>
                </a:lnTo>
                <a:lnTo>
                  <a:pt x="22992" y="83760"/>
                </a:lnTo>
                <a:lnTo>
                  <a:pt x="0" y="106934"/>
                </a:lnTo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19" name="object 56"/>
          <p:cNvSpPr>
            <a:spLocks/>
          </p:cNvSpPr>
          <p:nvPr/>
        </p:nvSpPr>
        <p:spPr bwMode="auto">
          <a:xfrm>
            <a:off x="2376488" y="2854325"/>
            <a:ext cx="4762" cy="50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83" y="12594"/>
              </a:cxn>
              <a:cxn ang="0">
                <a:pos x="3159" y="25225"/>
              </a:cxn>
              <a:cxn ang="0">
                <a:pos x="3839" y="37879"/>
              </a:cxn>
              <a:cxn ang="0">
                <a:pos x="3936" y="50546"/>
              </a:cxn>
            </a:cxnLst>
            <a:rect l="0" t="0" r="r" b="b"/>
            <a:pathLst>
              <a:path w="4444" h="50800">
                <a:moveTo>
                  <a:pt x="0" y="0"/>
                </a:moveTo>
                <a:lnTo>
                  <a:pt x="1883" y="12594"/>
                </a:lnTo>
                <a:lnTo>
                  <a:pt x="3159" y="25225"/>
                </a:lnTo>
                <a:lnTo>
                  <a:pt x="3839" y="37879"/>
                </a:lnTo>
                <a:lnTo>
                  <a:pt x="3936" y="50546"/>
                </a:lnTo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20" name="object 57"/>
          <p:cNvSpPr>
            <a:spLocks/>
          </p:cNvSpPr>
          <p:nvPr/>
        </p:nvSpPr>
        <p:spPr bwMode="auto">
          <a:xfrm>
            <a:off x="1898650" y="2730500"/>
            <a:ext cx="38100" cy="65088"/>
          </a:xfrm>
          <a:custGeom>
            <a:avLst/>
            <a:gdLst/>
            <a:ahLst/>
            <a:cxnLst>
              <a:cxn ang="0">
                <a:pos x="0" y="64516"/>
              </a:cxn>
              <a:cxn ang="0">
                <a:pos x="7903" y="47309"/>
              </a:cxn>
              <a:cxn ang="0">
                <a:pos x="16938" y="30781"/>
              </a:cxn>
              <a:cxn ang="0">
                <a:pos x="27092" y="14991"/>
              </a:cxn>
              <a:cxn ang="0">
                <a:pos x="38354" y="0"/>
              </a:cxn>
            </a:cxnLst>
            <a:rect l="0" t="0" r="r" b="b"/>
            <a:pathLst>
              <a:path w="38735" h="64769">
                <a:moveTo>
                  <a:pt x="0" y="64516"/>
                </a:moveTo>
                <a:lnTo>
                  <a:pt x="7903" y="47309"/>
                </a:lnTo>
                <a:lnTo>
                  <a:pt x="16938" y="30781"/>
                </a:lnTo>
                <a:lnTo>
                  <a:pt x="27092" y="14991"/>
                </a:lnTo>
                <a:lnTo>
                  <a:pt x="38354" y="0"/>
                </a:lnTo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21" name="object 58"/>
          <p:cNvSpPr>
            <a:spLocks/>
          </p:cNvSpPr>
          <p:nvPr/>
        </p:nvSpPr>
        <p:spPr bwMode="auto">
          <a:xfrm>
            <a:off x="1539875" y="2770188"/>
            <a:ext cx="19050" cy="55562"/>
          </a:xfrm>
          <a:custGeom>
            <a:avLst/>
            <a:gdLst/>
            <a:ahLst/>
            <a:cxnLst>
              <a:cxn ang="0">
                <a:pos x="0" y="55625"/>
              </a:cxn>
              <a:cxn ang="0">
                <a:pos x="3379" y="41273"/>
              </a:cxn>
              <a:cxn ang="0">
                <a:pos x="7604" y="27193"/>
              </a:cxn>
              <a:cxn ang="0">
                <a:pos x="12662" y="13424"/>
              </a:cxn>
              <a:cxn ang="0">
                <a:pos x="18542" y="0"/>
              </a:cxn>
            </a:cxnLst>
            <a:rect l="0" t="0" r="r" b="b"/>
            <a:pathLst>
              <a:path w="19050" h="55880">
                <a:moveTo>
                  <a:pt x="0" y="55625"/>
                </a:moveTo>
                <a:lnTo>
                  <a:pt x="3379" y="41273"/>
                </a:lnTo>
                <a:lnTo>
                  <a:pt x="7604" y="27193"/>
                </a:lnTo>
                <a:lnTo>
                  <a:pt x="12662" y="13424"/>
                </a:lnTo>
                <a:lnTo>
                  <a:pt x="18542" y="0"/>
                </a:lnTo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22" name="object 59"/>
          <p:cNvSpPr>
            <a:spLocks/>
          </p:cNvSpPr>
          <p:nvPr/>
        </p:nvSpPr>
        <p:spPr bwMode="auto">
          <a:xfrm>
            <a:off x="1120775" y="2844800"/>
            <a:ext cx="66675" cy="53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27" y="11898"/>
              </a:cxn>
              <a:cxn ang="0">
                <a:pos x="35123" y="24891"/>
              </a:cxn>
              <a:cxn ang="0">
                <a:pos x="51540" y="38933"/>
              </a:cxn>
              <a:cxn ang="0">
                <a:pos x="67132" y="53975"/>
              </a:cxn>
            </a:cxnLst>
            <a:rect l="0" t="0" r="r" b="b"/>
            <a:pathLst>
              <a:path w="67309" h="53975">
                <a:moveTo>
                  <a:pt x="0" y="0"/>
                </a:moveTo>
                <a:lnTo>
                  <a:pt x="17927" y="11898"/>
                </a:lnTo>
                <a:lnTo>
                  <a:pt x="35123" y="24891"/>
                </a:lnTo>
                <a:lnTo>
                  <a:pt x="51540" y="38933"/>
                </a:lnTo>
                <a:lnTo>
                  <a:pt x="67132" y="53975"/>
                </a:lnTo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23" name="object 60"/>
          <p:cNvSpPr>
            <a:spLocks/>
          </p:cNvSpPr>
          <p:nvPr/>
        </p:nvSpPr>
        <p:spPr bwMode="auto">
          <a:xfrm>
            <a:off x="598488" y="3211513"/>
            <a:ext cx="12700" cy="57150"/>
          </a:xfrm>
          <a:custGeom>
            <a:avLst/>
            <a:gdLst/>
            <a:ahLst/>
            <a:cxnLst>
              <a:cxn ang="0">
                <a:pos x="11709" y="56768"/>
              </a:cxn>
              <a:cxn ang="0">
                <a:pos x="7983" y="42719"/>
              </a:cxn>
              <a:cxn ang="0">
                <a:pos x="4787" y="28575"/>
              </a:cxn>
              <a:cxn ang="0">
                <a:pos x="2126" y="14335"/>
              </a:cxn>
              <a:cxn ang="0">
                <a:pos x="0" y="0"/>
              </a:cxn>
            </a:cxnLst>
            <a:rect l="0" t="0" r="r" b="b"/>
            <a:pathLst>
              <a:path w="12065" h="57150">
                <a:moveTo>
                  <a:pt x="11709" y="56768"/>
                </a:moveTo>
                <a:lnTo>
                  <a:pt x="7983" y="42719"/>
                </a:lnTo>
                <a:lnTo>
                  <a:pt x="4787" y="28575"/>
                </a:lnTo>
                <a:lnTo>
                  <a:pt x="2126" y="14335"/>
                </a:lnTo>
                <a:lnTo>
                  <a:pt x="0" y="0"/>
                </a:lnTo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24" name="object 61"/>
          <p:cNvSpPr>
            <a:spLocks/>
          </p:cNvSpPr>
          <p:nvPr/>
        </p:nvSpPr>
        <p:spPr bwMode="auto">
          <a:xfrm>
            <a:off x="6154738" y="1995488"/>
            <a:ext cx="2235200" cy="1728787"/>
          </a:xfrm>
          <a:custGeom>
            <a:avLst/>
            <a:gdLst/>
            <a:ahLst/>
            <a:cxnLst>
              <a:cxn ang="0">
                <a:pos x="882689" y="1605037"/>
              </a:cxn>
              <a:cxn ang="0">
                <a:pos x="997162" y="1694629"/>
              </a:cxn>
              <a:cxn ang="0">
                <a:pos x="1134590" y="1728532"/>
              </a:cxn>
              <a:cxn ang="0">
                <a:pos x="1267337" y="1704523"/>
              </a:cxn>
              <a:cxn ang="0">
                <a:pos x="1380653" y="1630255"/>
              </a:cxn>
              <a:cxn ang="0">
                <a:pos x="1854529" y="1412991"/>
              </a:cxn>
              <a:cxn ang="0">
                <a:pos x="331889" y="1461305"/>
              </a:cxn>
              <a:cxn ang="0">
                <a:pos x="430796" y="1557489"/>
              </a:cxn>
              <a:cxn ang="0">
                <a:pos x="551182" y="1612555"/>
              </a:cxn>
              <a:cxn ang="0">
                <a:pos x="681943" y="1623587"/>
              </a:cxn>
              <a:cxn ang="0">
                <a:pos x="811974" y="1587667"/>
              </a:cxn>
              <a:cxn ang="0">
                <a:pos x="1438487" y="1556724"/>
              </a:cxn>
              <a:cxn ang="0">
                <a:pos x="1792414" y="1466712"/>
              </a:cxn>
              <a:cxn ang="0">
                <a:pos x="1854529" y="1412991"/>
              </a:cxn>
              <a:cxn ang="0">
                <a:pos x="1513630" y="1487068"/>
              </a:cxn>
              <a:cxn ang="0">
                <a:pos x="1633270" y="1514464"/>
              </a:cxn>
              <a:cxn ang="0">
                <a:pos x="1770908" y="1480512"/>
              </a:cxn>
              <a:cxn ang="0">
                <a:pos x="501827" y="155056"/>
              </a:cxn>
              <a:cxn ang="0">
                <a:pos x="370910" y="202939"/>
              </a:cxn>
              <a:cxn ang="0">
                <a:pos x="271068" y="296756"/>
              </a:cxn>
              <a:cxn ang="0">
                <a:pos x="211898" y="423197"/>
              </a:cxn>
              <a:cxn ang="0">
                <a:pos x="202996" y="568949"/>
              </a:cxn>
              <a:cxn ang="0">
                <a:pos x="102650" y="610875"/>
              </a:cxn>
              <a:cxn ang="0">
                <a:pos x="11448" y="734438"/>
              </a:cxn>
              <a:cxn ang="0">
                <a:pos x="6860" y="870987"/>
              </a:cxn>
              <a:cxn ang="0">
                <a:pos x="73907" y="987711"/>
              </a:cxn>
              <a:cxn ang="0">
                <a:pos x="61105" y="1103889"/>
              </a:cxn>
              <a:cxn ang="0">
                <a:pos x="61228" y="1252280"/>
              </a:cxn>
              <a:cxn ang="0">
                <a:pos x="135527" y="1363620"/>
              </a:cxn>
              <a:cxn ang="0">
                <a:pos x="255797" y="1413773"/>
              </a:cxn>
              <a:cxn ang="0">
                <a:pos x="1900089" y="1346663"/>
              </a:cxn>
              <a:cxn ang="0">
                <a:pos x="1934514" y="1202298"/>
              </a:cxn>
              <a:cxn ang="0">
                <a:pos x="2060994" y="1156024"/>
              </a:cxn>
              <a:cxn ang="0">
                <a:pos x="2164514" y="1059482"/>
              </a:cxn>
              <a:cxn ang="0">
                <a:pos x="2223534" y="931430"/>
              </a:cxn>
              <a:cxn ang="0">
                <a:pos x="2232428" y="790808"/>
              </a:cxn>
              <a:cxn ang="0">
                <a:pos x="2189125" y="654251"/>
              </a:cxn>
              <a:cxn ang="0">
                <a:pos x="2183575" y="527740"/>
              </a:cxn>
              <a:cxn ang="0">
                <a:pos x="2166778" y="393721"/>
              </a:cxn>
              <a:cxn ang="0">
                <a:pos x="2095925" y="283541"/>
              </a:cxn>
              <a:cxn ang="0">
                <a:pos x="1981758" y="217032"/>
              </a:cxn>
              <a:cxn ang="0">
                <a:pos x="683565" y="180216"/>
              </a:cxn>
              <a:cxn ang="0">
                <a:pos x="548298" y="151714"/>
              </a:cxn>
              <a:cxn ang="0">
                <a:pos x="887970" y="60536"/>
              </a:cxn>
              <a:cxn ang="0">
                <a:pos x="778530" y="127948"/>
              </a:cxn>
              <a:cxn ang="0">
                <a:pos x="1977929" y="202173"/>
              </a:cxn>
              <a:cxn ang="0">
                <a:pos x="1951688" y="131307"/>
              </a:cxn>
              <a:cxn ang="0">
                <a:pos x="1115217" y="92320"/>
              </a:cxn>
              <a:cxn ang="0">
                <a:pos x="971654" y="47759"/>
              </a:cxn>
              <a:cxn ang="0">
                <a:pos x="1292338" y="11959"/>
              </a:cxn>
              <a:cxn ang="0">
                <a:pos x="1186374" y="90593"/>
              </a:cxn>
              <a:cxn ang="0">
                <a:pos x="1927590" y="94981"/>
              </a:cxn>
              <a:cxn ang="0">
                <a:pos x="1526497" y="72615"/>
              </a:cxn>
              <a:cxn ang="0">
                <a:pos x="1464614" y="24627"/>
              </a:cxn>
              <a:cxn ang="0">
                <a:pos x="1735485" y="0"/>
              </a:cxn>
              <a:cxn ang="0">
                <a:pos x="1611849" y="33670"/>
              </a:cxn>
              <a:cxn ang="0">
                <a:pos x="1925917" y="93207"/>
              </a:cxn>
              <a:cxn ang="0">
                <a:pos x="1820063" y="15654"/>
              </a:cxn>
            </a:cxnLst>
            <a:rect l="0" t="0" r="r" b="b"/>
            <a:pathLst>
              <a:path w="2235200" h="1729104">
                <a:moveTo>
                  <a:pt x="1432964" y="1564756"/>
                </a:moveTo>
                <a:lnTo>
                  <a:pt x="853236" y="1564756"/>
                </a:lnTo>
                <a:lnTo>
                  <a:pt x="882689" y="1605037"/>
                </a:lnTo>
                <a:lnTo>
                  <a:pt x="916848" y="1640373"/>
                </a:lnTo>
                <a:lnTo>
                  <a:pt x="955191" y="1670378"/>
                </a:lnTo>
                <a:lnTo>
                  <a:pt x="997162" y="1694629"/>
                </a:lnTo>
                <a:lnTo>
                  <a:pt x="1042212" y="1712711"/>
                </a:lnTo>
                <a:lnTo>
                  <a:pt x="1088443" y="1723999"/>
                </a:lnTo>
                <a:lnTo>
                  <a:pt x="1134590" y="1728532"/>
                </a:lnTo>
                <a:lnTo>
                  <a:pt x="1180134" y="1726601"/>
                </a:lnTo>
                <a:lnTo>
                  <a:pt x="1224556" y="1718501"/>
                </a:lnTo>
                <a:lnTo>
                  <a:pt x="1267337" y="1704523"/>
                </a:lnTo>
                <a:lnTo>
                  <a:pt x="1307959" y="1684961"/>
                </a:lnTo>
                <a:lnTo>
                  <a:pt x="1345904" y="1660108"/>
                </a:lnTo>
                <a:lnTo>
                  <a:pt x="1380653" y="1630255"/>
                </a:lnTo>
                <a:lnTo>
                  <a:pt x="1411687" y="1595696"/>
                </a:lnTo>
                <a:lnTo>
                  <a:pt x="1432964" y="1564756"/>
                </a:lnTo>
                <a:close/>
              </a:path>
              <a:path w="2235200" h="1729104">
                <a:moveTo>
                  <a:pt x="1854529" y="1412991"/>
                </a:moveTo>
                <a:lnTo>
                  <a:pt x="301421" y="1412991"/>
                </a:lnTo>
                <a:lnTo>
                  <a:pt x="305612" y="1420611"/>
                </a:lnTo>
                <a:lnTo>
                  <a:pt x="331889" y="1461305"/>
                </a:lnTo>
                <a:lnTo>
                  <a:pt x="361786" y="1497755"/>
                </a:lnTo>
                <a:lnTo>
                  <a:pt x="394892" y="1529853"/>
                </a:lnTo>
                <a:lnTo>
                  <a:pt x="430796" y="1557489"/>
                </a:lnTo>
                <a:lnTo>
                  <a:pt x="469087" y="1580558"/>
                </a:lnTo>
                <a:lnTo>
                  <a:pt x="509352" y="1598949"/>
                </a:lnTo>
                <a:lnTo>
                  <a:pt x="551182" y="1612555"/>
                </a:lnTo>
                <a:lnTo>
                  <a:pt x="594165" y="1621269"/>
                </a:lnTo>
                <a:lnTo>
                  <a:pt x="637889" y="1624983"/>
                </a:lnTo>
                <a:lnTo>
                  <a:pt x="681943" y="1623587"/>
                </a:lnTo>
                <a:lnTo>
                  <a:pt x="725916" y="1616974"/>
                </a:lnTo>
                <a:lnTo>
                  <a:pt x="769421" y="1605027"/>
                </a:lnTo>
                <a:lnTo>
                  <a:pt x="811974" y="1587667"/>
                </a:lnTo>
                <a:lnTo>
                  <a:pt x="853236" y="1564756"/>
                </a:lnTo>
                <a:lnTo>
                  <a:pt x="1432964" y="1564756"/>
                </a:lnTo>
                <a:lnTo>
                  <a:pt x="1438487" y="1556724"/>
                </a:lnTo>
                <a:lnTo>
                  <a:pt x="1460536" y="1513632"/>
                </a:lnTo>
                <a:lnTo>
                  <a:pt x="1477314" y="1466712"/>
                </a:lnTo>
                <a:lnTo>
                  <a:pt x="1792414" y="1466712"/>
                </a:lnTo>
                <a:lnTo>
                  <a:pt x="1810265" y="1455257"/>
                </a:lnTo>
                <a:lnTo>
                  <a:pt x="1845328" y="1424103"/>
                </a:lnTo>
                <a:lnTo>
                  <a:pt x="1854529" y="1412991"/>
                </a:lnTo>
                <a:close/>
              </a:path>
              <a:path w="2235200" h="1729104">
                <a:moveTo>
                  <a:pt x="1792414" y="1466712"/>
                </a:moveTo>
                <a:lnTo>
                  <a:pt x="1477314" y="1466712"/>
                </a:lnTo>
                <a:lnTo>
                  <a:pt x="1513630" y="1487068"/>
                </a:lnTo>
                <a:lnTo>
                  <a:pt x="1552101" y="1501923"/>
                </a:lnTo>
                <a:lnTo>
                  <a:pt x="1592167" y="1511110"/>
                </a:lnTo>
                <a:lnTo>
                  <a:pt x="1633270" y="1514464"/>
                </a:lnTo>
                <a:lnTo>
                  <a:pt x="1681790" y="1510757"/>
                </a:lnTo>
                <a:lnTo>
                  <a:pt x="1727876" y="1499226"/>
                </a:lnTo>
                <a:lnTo>
                  <a:pt x="1770908" y="1480512"/>
                </a:lnTo>
                <a:lnTo>
                  <a:pt x="1792414" y="1466712"/>
                </a:lnTo>
                <a:close/>
              </a:path>
              <a:path w="2235200" h="1729104">
                <a:moveTo>
                  <a:pt x="548298" y="151714"/>
                </a:moveTo>
                <a:lnTo>
                  <a:pt x="501827" y="155056"/>
                </a:lnTo>
                <a:lnTo>
                  <a:pt x="455327" y="165091"/>
                </a:lnTo>
                <a:lnTo>
                  <a:pt x="411570" y="181217"/>
                </a:lnTo>
                <a:lnTo>
                  <a:pt x="370910" y="202939"/>
                </a:lnTo>
                <a:lnTo>
                  <a:pt x="333702" y="229765"/>
                </a:lnTo>
                <a:lnTo>
                  <a:pt x="300303" y="261202"/>
                </a:lnTo>
                <a:lnTo>
                  <a:pt x="271068" y="296756"/>
                </a:lnTo>
                <a:lnTo>
                  <a:pt x="246352" y="335935"/>
                </a:lnTo>
                <a:lnTo>
                  <a:pt x="226510" y="378247"/>
                </a:lnTo>
                <a:lnTo>
                  <a:pt x="211898" y="423197"/>
                </a:lnTo>
                <a:lnTo>
                  <a:pt x="202871" y="470292"/>
                </a:lnTo>
                <a:lnTo>
                  <a:pt x="199785" y="519041"/>
                </a:lnTo>
                <a:lnTo>
                  <a:pt x="202996" y="568949"/>
                </a:lnTo>
                <a:lnTo>
                  <a:pt x="201091" y="574283"/>
                </a:lnTo>
                <a:lnTo>
                  <a:pt x="149507" y="586548"/>
                </a:lnTo>
                <a:lnTo>
                  <a:pt x="102650" y="610875"/>
                </a:lnTo>
                <a:lnTo>
                  <a:pt x="62341" y="645988"/>
                </a:lnTo>
                <a:lnTo>
                  <a:pt x="30403" y="690615"/>
                </a:lnTo>
                <a:lnTo>
                  <a:pt x="11448" y="734438"/>
                </a:lnTo>
                <a:lnTo>
                  <a:pt x="1421" y="779979"/>
                </a:lnTo>
                <a:lnTo>
                  <a:pt x="0" y="825931"/>
                </a:lnTo>
                <a:lnTo>
                  <a:pt x="6860" y="870987"/>
                </a:lnTo>
                <a:lnTo>
                  <a:pt x="21680" y="913840"/>
                </a:lnTo>
                <a:lnTo>
                  <a:pt x="44137" y="953183"/>
                </a:lnTo>
                <a:lnTo>
                  <a:pt x="73907" y="987711"/>
                </a:lnTo>
                <a:lnTo>
                  <a:pt x="110667" y="1016116"/>
                </a:lnTo>
                <a:lnTo>
                  <a:pt x="81183" y="1057401"/>
                </a:lnTo>
                <a:lnTo>
                  <a:pt x="61105" y="1103889"/>
                </a:lnTo>
                <a:lnTo>
                  <a:pt x="50981" y="1153830"/>
                </a:lnTo>
                <a:lnTo>
                  <a:pt x="51358" y="1205473"/>
                </a:lnTo>
                <a:lnTo>
                  <a:pt x="61228" y="1252280"/>
                </a:lnTo>
                <a:lnTo>
                  <a:pt x="79215" y="1294798"/>
                </a:lnTo>
                <a:lnTo>
                  <a:pt x="104315" y="1332190"/>
                </a:lnTo>
                <a:lnTo>
                  <a:pt x="135527" y="1363620"/>
                </a:lnTo>
                <a:lnTo>
                  <a:pt x="171847" y="1388251"/>
                </a:lnTo>
                <a:lnTo>
                  <a:pt x="212271" y="1405248"/>
                </a:lnTo>
                <a:lnTo>
                  <a:pt x="255797" y="1413773"/>
                </a:lnTo>
                <a:lnTo>
                  <a:pt x="301421" y="1412991"/>
                </a:lnTo>
                <a:lnTo>
                  <a:pt x="1854529" y="1412991"/>
                </a:lnTo>
                <a:lnTo>
                  <a:pt x="1900089" y="1346663"/>
                </a:lnTo>
                <a:lnTo>
                  <a:pt x="1918546" y="1301661"/>
                </a:lnTo>
                <a:lnTo>
                  <a:pt x="1930228" y="1253325"/>
                </a:lnTo>
                <a:lnTo>
                  <a:pt x="1934514" y="1202298"/>
                </a:lnTo>
                <a:lnTo>
                  <a:pt x="1978579" y="1192572"/>
                </a:lnTo>
                <a:lnTo>
                  <a:pt x="2020906" y="1177072"/>
                </a:lnTo>
                <a:lnTo>
                  <a:pt x="2060994" y="1156024"/>
                </a:lnTo>
                <a:lnTo>
                  <a:pt x="2098344" y="1129654"/>
                </a:lnTo>
                <a:lnTo>
                  <a:pt x="2134060" y="1096498"/>
                </a:lnTo>
                <a:lnTo>
                  <a:pt x="2164514" y="1059482"/>
                </a:lnTo>
                <a:lnTo>
                  <a:pt x="2189629" y="1019221"/>
                </a:lnTo>
                <a:lnTo>
                  <a:pt x="2209328" y="976332"/>
                </a:lnTo>
                <a:lnTo>
                  <a:pt x="2223534" y="931430"/>
                </a:lnTo>
                <a:lnTo>
                  <a:pt x="2232170" y="885131"/>
                </a:lnTo>
                <a:lnTo>
                  <a:pt x="2235160" y="838052"/>
                </a:lnTo>
                <a:lnTo>
                  <a:pt x="2232428" y="790808"/>
                </a:lnTo>
                <a:lnTo>
                  <a:pt x="2223895" y="744016"/>
                </a:lnTo>
                <a:lnTo>
                  <a:pt x="2209486" y="698292"/>
                </a:lnTo>
                <a:lnTo>
                  <a:pt x="2189125" y="654251"/>
                </a:lnTo>
                <a:lnTo>
                  <a:pt x="2162733" y="612510"/>
                </a:lnTo>
                <a:lnTo>
                  <a:pt x="2166323" y="603108"/>
                </a:lnTo>
                <a:lnTo>
                  <a:pt x="2183575" y="527740"/>
                </a:lnTo>
                <a:lnTo>
                  <a:pt x="2184645" y="481643"/>
                </a:lnTo>
                <a:lnTo>
                  <a:pt x="2178913" y="436725"/>
                </a:lnTo>
                <a:lnTo>
                  <a:pt x="2166778" y="393721"/>
                </a:lnTo>
                <a:lnTo>
                  <a:pt x="2148636" y="353366"/>
                </a:lnTo>
                <a:lnTo>
                  <a:pt x="2124886" y="316395"/>
                </a:lnTo>
                <a:lnTo>
                  <a:pt x="2095925" y="283541"/>
                </a:lnTo>
                <a:lnTo>
                  <a:pt x="2062152" y="255539"/>
                </a:lnTo>
                <a:lnTo>
                  <a:pt x="2023964" y="233125"/>
                </a:lnTo>
                <a:lnTo>
                  <a:pt x="1981758" y="217032"/>
                </a:lnTo>
                <a:lnTo>
                  <a:pt x="1977929" y="202173"/>
                </a:lnTo>
                <a:lnTo>
                  <a:pt x="725220" y="202173"/>
                </a:lnTo>
                <a:lnTo>
                  <a:pt x="683565" y="180216"/>
                </a:lnTo>
                <a:lnTo>
                  <a:pt x="639782" y="164410"/>
                </a:lnTo>
                <a:lnTo>
                  <a:pt x="594488" y="154871"/>
                </a:lnTo>
                <a:lnTo>
                  <a:pt x="548298" y="151714"/>
                </a:lnTo>
                <a:close/>
              </a:path>
              <a:path w="2235200" h="1729104">
                <a:moveTo>
                  <a:pt x="971654" y="47759"/>
                </a:moveTo>
                <a:lnTo>
                  <a:pt x="929250" y="50767"/>
                </a:lnTo>
                <a:lnTo>
                  <a:pt x="887970" y="60536"/>
                </a:lnTo>
                <a:lnTo>
                  <a:pt x="848581" y="76821"/>
                </a:lnTo>
                <a:lnTo>
                  <a:pt x="811846" y="99374"/>
                </a:lnTo>
                <a:lnTo>
                  <a:pt x="778530" y="127948"/>
                </a:lnTo>
                <a:lnTo>
                  <a:pt x="749400" y="162297"/>
                </a:lnTo>
                <a:lnTo>
                  <a:pt x="725220" y="202173"/>
                </a:lnTo>
                <a:lnTo>
                  <a:pt x="1977929" y="202173"/>
                </a:lnTo>
                <a:lnTo>
                  <a:pt x="1970433" y="173078"/>
                </a:lnTo>
                <a:lnTo>
                  <a:pt x="1952214" y="132101"/>
                </a:lnTo>
                <a:lnTo>
                  <a:pt x="1951688" y="131307"/>
                </a:lnTo>
                <a:lnTo>
                  <a:pt x="1161973" y="131307"/>
                </a:lnTo>
                <a:lnTo>
                  <a:pt x="1147292" y="117121"/>
                </a:lnTo>
                <a:lnTo>
                  <a:pt x="1115217" y="92320"/>
                </a:lnTo>
                <a:lnTo>
                  <a:pt x="1056777" y="63017"/>
                </a:lnTo>
                <a:lnTo>
                  <a:pt x="1014418" y="51760"/>
                </a:lnTo>
                <a:lnTo>
                  <a:pt x="971654" y="47759"/>
                </a:lnTo>
                <a:close/>
              </a:path>
              <a:path w="2235200" h="1729104">
                <a:moveTo>
                  <a:pt x="1378107" y="76"/>
                </a:moveTo>
                <a:lnTo>
                  <a:pt x="1334522" y="1678"/>
                </a:lnTo>
                <a:lnTo>
                  <a:pt x="1292338" y="11959"/>
                </a:lnTo>
                <a:lnTo>
                  <a:pt x="1252774" y="30491"/>
                </a:lnTo>
                <a:lnTo>
                  <a:pt x="1217047" y="56845"/>
                </a:lnTo>
                <a:lnTo>
                  <a:pt x="1186374" y="90593"/>
                </a:lnTo>
                <a:lnTo>
                  <a:pt x="1161973" y="131307"/>
                </a:lnTo>
                <a:lnTo>
                  <a:pt x="1951688" y="131307"/>
                </a:lnTo>
                <a:lnTo>
                  <a:pt x="1927590" y="94981"/>
                </a:lnTo>
                <a:lnTo>
                  <a:pt x="1925917" y="93207"/>
                </a:lnTo>
                <a:lnTo>
                  <a:pt x="1543227" y="93207"/>
                </a:lnTo>
                <a:lnTo>
                  <a:pt x="1526497" y="72615"/>
                </a:lnTo>
                <a:lnTo>
                  <a:pt x="1507683" y="54202"/>
                </a:lnTo>
                <a:lnTo>
                  <a:pt x="1486988" y="38146"/>
                </a:lnTo>
                <a:lnTo>
                  <a:pt x="1464614" y="24627"/>
                </a:lnTo>
                <a:lnTo>
                  <a:pt x="1421877" y="7583"/>
                </a:lnTo>
                <a:lnTo>
                  <a:pt x="1378107" y="76"/>
                </a:lnTo>
                <a:close/>
              </a:path>
              <a:path w="2235200" h="1729104">
                <a:moveTo>
                  <a:pt x="1735485" y="0"/>
                </a:moveTo>
                <a:lnTo>
                  <a:pt x="1692844" y="3689"/>
                </a:lnTo>
                <a:lnTo>
                  <a:pt x="1651299" y="14942"/>
                </a:lnTo>
                <a:lnTo>
                  <a:pt x="1611849" y="33670"/>
                </a:lnTo>
                <a:lnTo>
                  <a:pt x="1575493" y="59787"/>
                </a:lnTo>
                <a:lnTo>
                  <a:pt x="1543227" y="93207"/>
                </a:lnTo>
                <a:lnTo>
                  <a:pt x="1925917" y="93207"/>
                </a:lnTo>
                <a:lnTo>
                  <a:pt x="1897049" y="62600"/>
                </a:lnTo>
                <a:lnTo>
                  <a:pt x="1860004" y="35172"/>
                </a:lnTo>
                <a:lnTo>
                  <a:pt x="1820063" y="15654"/>
                </a:lnTo>
                <a:lnTo>
                  <a:pt x="1778224" y="3959"/>
                </a:lnTo>
                <a:lnTo>
                  <a:pt x="1735485" y="0"/>
                </a:lnTo>
                <a:close/>
              </a:path>
            </a:pathLst>
          </a:custGeom>
          <a:solidFill>
            <a:srgbClr val="CC0099">
              <a:alpha val="14902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25" name="object 62"/>
          <p:cNvSpPr>
            <a:spLocks/>
          </p:cNvSpPr>
          <p:nvPr/>
        </p:nvSpPr>
        <p:spPr bwMode="auto">
          <a:xfrm>
            <a:off x="6154738" y="1995488"/>
            <a:ext cx="2235200" cy="1728787"/>
          </a:xfrm>
          <a:custGeom>
            <a:avLst/>
            <a:gdLst/>
            <a:ahLst/>
            <a:cxnLst>
              <a:cxn ang="0">
                <a:pos x="202871" y="470292"/>
              </a:cxn>
              <a:cxn ang="0">
                <a:pos x="246352" y="335935"/>
              </a:cxn>
              <a:cxn ang="0">
                <a:pos x="333702" y="229765"/>
              </a:cxn>
              <a:cxn ang="0">
                <a:pos x="455327" y="165091"/>
              </a:cxn>
              <a:cxn ang="0">
                <a:pos x="594488" y="154871"/>
              </a:cxn>
              <a:cxn ang="0">
                <a:pos x="725220" y="202173"/>
              </a:cxn>
              <a:cxn ang="0">
                <a:pos x="811846" y="99374"/>
              </a:cxn>
              <a:cxn ang="0">
                <a:pos x="929250" y="50767"/>
              </a:cxn>
              <a:cxn ang="0">
                <a:pos x="1056777" y="63017"/>
              </a:cxn>
              <a:cxn ang="0">
                <a:pos x="1161973" y="131307"/>
              </a:cxn>
              <a:cxn ang="0">
                <a:pos x="1252774" y="30491"/>
              </a:cxn>
              <a:cxn ang="0">
                <a:pos x="1378107" y="76"/>
              </a:cxn>
              <a:cxn ang="0">
                <a:pos x="1507683" y="54202"/>
              </a:cxn>
              <a:cxn ang="0">
                <a:pos x="1611849" y="33670"/>
              </a:cxn>
              <a:cxn ang="0">
                <a:pos x="1735485" y="0"/>
              </a:cxn>
              <a:cxn ang="0">
                <a:pos x="1860004" y="35172"/>
              </a:cxn>
              <a:cxn ang="0">
                <a:pos x="1952214" y="132101"/>
              </a:cxn>
              <a:cxn ang="0">
                <a:pos x="2023964" y="233125"/>
              </a:cxn>
              <a:cxn ang="0">
                <a:pos x="2124886" y="316395"/>
              </a:cxn>
              <a:cxn ang="0">
                <a:pos x="2178913" y="436725"/>
              </a:cxn>
              <a:cxn ang="0">
                <a:pos x="2175306" y="574283"/>
              </a:cxn>
              <a:cxn ang="0">
                <a:pos x="2209486" y="698292"/>
              </a:cxn>
              <a:cxn ang="0">
                <a:pos x="2235160" y="838052"/>
              </a:cxn>
              <a:cxn ang="0">
                <a:pos x="2209328" y="976332"/>
              </a:cxn>
              <a:cxn ang="0">
                <a:pos x="2134060" y="1096498"/>
              </a:cxn>
              <a:cxn ang="0">
                <a:pos x="2020906" y="1177072"/>
              </a:cxn>
              <a:cxn ang="0">
                <a:pos x="1930228" y="1253325"/>
              </a:cxn>
              <a:cxn ang="0">
                <a:pos x="1875476" y="1387691"/>
              </a:cxn>
              <a:cxn ang="0">
                <a:pos x="1770908" y="1480512"/>
              </a:cxn>
              <a:cxn ang="0">
                <a:pos x="1633270" y="1514464"/>
              </a:cxn>
              <a:cxn ang="0">
                <a:pos x="1513630" y="1487068"/>
              </a:cxn>
              <a:cxn ang="0">
                <a:pos x="1438487" y="1556724"/>
              </a:cxn>
              <a:cxn ang="0">
                <a:pos x="1345904" y="1660108"/>
              </a:cxn>
              <a:cxn ang="0">
                <a:pos x="1224556" y="1718501"/>
              </a:cxn>
              <a:cxn ang="0">
                <a:pos x="1088443" y="1723999"/>
              </a:cxn>
              <a:cxn ang="0">
                <a:pos x="955191" y="1670378"/>
              </a:cxn>
              <a:cxn ang="0">
                <a:pos x="853236" y="1564756"/>
              </a:cxn>
              <a:cxn ang="0">
                <a:pos x="725916" y="1616974"/>
              </a:cxn>
              <a:cxn ang="0">
                <a:pos x="594165" y="1621269"/>
              </a:cxn>
              <a:cxn ang="0">
                <a:pos x="469087" y="1580558"/>
              </a:cxn>
              <a:cxn ang="0">
                <a:pos x="361786" y="1497755"/>
              </a:cxn>
              <a:cxn ang="0">
                <a:pos x="302818" y="1415531"/>
              </a:cxn>
              <a:cxn ang="0">
                <a:pos x="212271" y="1405248"/>
              </a:cxn>
              <a:cxn ang="0">
                <a:pos x="104315" y="1332190"/>
              </a:cxn>
              <a:cxn ang="0">
                <a:pos x="51358" y="1205473"/>
              </a:cxn>
              <a:cxn ang="0">
                <a:pos x="81183" y="1057401"/>
              </a:cxn>
              <a:cxn ang="0">
                <a:pos x="44137" y="953183"/>
              </a:cxn>
              <a:cxn ang="0">
                <a:pos x="0" y="825931"/>
              </a:cxn>
              <a:cxn ang="0">
                <a:pos x="30403" y="690615"/>
              </a:cxn>
              <a:cxn ang="0">
                <a:pos x="149507" y="586548"/>
              </a:cxn>
            </a:cxnLst>
            <a:rect l="0" t="0" r="r" b="b"/>
            <a:pathLst>
              <a:path w="2235200" h="1729104">
                <a:moveTo>
                  <a:pt x="202996" y="568949"/>
                </a:moveTo>
                <a:lnTo>
                  <a:pt x="199785" y="519041"/>
                </a:lnTo>
                <a:lnTo>
                  <a:pt x="202871" y="470292"/>
                </a:lnTo>
                <a:lnTo>
                  <a:pt x="211898" y="423197"/>
                </a:lnTo>
                <a:lnTo>
                  <a:pt x="226510" y="378247"/>
                </a:lnTo>
                <a:lnTo>
                  <a:pt x="246352" y="335935"/>
                </a:lnTo>
                <a:lnTo>
                  <a:pt x="271068" y="296756"/>
                </a:lnTo>
                <a:lnTo>
                  <a:pt x="300303" y="261202"/>
                </a:lnTo>
                <a:lnTo>
                  <a:pt x="333702" y="229765"/>
                </a:lnTo>
                <a:lnTo>
                  <a:pt x="370910" y="202939"/>
                </a:lnTo>
                <a:lnTo>
                  <a:pt x="411570" y="181217"/>
                </a:lnTo>
                <a:lnTo>
                  <a:pt x="455327" y="165091"/>
                </a:lnTo>
                <a:lnTo>
                  <a:pt x="501827" y="155056"/>
                </a:lnTo>
                <a:lnTo>
                  <a:pt x="548298" y="151714"/>
                </a:lnTo>
                <a:lnTo>
                  <a:pt x="594488" y="154871"/>
                </a:lnTo>
                <a:lnTo>
                  <a:pt x="639782" y="164410"/>
                </a:lnTo>
                <a:lnTo>
                  <a:pt x="683565" y="180216"/>
                </a:lnTo>
                <a:lnTo>
                  <a:pt x="725220" y="202173"/>
                </a:lnTo>
                <a:lnTo>
                  <a:pt x="749400" y="162297"/>
                </a:lnTo>
                <a:lnTo>
                  <a:pt x="778530" y="127948"/>
                </a:lnTo>
                <a:lnTo>
                  <a:pt x="811846" y="99374"/>
                </a:lnTo>
                <a:lnTo>
                  <a:pt x="848581" y="76821"/>
                </a:lnTo>
                <a:lnTo>
                  <a:pt x="887970" y="60536"/>
                </a:lnTo>
                <a:lnTo>
                  <a:pt x="929250" y="50767"/>
                </a:lnTo>
                <a:lnTo>
                  <a:pt x="971654" y="47759"/>
                </a:lnTo>
                <a:lnTo>
                  <a:pt x="1014418" y="51760"/>
                </a:lnTo>
                <a:lnTo>
                  <a:pt x="1056777" y="63017"/>
                </a:lnTo>
                <a:lnTo>
                  <a:pt x="1097965" y="81777"/>
                </a:lnTo>
                <a:lnTo>
                  <a:pt x="1131683" y="104113"/>
                </a:lnTo>
                <a:lnTo>
                  <a:pt x="1161973" y="131307"/>
                </a:lnTo>
                <a:lnTo>
                  <a:pt x="1186374" y="90593"/>
                </a:lnTo>
                <a:lnTo>
                  <a:pt x="1217047" y="56845"/>
                </a:lnTo>
                <a:lnTo>
                  <a:pt x="1252774" y="30491"/>
                </a:lnTo>
                <a:lnTo>
                  <a:pt x="1292338" y="11959"/>
                </a:lnTo>
                <a:lnTo>
                  <a:pt x="1334522" y="1678"/>
                </a:lnTo>
                <a:lnTo>
                  <a:pt x="1378107" y="76"/>
                </a:lnTo>
                <a:lnTo>
                  <a:pt x="1421877" y="7583"/>
                </a:lnTo>
                <a:lnTo>
                  <a:pt x="1464614" y="24627"/>
                </a:lnTo>
                <a:lnTo>
                  <a:pt x="1507683" y="54202"/>
                </a:lnTo>
                <a:lnTo>
                  <a:pt x="1543227" y="93207"/>
                </a:lnTo>
                <a:lnTo>
                  <a:pt x="1575493" y="59787"/>
                </a:lnTo>
                <a:lnTo>
                  <a:pt x="1611849" y="33670"/>
                </a:lnTo>
                <a:lnTo>
                  <a:pt x="1651299" y="14942"/>
                </a:lnTo>
                <a:lnTo>
                  <a:pt x="1692844" y="3689"/>
                </a:lnTo>
                <a:lnTo>
                  <a:pt x="1735485" y="0"/>
                </a:lnTo>
                <a:lnTo>
                  <a:pt x="1778224" y="3959"/>
                </a:lnTo>
                <a:lnTo>
                  <a:pt x="1820063" y="15654"/>
                </a:lnTo>
                <a:lnTo>
                  <a:pt x="1860004" y="35172"/>
                </a:lnTo>
                <a:lnTo>
                  <a:pt x="1897049" y="62600"/>
                </a:lnTo>
                <a:lnTo>
                  <a:pt x="1927590" y="94981"/>
                </a:lnTo>
                <a:lnTo>
                  <a:pt x="1952214" y="132101"/>
                </a:lnTo>
                <a:lnTo>
                  <a:pt x="1970433" y="173078"/>
                </a:lnTo>
                <a:lnTo>
                  <a:pt x="1981758" y="217032"/>
                </a:lnTo>
                <a:lnTo>
                  <a:pt x="2023964" y="233125"/>
                </a:lnTo>
                <a:lnTo>
                  <a:pt x="2062152" y="255539"/>
                </a:lnTo>
                <a:lnTo>
                  <a:pt x="2095925" y="283541"/>
                </a:lnTo>
                <a:lnTo>
                  <a:pt x="2124886" y="316395"/>
                </a:lnTo>
                <a:lnTo>
                  <a:pt x="2148636" y="353366"/>
                </a:lnTo>
                <a:lnTo>
                  <a:pt x="2166778" y="393721"/>
                </a:lnTo>
                <a:lnTo>
                  <a:pt x="2178913" y="436725"/>
                </a:lnTo>
                <a:lnTo>
                  <a:pt x="2184645" y="481643"/>
                </a:lnTo>
                <a:lnTo>
                  <a:pt x="2183575" y="527740"/>
                </a:lnTo>
                <a:lnTo>
                  <a:pt x="2175306" y="574283"/>
                </a:lnTo>
                <a:lnTo>
                  <a:pt x="2162733" y="612510"/>
                </a:lnTo>
                <a:lnTo>
                  <a:pt x="2189125" y="654251"/>
                </a:lnTo>
                <a:lnTo>
                  <a:pt x="2209486" y="698292"/>
                </a:lnTo>
                <a:lnTo>
                  <a:pt x="2223895" y="744016"/>
                </a:lnTo>
                <a:lnTo>
                  <a:pt x="2232428" y="790808"/>
                </a:lnTo>
                <a:lnTo>
                  <a:pt x="2235160" y="838052"/>
                </a:lnTo>
                <a:lnTo>
                  <a:pt x="2232170" y="885131"/>
                </a:lnTo>
                <a:lnTo>
                  <a:pt x="2223534" y="931430"/>
                </a:lnTo>
                <a:lnTo>
                  <a:pt x="2209328" y="976332"/>
                </a:lnTo>
                <a:lnTo>
                  <a:pt x="2189629" y="1019221"/>
                </a:lnTo>
                <a:lnTo>
                  <a:pt x="2164514" y="1059482"/>
                </a:lnTo>
                <a:lnTo>
                  <a:pt x="2134060" y="1096498"/>
                </a:lnTo>
                <a:lnTo>
                  <a:pt x="2098344" y="1129654"/>
                </a:lnTo>
                <a:lnTo>
                  <a:pt x="2060994" y="1156024"/>
                </a:lnTo>
                <a:lnTo>
                  <a:pt x="2020906" y="1177072"/>
                </a:lnTo>
                <a:lnTo>
                  <a:pt x="1978579" y="1192572"/>
                </a:lnTo>
                <a:lnTo>
                  <a:pt x="1934514" y="1202298"/>
                </a:lnTo>
                <a:lnTo>
                  <a:pt x="1930228" y="1253325"/>
                </a:lnTo>
                <a:lnTo>
                  <a:pt x="1918546" y="1301661"/>
                </a:lnTo>
                <a:lnTo>
                  <a:pt x="1900089" y="1346663"/>
                </a:lnTo>
                <a:lnTo>
                  <a:pt x="1875476" y="1387691"/>
                </a:lnTo>
                <a:lnTo>
                  <a:pt x="1845328" y="1424103"/>
                </a:lnTo>
                <a:lnTo>
                  <a:pt x="1810265" y="1455257"/>
                </a:lnTo>
                <a:lnTo>
                  <a:pt x="1770908" y="1480512"/>
                </a:lnTo>
                <a:lnTo>
                  <a:pt x="1727876" y="1499226"/>
                </a:lnTo>
                <a:lnTo>
                  <a:pt x="1681790" y="1510757"/>
                </a:lnTo>
                <a:lnTo>
                  <a:pt x="1633270" y="1514464"/>
                </a:lnTo>
                <a:lnTo>
                  <a:pt x="1592167" y="1511110"/>
                </a:lnTo>
                <a:lnTo>
                  <a:pt x="1552101" y="1501923"/>
                </a:lnTo>
                <a:lnTo>
                  <a:pt x="1513630" y="1487068"/>
                </a:lnTo>
                <a:lnTo>
                  <a:pt x="1477314" y="1466712"/>
                </a:lnTo>
                <a:lnTo>
                  <a:pt x="1460536" y="1513632"/>
                </a:lnTo>
                <a:lnTo>
                  <a:pt x="1438487" y="1556724"/>
                </a:lnTo>
                <a:lnTo>
                  <a:pt x="1411687" y="1595696"/>
                </a:lnTo>
                <a:lnTo>
                  <a:pt x="1380653" y="1630255"/>
                </a:lnTo>
                <a:lnTo>
                  <a:pt x="1345904" y="1660108"/>
                </a:lnTo>
                <a:lnTo>
                  <a:pt x="1307959" y="1684961"/>
                </a:lnTo>
                <a:lnTo>
                  <a:pt x="1267337" y="1704523"/>
                </a:lnTo>
                <a:lnTo>
                  <a:pt x="1224556" y="1718501"/>
                </a:lnTo>
                <a:lnTo>
                  <a:pt x="1180134" y="1726601"/>
                </a:lnTo>
                <a:lnTo>
                  <a:pt x="1134590" y="1728532"/>
                </a:lnTo>
                <a:lnTo>
                  <a:pt x="1088443" y="1723999"/>
                </a:lnTo>
                <a:lnTo>
                  <a:pt x="1042212" y="1712711"/>
                </a:lnTo>
                <a:lnTo>
                  <a:pt x="997162" y="1694629"/>
                </a:lnTo>
                <a:lnTo>
                  <a:pt x="955191" y="1670378"/>
                </a:lnTo>
                <a:lnTo>
                  <a:pt x="916848" y="1640373"/>
                </a:lnTo>
                <a:lnTo>
                  <a:pt x="882680" y="1605027"/>
                </a:lnTo>
                <a:lnTo>
                  <a:pt x="853236" y="1564756"/>
                </a:lnTo>
                <a:lnTo>
                  <a:pt x="811974" y="1587667"/>
                </a:lnTo>
                <a:lnTo>
                  <a:pt x="769397" y="1605037"/>
                </a:lnTo>
                <a:lnTo>
                  <a:pt x="725916" y="1616974"/>
                </a:lnTo>
                <a:lnTo>
                  <a:pt x="681943" y="1623587"/>
                </a:lnTo>
                <a:lnTo>
                  <a:pt x="637889" y="1624983"/>
                </a:lnTo>
                <a:lnTo>
                  <a:pt x="594165" y="1621269"/>
                </a:lnTo>
                <a:lnTo>
                  <a:pt x="551182" y="1612555"/>
                </a:lnTo>
                <a:lnTo>
                  <a:pt x="509352" y="1598949"/>
                </a:lnTo>
                <a:lnTo>
                  <a:pt x="469087" y="1580558"/>
                </a:lnTo>
                <a:lnTo>
                  <a:pt x="430796" y="1557489"/>
                </a:lnTo>
                <a:lnTo>
                  <a:pt x="394892" y="1529853"/>
                </a:lnTo>
                <a:lnTo>
                  <a:pt x="361786" y="1497755"/>
                </a:lnTo>
                <a:lnTo>
                  <a:pt x="331889" y="1461305"/>
                </a:lnTo>
                <a:lnTo>
                  <a:pt x="305612" y="1420611"/>
                </a:lnTo>
                <a:lnTo>
                  <a:pt x="302818" y="1415531"/>
                </a:lnTo>
                <a:lnTo>
                  <a:pt x="301421" y="1412991"/>
                </a:lnTo>
                <a:lnTo>
                  <a:pt x="255797" y="1413773"/>
                </a:lnTo>
                <a:lnTo>
                  <a:pt x="212271" y="1405248"/>
                </a:lnTo>
                <a:lnTo>
                  <a:pt x="171847" y="1388251"/>
                </a:lnTo>
                <a:lnTo>
                  <a:pt x="135527" y="1363620"/>
                </a:lnTo>
                <a:lnTo>
                  <a:pt x="104315" y="1332190"/>
                </a:lnTo>
                <a:lnTo>
                  <a:pt x="79215" y="1294798"/>
                </a:lnTo>
                <a:lnTo>
                  <a:pt x="61228" y="1252280"/>
                </a:lnTo>
                <a:lnTo>
                  <a:pt x="51358" y="1205473"/>
                </a:lnTo>
                <a:lnTo>
                  <a:pt x="50981" y="1153830"/>
                </a:lnTo>
                <a:lnTo>
                  <a:pt x="61105" y="1103889"/>
                </a:lnTo>
                <a:lnTo>
                  <a:pt x="81183" y="1057401"/>
                </a:lnTo>
                <a:lnTo>
                  <a:pt x="110667" y="1016116"/>
                </a:lnTo>
                <a:lnTo>
                  <a:pt x="73907" y="987711"/>
                </a:lnTo>
                <a:lnTo>
                  <a:pt x="44137" y="953183"/>
                </a:lnTo>
                <a:lnTo>
                  <a:pt x="21680" y="913840"/>
                </a:lnTo>
                <a:lnTo>
                  <a:pt x="6860" y="870987"/>
                </a:lnTo>
                <a:lnTo>
                  <a:pt x="0" y="825931"/>
                </a:lnTo>
                <a:lnTo>
                  <a:pt x="1421" y="779979"/>
                </a:lnTo>
                <a:lnTo>
                  <a:pt x="11448" y="734438"/>
                </a:lnTo>
                <a:lnTo>
                  <a:pt x="30403" y="690615"/>
                </a:lnTo>
                <a:lnTo>
                  <a:pt x="62341" y="645988"/>
                </a:lnTo>
                <a:lnTo>
                  <a:pt x="102650" y="610875"/>
                </a:lnTo>
                <a:lnTo>
                  <a:pt x="149507" y="586548"/>
                </a:lnTo>
                <a:lnTo>
                  <a:pt x="201091" y="574283"/>
                </a:lnTo>
                <a:lnTo>
                  <a:pt x="202996" y="568949"/>
                </a:lnTo>
                <a:close/>
              </a:path>
            </a:pathLst>
          </a:custGeom>
          <a:noFill/>
          <a:ln w="25908">
            <a:solidFill>
              <a:srgbClr val="CC009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26" name="object 63"/>
          <p:cNvSpPr>
            <a:spLocks/>
          </p:cNvSpPr>
          <p:nvPr/>
        </p:nvSpPr>
        <p:spPr bwMode="auto">
          <a:xfrm>
            <a:off x="6267450" y="3005138"/>
            <a:ext cx="131763" cy="31750"/>
          </a:xfrm>
          <a:custGeom>
            <a:avLst/>
            <a:gdLst/>
            <a:ahLst/>
            <a:cxnLst>
              <a:cxn ang="0">
                <a:pos x="130937" y="31876"/>
              </a:cxn>
              <a:cxn ang="0">
                <a:pos x="96744" y="31896"/>
              </a:cxn>
              <a:cxn ang="0">
                <a:pos x="63134" y="26511"/>
              </a:cxn>
              <a:cxn ang="0">
                <a:pos x="30692" y="15839"/>
              </a:cxn>
              <a:cxn ang="0">
                <a:pos x="0" y="0"/>
              </a:cxn>
            </a:cxnLst>
            <a:rect l="0" t="0" r="r" b="b"/>
            <a:pathLst>
              <a:path w="131445" h="32385">
                <a:moveTo>
                  <a:pt x="130937" y="31876"/>
                </a:moveTo>
                <a:lnTo>
                  <a:pt x="96744" y="31896"/>
                </a:lnTo>
                <a:lnTo>
                  <a:pt x="63134" y="26511"/>
                </a:lnTo>
                <a:lnTo>
                  <a:pt x="30692" y="15839"/>
                </a:lnTo>
                <a:lnTo>
                  <a:pt x="0" y="0"/>
                </a:lnTo>
              </a:path>
            </a:pathLst>
          </a:custGeom>
          <a:noFill/>
          <a:ln w="25908">
            <a:solidFill>
              <a:srgbClr val="CC009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27" name="object 64"/>
          <p:cNvSpPr>
            <a:spLocks/>
          </p:cNvSpPr>
          <p:nvPr/>
        </p:nvSpPr>
        <p:spPr bwMode="auto">
          <a:xfrm>
            <a:off x="6456363" y="3386138"/>
            <a:ext cx="58737" cy="14287"/>
          </a:xfrm>
          <a:custGeom>
            <a:avLst/>
            <a:gdLst/>
            <a:ahLst/>
            <a:cxnLst>
              <a:cxn ang="0">
                <a:pos x="57276" y="0"/>
              </a:cxn>
              <a:cxn ang="0">
                <a:pos x="43380" y="5310"/>
              </a:cxn>
              <a:cxn ang="0">
                <a:pos x="29162" y="9620"/>
              </a:cxn>
              <a:cxn ang="0">
                <a:pos x="14682" y="12930"/>
              </a:cxn>
              <a:cxn ang="0">
                <a:pos x="0" y="15240"/>
              </a:cxn>
            </a:cxnLst>
            <a:rect l="0" t="0" r="r" b="b"/>
            <a:pathLst>
              <a:path w="57784" h="15239">
                <a:moveTo>
                  <a:pt x="57276" y="0"/>
                </a:moveTo>
                <a:lnTo>
                  <a:pt x="43380" y="5310"/>
                </a:lnTo>
                <a:lnTo>
                  <a:pt x="29162" y="9620"/>
                </a:lnTo>
                <a:lnTo>
                  <a:pt x="14682" y="12930"/>
                </a:lnTo>
                <a:lnTo>
                  <a:pt x="0" y="15240"/>
                </a:lnTo>
              </a:path>
            </a:pathLst>
          </a:custGeom>
          <a:noFill/>
          <a:ln w="25908">
            <a:solidFill>
              <a:srgbClr val="CC009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28" name="object 65"/>
          <p:cNvSpPr>
            <a:spLocks/>
          </p:cNvSpPr>
          <p:nvPr/>
        </p:nvSpPr>
        <p:spPr bwMode="auto">
          <a:xfrm>
            <a:off x="6973888" y="3482975"/>
            <a:ext cx="34925" cy="69850"/>
          </a:xfrm>
          <a:custGeom>
            <a:avLst/>
            <a:gdLst/>
            <a:ahLst/>
            <a:cxnLst>
              <a:cxn ang="0">
                <a:pos x="34543" y="69596"/>
              </a:cxn>
              <a:cxn ang="0">
                <a:pos x="24592" y="52953"/>
              </a:cxn>
              <a:cxn ang="0">
                <a:pos x="15509" y="35798"/>
              </a:cxn>
              <a:cxn ang="0">
                <a:pos x="7308" y="18143"/>
              </a:cxn>
              <a:cxn ang="0">
                <a:pos x="0" y="0"/>
              </a:cxn>
            </a:cxnLst>
            <a:rect l="0" t="0" r="r" b="b"/>
            <a:pathLst>
              <a:path w="34925" h="69850">
                <a:moveTo>
                  <a:pt x="34543" y="69596"/>
                </a:moveTo>
                <a:lnTo>
                  <a:pt x="24592" y="52953"/>
                </a:lnTo>
                <a:lnTo>
                  <a:pt x="15509" y="35798"/>
                </a:lnTo>
                <a:lnTo>
                  <a:pt x="7308" y="18143"/>
                </a:lnTo>
                <a:lnTo>
                  <a:pt x="0" y="0"/>
                </a:lnTo>
              </a:path>
            </a:pathLst>
          </a:custGeom>
          <a:noFill/>
          <a:ln w="25908">
            <a:solidFill>
              <a:srgbClr val="CC009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29" name="object 66"/>
          <p:cNvSpPr>
            <a:spLocks/>
          </p:cNvSpPr>
          <p:nvPr/>
        </p:nvSpPr>
        <p:spPr bwMode="auto">
          <a:xfrm>
            <a:off x="7632700" y="3379788"/>
            <a:ext cx="12700" cy="76200"/>
          </a:xfrm>
          <a:custGeom>
            <a:avLst/>
            <a:gdLst/>
            <a:ahLst/>
            <a:cxnLst>
              <a:cxn ang="0">
                <a:pos x="13842" y="0"/>
              </a:cxn>
              <a:cxn ang="0">
                <a:pos x="11840" y="19355"/>
              </a:cxn>
              <a:cxn ang="0">
                <a:pos x="8874" y="38544"/>
              </a:cxn>
              <a:cxn ang="0">
                <a:pos x="4931" y="57542"/>
              </a:cxn>
              <a:cxn ang="0">
                <a:pos x="0" y="76326"/>
              </a:cxn>
            </a:cxnLst>
            <a:rect l="0" t="0" r="r" b="b"/>
            <a:pathLst>
              <a:path w="13970" h="76835">
                <a:moveTo>
                  <a:pt x="13842" y="0"/>
                </a:moveTo>
                <a:lnTo>
                  <a:pt x="11840" y="19355"/>
                </a:lnTo>
                <a:lnTo>
                  <a:pt x="8874" y="38544"/>
                </a:lnTo>
                <a:lnTo>
                  <a:pt x="4931" y="57542"/>
                </a:lnTo>
                <a:lnTo>
                  <a:pt x="0" y="76326"/>
                </a:lnTo>
              </a:path>
            </a:pathLst>
          </a:custGeom>
          <a:noFill/>
          <a:ln w="25908">
            <a:solidFill>
              <a:srgbClr val="CC009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30" name="object 67"/>
          <p:cNvSpPr>
            <a:spLocks/>
          </p:cNvSpPr>
          <p:nvPr/>
        </p:nvSpPr>
        <p:spPr bwMode="auto">
          <a:xfrm>
            <a:off x="7920038" y="2908300"/>
            <a:ext cx="168275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944" y="26157"/>
              </a:cxn>
              <a:cxn ang="0">
                <a:pos x="78730" y="58574"/>
              </a:cxn>
              <a:cxn ang="0">
                <a:pos x="109864" y="96415"/>
              </a:cxn>
              <a:cxn ang="0">
                <a:pos x="134854" y="138848"/>
              </a:cxn>
              <a:cxn ang="0">
                <a:pos x="153205" y="185040"/>
              </a:cxn>
              <a:cxn ang="0">
                <a:pos x="164425" y="234158"/>
              </a:cxn>
              <a:cxn ang="0">
                <a:pos x="168021" y="285368"/>
              </a:cxn>
            </a:cxnLst>
            <a:rect l="0" t="0" r="r" b="b"/>
            <a:pathLst>
              <a:path w="168275" h="285750">
                <a:moveTo>
                  <a:pt x="0" y="0"/>
                </a:moveTo>
                <a:lnTo>
                  <a:pt x="41944" y="26157"/>
                </a:lnTo>
                <a:lnTo>
                  <a:pt x="78730" y="58574"/>
                </a:lnTo>
                <a:lnTo>
                  <a:pt x="109864" y="96415"/>
                </a:lnTo>
                <a:lnTo>
                  <a:pt x="134854" y="138848"/>
                </a:lnTo>
                <a:lnTo>
                  <a:pt x="153205" y="185040"/>
                </a:lnTo>
                <a:lnTo>
                  <a:pt x="164425" y="234158"/>
                </a:lnTo>
                <a:lnTo>
                  <a:pt x="168021" y="285368"/>
                </a:lnTo>
              </a:path>
            </a:pathLst>
          </a:custGeom>
          <a:noFill/>
          <a:ln w="25908">
            <a:solidFill>
              <a:srgbClr val="CC009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31" name="object 68"/>
          <p:cNvSpPr>
            <a:spLocks/>
          </p:cNvSpPr>
          <p:nvPr/>
        </p:nvSpPr>
        <p:spPr bwMode="auto">
          <a:xfrm>
            <a:off x="8242300" y="2603500"/>
            <a:ext cx="74613" cy="107950"/>
          </a:xfrm>
          <a:custGeom>
            <a:avLst/>
            <a:gdLst/>
            <a:ahLst/>
            <a:cxnLst>
              <a:cxn ang="0">
                <a:pos x="74802" y="0"/>
              </a:cxn>
              <a:cxn ang="0">
                <a:pos x="60614" y="30031"/>
              </a:cxn>
              <a:cxn ang="0">
                <a:pos x="43306" y="58038"/>
              </a:cxn>
              <a:cxn ang="0">
                <a:pos x="23046" y="83760"/>
              </a:cxn>
              <a:cxn ang="0">
                <a:pos x="0" y="106934"/>
              </a:cxn>
            </a:cxnLst>
            <a:rect l="0" t="0" r="r" b="b"/>
            <a:pathLst>
              <a:path w="74929" h="107314">
                <a:moveTo>
                  <a:pt x="74802" y="0"/>
                </a:moveTo>
                <a:lnTo>
                  <a:pt x="60614" y="30031"/>
                </a:lnTo>
                <a:lnTo>
                  <a:pt x="43306" y="58038"/>
                </a:lnTo>
                <a:lnTo>
                  <a:pt x="23046" y="83760"/>
                </a:lnTo>
                <a:lnTo>
                  <a:pt x="0" y="106934"/>
                </a:lnTo>
              </a:path>
            </a:pathLst>
          </a:custGeom>
          <a:noFill/>
          <a:ln w="25908">
            <a:solidFill>
              <a:srgbClr val="CC009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32" name="object 69"/>
          <p:cNvSpPr>
            <a:spLocks/>
          </p:cNvSpPr>
          <p:nvPr/>
        </p:nvSpPr>
        <p:spPr bwMode="auto">
          <a:xfrm>
            <a:off x="8137525" y="2206625"/>
            <a:ext cx="3175" cy="50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29" y="12594"/>
              </a:cxn>
              <a:cxn ang="0">
                <a:pos x="3111" y="25225"/>
              </a:cxn>
              <a:cxn ang="0">
                <a:pos x="3821" y="37879"/>
              </a:cxn>
              <a:cxn ang="0">
                <a:pos x="3936" y="50546"/>
              </a:cxn>
            </a:cxnLst>
            <a:rect l="0" t="0" r="r" b="b"/>
            <a:pathLst>
              <a:path w="4445" h="50800">
                <a:moveTo>
                  <a:pt x="0" y="0"/>
                </a:moveTo>
                <a:lnTo>
                  <a:pt x="1829" y="12594"/>
                </a:lnTo>
                <a:lnTo>
                  <a:pt x="3111" y="25225"/>
                </a:lnTo>
                <a:lnTo>
                  <a:pt x="3821" y="37879"/>
                </a:lnTo>
                <a:lnTo>
                  <a:pt x="3936" y="50546"/>
                </a:lnTo>
              </a:path>
            </a:pathLst>
          </a:custGeom>
          <a:noFill/>
          <a:ln w="25908">
            <a:solidFill>
              <a:srgbClr val="CC009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33" name="object 70"/>
          <p:cNvSpPr>
            <a:spLocks/>
          </p:cNvSpPr>
          <p:nvPr/>
        </p:nvSpPr>
        <p:spPr bwMode="auto">
          <a:xfrm>
            <a:off x="7659688" y="2082800"/>
            <a:ext cx="38100" cy="65088"/>
          </a:xfrm>
          <a:custGeom>
            <a:avLst/>
            <a:gdLst/>
            <a:ahLst/>
            <a:cxnLst>
              <a:cxn ang="0">
                <a:pos x="0" y="64516"/>
              </a:cxn>
              <a:cxn ang="0">
                <a:pos x="7921" y="47309"/>
              </a:cxn>
              <a:cxn ang="0">
                <a:pos x="16986" y="30781"/>
              </a:cxn>
              <a:cxn ang="0">
                <a:pos x="27146" y="14991"/>
              </a:cxn>
              <a:cxn ang="0">
                <a:pos x="38353" y="0"/>
              </a:cxn>
            </a:cxnLst>
            <a:rect l="0" t="0" r="r" b="b"/>
            <a:pathLst>
              <a:path w="38734" h="64769">
                <a:moveTo>
                  <a:pt x="0" y="64516"/>
                </a:moveTo>
                <a:lnTo>
                  <a:pt x="7921" y="47309"/>
                </a:lnTo>
                <a:lnTo>
                  <a:pt x="16986" y="30781"/>
                </a:lnTo>
                <a:lnTo>
                  <a:pt x="27146" y="14991"/>
                </a:lnTo>
                <a:lnTo>
                  <a:pt x="38353" y="0"/>
                </a:lnTo>
              </a:path>
            </a:pathLst>
          </a:custGeom>
          <a:noFill/>
          <a:ln w="25908">
            <a:solidFill>
              <a:srgbClr val="CC009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34" name="object 71"/>
          <p:cNvSpPr>
            <a:spLocks/>
          </p:cNvSpPr>
          <p:nvPr/>
        </p:nvSpPr>
        <p:spPr bwMode="auto">
          <a:xfrm>
            <a:off x="7300913" y="2122488"/>
            <a:ext cx="19050" cy="55562"/>
          </a:xfrm>
          <a:custGeom>
            <a:avLst/>
            <a:gdLst/>
            <a:ahLst/>
            <a:cxnLst>
              <a:cxn ang="0">
                <a:pos x="0" y="55625"/>
              </a:cxn>
              <a:cxn ang="0">
                <a:pos x="3397" y="41273"/>
              </a:cxn>
              <a:cxn ang="0">
                <a:pos x="7651" y="27193"/>
              </a:cxn>
              <a:cxn ang="0">
                <a:pos x="12715" y="13424"/>
              </a:cxn>
              <a:cxn ang="0">
                <a:pos x="18541" y="0"/>
              </a:cxn>
            </a:cxnLst>
            <a:rect l="0" t="0" r="r" b="b"/>
            <a:pathLst>
              <a:path w="19050" h="55880">
                <a:moveTo>
                  <a:pt x="0" y="55625"/>
                </a:moveTo>
                <a:lnTo>
                  <a:pt x="3397" y="41273"/>
                </a:lnTo>
                <a:lnTo>
                  <a:pt x="7651" y="27193"/>
                </a:lnTo>
                <a:lnTo>
                  <a:pt x="12715" y="13424"/>
                </a:lnTo>
                <a:lnTo>
                  <a:pt x="18541" y="0"/>
                </a:lnTo>
              </a:path>
            </a:pathLst>
          </a:custGeom>
          <a:noFill/>
          <a:ln w="25908">
            <a:solidFill>
              <a:srgbClr val="CC009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35" name="object 72"/>
          <p:cNvSpPr>
            <a:spLocks/>
          </p:cNvSpPr>
          <p:nvPr/>
        </p:nvSpPr>
        <p:spPr bwMode="auto">
          <a:xfrm>
            <a:off x="6880225" y="2197100"/>
            <a:ext cx="66675" cy="53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44" y="11898"/>
              </a:cxn>
              <a:cxn ang="0">
                <a:pos x="35163" y="24891"/>
              </a:cxn>
              <a:cxn ang="0">
                <a:pos x="51595" y="38933"/>
              </a:cxn>
              <a:cxn ang="0">
                <a:pos x="67182" y="53975"/>
              </a:cxn>
            </a:cxnLst>
            <a:rect l="0" t="0" r="r" b="b"/>
            <a:pathLst>
              <a:path w="67309" h="53975">
                <a:moveTo>
                  <a:pt x="0" y="0"/>
                </a:moveTo>
                <a:lnTo>
                  <a:pt x="17944" y="11898"/>
                </a:lnTo>
                <a:lnTo>
                  <a:pt x="35163" y="24891"/>
                </a:lnTo>
                <a:lnTo>
                  <a:pt x="51595" y="38933"/>
                </a:lnTo>
                <a:lnTo>
                  <a:pt x="67182" y="53975"/>
                </a:lnTo>
              </a:path>
            </a:pathLst>
          </a:custGeom>
          <a:noFill/>
          <a:ln w="25908">
            <a:solidFill>
              <a:srgbClr val="CC009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36" name="object 73"/>
          <p:cNvSpPr>
            <a:spLocks/>
          </p:cNvSpPr>
          <p:nvPr/>
        </p:nvSpPr>
        <p:spPr bwMode="auto">
          <a:xfrm>
            <a:off x="6357938" y="2563813"/>
            <a:ext cx="11112" cy="57150"/>
          </a:xfrm>
          <a:custGeom>
            <a:avLst/>
            <a:gdLst/>
            <a:ahLst/>
            <a:cxnLst>
              <a:cxn ang="0">
                <a:pos x="11683" y="56768"/>
              </a:cxn>
              <a:cxn ang="0">
                <a:pos x="8018" y="42719"/>
              </a:cxn>
              <a:cxn ang="0">
                <a:pos x="4841" y="28575"/>
              </a:cxn>
              <a:cxn ang="0">
                <a:pos x="2164" y="14335"/>
              </a:cxn>
              <a:cxn ang="0">
                <a:pos x="0" y="0"/>
              </a:cxn>
            </a:cxnLst>
            <a:rect l="0" t="0" r="r" b="b"/>
            <a:pathLst>
              <a:path w="12064" h="57150">
                <a:moveTo>
                  <a:pt x="11683" y="56768"/>
                </a:moveTo>
                <a:lnTo>
                  <a:pt x="8018" y="42719"/>
                </a:lnTo>
                <a:lnTo>
                  <a:pt x="4841" y="28575"/>
                </a:lnTo>
                <a:lnTo>
                  <a:pt x="2164" y="14335"/>
                </a:lnTo>
                <a:lnTo>
                  <a:pt x="0" y="0"/>
                </a:lnTo>
              </a:path>
            </a:pathLst>
          </a:custGeom>
          <a:noFill/>
          <a:ln w="25908">
            <a:solidFill>
              <a:srgbClr val="CC009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37" name="object 74"/>
          <p:cNvSpPr>
            <a:spLocks/>
          </p:cNvSpPr>
          <p:nvPr/>
        </p:nvSpPr>
        <p:spPr bwMode="auto">
          <a:xfrm>
            <a:off x="5651500" y="4803775"/>
            <a:ext cx="2233613" cy="1730375"/>
          </a:xfrm>
          <a:custGeom>
            <a:avLst/>
            <a:gdLst/>
            <a:ahLst/>
            <a:cxnLst>
              <a:cxn ang="0">
                <a:pos x="882011" y="1605060"/>
              </a:cxn>
              <a:cxn ang="0">
                <a:pos x="996407" y="1694664"/>
              </a:cxn>
              <a:cxn ang="0">
                <a:pos x="1133710" y="1728533"/>
              </a:cxn>
              <a:cxn ang="0">
                <a:pos x="1266370" y="1704500"/>
              </a:cxn>
              <a:cxn ang="0">
                <a:pos x="1379619" y="1630230"/>
              </a:cxn>
              <a:cxn ang="0">
                <a:pos x="1853190" y="1413004"/>
              </a:cxn>
              <a:cxn ang="0">
                <a:pos x="331677" y="1461293"/>
              </a:cxn>
              <a:cxn ang="0">
                <a:pos x="430479" y="1557484"/>
              </a:cxn>
              <a:cxn ang="0">
                <a:pos x="550745" y="1612562"/>
              </a:cxn>
              <a:cxn ang="0">
                <a:pos x="681386" y="1623605"/>
              </a:cxn>
              <a:cxn ang="0">
                <a:pos x="811312" y="1587692"/>
              </a:cxn>
              <a:cxn ang="0">
                <a:pos x="1437425" y="1556715"/>
              </a:cxn>
              <a:cxn ang="0">
                <a:pos x="1791074" y="1466737"/>
              </a:cxn>
              <a:cxn ang="0">
                <a:pos x="1853190" y="1413004"/>
              </a:cxn>
              <a:cxn ang="0">
                <a:pos x="1512556" y="1487102"/>
              </a:cxn>
              <a:cxn ang="0">
                <a:pos x="1632071" y="1514477"/>
              </a:cxn>
              <a:cxn ang="0">
                <a:pos x="1769625" y="1480510"/>
              </a:cxn>
              <a:cxn ang="0">
                <a:pos x="501390" y="155056"/>
              </a:cxn>
              <a:cxn ang="0">
                <a:pos x="370566" y="202939"/>
              </a:cxn>
              <a:cxn ang="0">
                <a:pos x="270806" y="296756"/>
              </a:cxn>
              <a:cxn ang="0">
                <a:pos x="211693" y="423197"/>
              </a:cxn>
              <a:cxn ang="0">
                <a:pos x="202813" y="568949"/>
              </a:cxn>
              <a:cxn ang="0">
                <a:pos x="102483" y="610875"/>
              </a:cxn>
              <a:cxn ang="0">
                <a:pos x="11429" y="734435"/>
              </a:cxn>
              <a:cxn ang="0">
                <a:pos x="6852" y="870977"/>
              </a:cxn>
              <a:cxn ang="0">
                <a:pos x="73856" y="987685"/>
              </a:cxn>
              <a:cxn ang="0">
                <a:pos x="61049" y="1103892"/>
              </a:cxn>
              <a:cxn ang="0">
                <a:pos x="61130" y="1252286"/>
              </a:cxn>
              <a:cxn ang="0">
                <a:pos x="135360" y="1363643"/>
              </a:cxn>
              <a:cxn ang="0">
                <a:pos x="255614" y="1413787"/>
              </a:cxn>
              <a:cxn ang="0">
                <a:pos x="1898767" y="1346638"/>
              </a:cxn>
              <a:cxn ang="0">
                <a:pos x="1933188" y="1202298"/>
              </a:cxn>
              <a:cxn ang="0">
                <a:pos x="2059490" y="1156062"/>
              </a:cxn>
              <a:cxn ang="0">
                <a:pos x="2162935" y="1059506"/>
              </a:cxn>
              <a:cxn ang="0">
                <a:pos x="2221954" y="931446"/>
              </a:cxn>
              <a:cxn ang="0">
                <a:pos x="2230848" y="790815"/>
              </a:cxn>
              <a:cxn ang="0">
                <a:pos x="2187545" y="654252"/>
              </a:cxn>
              <a:cxn ang="0">
                <a:pos x="2181996" y="527740"/>
              </a:cxn>
              <a:cxn ang="0">
                <a:pos x="2165214" y="393721"/>
              </a:cxn>
              <a:cxn ang="0">
                <a:pos x="2094433" y="283541"/>
              </a:cxn>
              <a:cxn ang="0">
                <a:pos x="1980432" y="217032"/>
              </a:cxn>
              <a:cxn ang="0">
                <a:pos x="683014" y="180216"/>
              </a:cxn>
              <a:cxn ang="0">
                <a:pos x="547848" y="151714"/>
              </a:cxn>
              <a:cxn ang="0">
                <a:pos x="887280" y="60536"/>
              </a:cxn>
              <a:cxn ang="0">
                <a:pos x="777904" y="127948"/>
              </a:cxn>
              <a:cxn ang="0">
                <a:pos x="1976585" y="202173"/>
              </a:cxn>
              <a:cxn ang="0">
                <a:pos x="1950315" y="131307"/>
              </a:cxn>
              <a:cxn ang="0">
                <a:pos x="1114399" y="92320"/>
              </a:cxn>
              <a:cxn ang="0">
                <a:pos x="970923" y="47759"/>
              </a:cxn>
              <a:cxn ang="0">
                <a:pos x="1291441" y="11959"/>
              </a:cxn>
              <a:cxn ang="0">
                <a:pos x="1185551" y="90593"/>
              </a:cxn>
              <a:cxn ang="0">
                <a:pos x="1926247" y="94981"/>
              </a:cxn>
              <a:cxn ang="0">
                <a:pos x="1525425" y="72615"/>
              </a:cxn>
              <a:cxn ang="0">
                <a:pos x="1463542" y="24627"/>
              </a:cxn>
              <a:cxn ang="0">
                <a:pos x="1734275" y="0"/>
              </a:cxn>
              <a:cxn ang="0">
                <a:pos x="1610709" y="33670"/>
              </a:cxn>
              <a:cxn ang="0">
                <a:pos x="1924574" y="93207"/>
              </a:cxn>
              <a:cxn ang="0">
                <a:pos x="1818806" y="15654"/>
              </a:cxn>
            </a:cxnLst>
            <a:rect l="0" t="0" r="r" b="b"/>
            <a:pathLst>
              <a:path w="2233929" h="1729104">
                <a:moveTo>
                  <a:pt x="1431879" y="1564781"/>
                </a:moveTo>
                <a:lnTo>
                  <a:pt x="852545" y="1564781"/>
                </a:lnTo>
                <a:lnTo>
                  <a:pt x="882011" y="1605060"/>
                </a:lnTo>
                <a:lnTo>
                  <a:pt x="916149" y="1640387"/>
                </a:lnTo>
                <a:lnTo>
                  <a:pt x="954473" y="1670405"/>
                </a:lnTo>
                <a:lnTo>
                  <a:pt x="996407" y="1694664"/>
                </a:lnTo>
                <a:lnTo>
                  <a:pt x="1041394" y="1712736"/>
                </a:lnTo>
                <a:lnTo>
                  <a:pt x="1087594" y="1724012"/>
                </a:lnTo>
                <a:lnTo>
                  <a:pt x="1133710" y="1728533"/>
                </a:lnTo>
                <a:lnTo>
                  <a:pt x="1179223" y="1726593"/>
                </a:lnTo>
                <a:lnTo>
                  <a:pt x="1223616" y="1718484"/>
                </a:lnTo>
                <a:lnTo>
                  <a:pt x="1266370" y="1704500"/>
                </a:lnTo>
                <a:lnTo>
                  <a:pt x="1306967" y="1684934"/>
                </a:lnTo>
                <a:lnTo>
                  <a:pt x="1344889" y="1660080"/>
                </a:lnTo>
                <a:lnTo>
                  <a:pt x="1379619" y="1630230"/>
                </a:lnTo>
                <a:lnTo>
                  <a:pt x="1410637" y="1595677"/>
                </a:lnTo>
                <a:lnTo>
                  <a:pt x="1431879" y="1564781"/>
                </a:lnTo>
                <a:close/>
              </a:path>
              <a:path w="2233929" h="1729104">
                <a:moveTo>
                  <a:pt x="1853190" y="1413004"/>
                </a:moveTo>
                <a:lnTo>
                  <a:pt x="301238" y="1413004"/>
                </a:lnTo>
                <a:lnTo>
                  <a:pt x="305429" y="1420598"/>
                </a:lnTo>
                <a:lnTo>
                  <a:pt x="331677" y="1461293"/>
                </a:lnTo>
                <a:lnTo>
                  <a:pt x="361542" y="1497745"/>
                </a:lnTo>
                <a:lnTo>
                  <a:pt x="394613" y="1529845"/>
                </a:lnTo>
                <a:lnTo>
                  <a:pt x="430479" y="1557484"/>
                </a:lnTo>
                <a:lnTo>
                  <a:pt x="468731" y="1580556"/>
                </a:lnTo>
                <a:lnTo>
                  <a:pt x="508956" y="1598951"/>
                </a:lnTo>
                <a:lnTo>
                  <a:pt x="550745" y="1612562"/>
                </a:lnTo>
                <a:lnTo>
                  <a:pt x="593687" y="1621280"/>
                </a:lnTo>
                <a:lnTo>
                  <a:pt x="637371" y="1624997"/>
                </a:lnTo>
                <a:lnTo>
                  <a:pt x="681386" y="1623605"/>
                </a:lnTo>
                <a:lnTo>
                  <a:pt x="725322" y="1616995"/>
                </a:lnTo>
                <a:lnTo>
                  <a:pt x="768825" y="1605037"/>
                </a:lnTo>
                <a:lnTo>
                  <a:pt x="811312" y="1587692"/>
                </a:lnTo>
                <a:lnTo>
                  <a:pt x="852545" y="1564781"/>
                </a:lnTo>
                <a:lnTo>
                  <a:pt x="1431879" y="1564781"/>
                </a:lnTo>
                <a:lnTo>
                  <a:pt x="1437425" y="1556715"/>
                </a:lnTo>
                <a:lnTo>
                  <a:pt x="1459467" y="1513638"/>
                </a:lnTo>
                <a:lnTo>
                  <a:pt x="1476242" y="1466737"/>
                </a:lnTo>
                <a:lnTo>
                  <a:pt x="1791074" y="1466737"/>
                </a:lnTo>
                <a:lnTo>
                  <a:pt x="1808967" y="1455247"/>
                </a:lnTo>
                <a:lnTo>
                  <a:pt x="1844018" y="1424086"/>
                </a:lnTo>
                <a:lnTo>
                  <a:pt x="1853190" y="1413004"/>
                </a:lnTo>
                <a:close/>
              </a:path>
              <a:path w="2233929" h="1729104">
                <a:moveTo>
                  <a:pt x="1791074" y="1466737"/>
                </a:moveTo>
                <a:lnTo>
                  <a:pt x="1476242" y="1466737"/>
                </a:lnTo>
                <a:lnTo>
                  <a:pt x="1512556" y="1487102"/>
                </a:lnTo>
                <a:lnTo>
                  <a:pt x="1551013" y="1501961"/>
                </a:lnTo>
                <a:lnTo>
                  <a:pt x="1591042" y="1511143"/>
                </a:lnTo>
                <a:lnTo>
                  <a:pt x="1632071" y="1514477"/>
                </a:lnTo>
                <a:lnTo>
                  <a:pt x="1680556" y="1510768"/>
                </a:lnTo>
                <a:lnTo>
                  <a:pt x="1726615" y="1499231"/>
                </a:lnTo>
                <a:lnTo>
                  <a:pt x="1769625" y="1480510"/>
                </a:lnTo>
                <a:lnTo>
                  <a:pt x="1791074" y="1466737"/>
                </a:lnTo>
                <a:close/>
              </a:path>
              <a:path w="2233929" h="1729104">
                <a:moveTo>
                  <a:pt x="547848" y="151714"/>
                </a:moveTo>
                <a:lnTo>
                  <a:pt x="501390" y="155056"/>
                </a:lnTo>
                <a:lnTo>
                  <a:pt x="454922" y="165091"/>
                </a:lnTo>
                <a:lnTo>
                  <a:pt x="411196" y="181217"/>
                </a:lnTo>
                <a:lnTo>
                  <a:pt x="370566" y="202939"/>
                </a:lnTo>
                <a:lnTo>
                  <a:pt x="333388" y="229765"/>
                </a:lnTo>
                <a:lnTo>
                  <a:pt x="300016" y="261202"/>
                </a:lnTo>
                <a:lnTo>
                  <a:pt x="270806" y="296756"/>
                </a:lnTo>
                <a:lnTo>
                  <a:pt x="246112" y="335935"/>
                </a:lnTo>
                <a:lnTo>
                  <a:pt x="226289" y="378247"/>
                </a:lnTo>
                <a:lnTo>
                  <a:pt x="211693" y="423197"/>
                </a:lnTo>
                <a:lnTo>
                  <a:pt x="202678" y="470292"/>
                </a:lnTo>
                <a:lnTo>
                  <a:pt x="199600" y="519041"/>
                </a:lnTo>
                <a:lnTo>
                  <a:pt x="202813" y="568949"/>
                </a:lnTo>
                <a:lnTo>
                  <a:pt x="200908" y="574283"/>
                </a:lnTo>
                <a:lnTo>
                  <a:pt x="149326" y="586548"/>
                </a:lnTo>
                <a:lnTo>
                  <a:pt x="102483" y="610875"/>
                </a:lnTo>
                <a:lnTo>
                  <a:pt x="62212" y="645988"/>
                </a:lnTo>
                <a:lnTo>
                  <a:pt x="30347" y="690615"/>
                </a:lnTo>
                <a:lnTo>
                  <a:pt x="11429" y="734435"/>
                </a:lnTo>
                <a:lnTo>
                  <a:pt x="1419" y="779973"/>
                </a:lnTo>
                <a:lnTo>
                  <a:pt x="0" y="825923"/>
                </a:lnTo>
                <a:lnTo>
                  <a:pt x="6852" y="870977"/>
                </a:lnTo>
                <a:lnTo>
                  <a:pt x="21658" y="913827"/>
                </a:lnTo>
                <a:lnTo>
                  <a:pt x="44099" y="953166"/>
                </a:lnTo>
                <a:lnTo>
                  <a:pt x="73856" y="987685"/>
                </a:lnTo>
                <a:lnTo>
                  <a:pt x="110611" y="1016078"/>
                </a:lnTo>
                <a:lnTo>
                  <a:pt x="81127" y="1057399"/>
                </a:lnTo>
                <a:lnTo>
                  <a:pt x="61049" y="1103892"/>
                </a:lnTo>
                <a:lnTo>
                  <a:pt x="50925" y="1153824"/>
                </a:lnTo>
                <a:lnTo>
                  <a:pt x="51302" y="1205460"/>
                </a:lnTo>
                <a:lnTo>
                  <a:pt x="61130" y="1252286"/>
                </a:lnTo>
                <a:lnTo>
                  <a:pt x="79085" y="1294816"/>
                </a:lnTo>
                <a:lnTo>
                  <a:pt x="104164" y="1332213"/>
                </a:lnTo>
                <a:lnTo>
                  <a:pt x="135360" y="1363643"/>
                </a:lnTo>
                <a:lnTo>
                  <a:pt x="171671" y="1388273"/>
                </a:lnTo>
                <a:lnTo>
                  <a:pt x="212090" y="1405266"/>
                </a:lnTo>
                <a:lnTo>
                  <a:pt x="255614" y="1413787"/>
                </a:lnTo>
                <a:lnTo>
                  <a:pt x="301238" y="1413004"/>
                </a:lnTo>
                <a:lnTo>
                  <a:pt x="1853190" y="1413004"/>
                </a:lnTo>
                <a:lnTo>
                  <a:pt x="1898767" y="1346638"/>
                </a:lnTo>
                <a:lnTo>
                  <a:pt x="1917222" y="1301638"/>
                </a:lnTo>
                <a:lnTo>
                  <a:pt x="1928902" y="1253310"/>
                </a:lnTo>
                <a:lnTo>
                  <a:pt x="1933188" y="1202298"/>
                </a:lnTo>
                <a:lnTo>
                  <a:pt x="1977178" y="1192596"/>
                </a:lnTo>
                <a:lnTo>
                  <a:pt x="2019453" y="1177109"/>
                </a:lnTo>
                <a:lnTo>
                  <a:pt x="2059490" y="1156062"/>
                </a:lnTo>
                <a:lnTo>
                  <a:pt x="2096764" y="1129679"/>
                </a:lnTo>
                <a:lnTo>
                  <a:pt x="2132481" y="1096523"/>
                </a:lnTo>
                <a:lnTo>
                  <a:pt x="2162935" y="1059506"/>
                </a:lnTo>
                <a:lnTo>
                  <a:pt x="2188049" y="1019243"/>
                </a:lnTo>
                <a:lnTo>
                  <a:pt x="2207748" y="976351"/>
                </a:lnTo>
                <a:lnTo>
                  <a:pt x="2221954" y="931446"/>
                </a:lnTo>
                <a:lnTo>
                  <a:pt x="2230590" y="885144"/>
                </a:lnTo>
                <a:lnTo>
                  <a:pt x="2233581" y="838062"/>
                </a:lnTo>
                <a:lnTo>
                  <a:pt x="2230848" y="790815"/>
                </a:lnTo>
                <a:lnTo>
                  <a:pt x="2222315" y="744020"/>
                </a:lnTo>
                <a:lnTo>
                  <a:pt x="2207907" y="698294"/>
                </a:lnTo>
                <a:lnTo>
                  <a:pt x="2187545" y="654252"/>
                </a:lnTo>
                <a:lnTo>
                  <a:pt x="2161153" y="612510"/>
                </a:lnTo>
                <a:lnTo>
                  <a:pt x="2164796" y="603108"/>
                </a:lnTo>
                <a:lnTo>
                  <a:pt x="2181996" y="527740"/>
                </a:lnTo>
                <a:lnTo>
                  <a:pt x="2183067" y="481643"/>
                </a:lnTo>
                <a:lnTo>
                  <a:pt x="2177340" y="436725"/>
                </a:lnTo>
                <a:lnTo>
                  <a:pt x="2165214" y="393721"/>
                </a:lnTo>
                <a:lnTo>
                  <a:pt x="2147088" y="353366"/>
                </a:lnTo>
                <a:lnTo>
                  <a:pt x="2123361" y="316395"/>
                </a:lnTo>
                <a:lnTo>
                  <a:pt x="2094433" y="283541"/>
                </a:lnTo>
                <a:lnTo>
                  <a:pt x="2060702" y="255539"/>
                </a:lnTo>
                <a:lnTo>
                  <a:pt x="2022569" y="233125"/>
                </a:lnTo>
                <a:lnTo>
                  <a:pt x="1980432" y="217032"/>
                </a:lnTo>
                <a:lnTo>
                  <a:pt x="1976585" y="202173"/>
                </a:lnTo>
                <a:lnTo>
                  <a:pt x="724656" y="202173"/>
                </a:lnTo>
                <a:lnTo>
                  <a:pt x="683014" y="180216"/>
                </a:lnTo>
                <a:lnTo>
                  <a:pt x="639263" y="164410"/>
                </a:lnTo>
                <a:lnTo>
                  <a:pt x="594007" y="154871"/>
                </a:lnTo>
                <a:lnTo>
                  <a:pt x="547848" y="151714"/>
                </a:lnTo>
                <a:close/>
              </a:path>
              <a:path w="2233929" h="1729104">
                <a:moveTo>
                  <a:pt x="970923" y="47759"/>
                </a:moveTo>
                <a:lnTo>
                  <a:pt x="928540" y="50767"/>
                </a:lnTo>
                <a:lnTo>
                  <a:pt x="887280" y="60536"/>
                </a:lnTo>
                <a:lnTo>
                  <a:pt x="847909" y="76821"/>
                </a:lnTo>
                <a:lnTo>
                  <a:pt x="811195" y="99374"/>
                </a:lnTo>
                <a:lnTo>
                  <a:pt x="777904" y="127948"/>
                </a:lnTo>
                <a:lnTo>
                  <a:pt x="748802" y="162297"/>
                </a:lnTo>
                <a:lnTo>
                  <a:pt x="724656" y="202173"/>
                </a:lnTo>
                <a:lnTo>
                  <a:pt x="1976585" y="202173"/>
                </a:lnTo>
                <a:lnTo>
                  <a:pt x="1969054" y="173078"/>
                </a:lnTo>
                <a:lnTo>
                  <a:pt x="1950841" y="132101"/>
                </a:lnTo>
                <a:lnTo>
                  <a:pt x="1950315" y="131307"/>
                </a:lnTo>
                <a:lnTo>
                  <a:pt x="1161155" y="131307"/>
                </a:lnTo>
                <a:lnTo>
                  <a:pt x="1146475" y="117121"/>
                </a:lnTo>
                <a:lnTo>
                  <a:pt x="1114399" y="92320"/>
                </a:lnTo>
                <a:lnTo>
                  <a:pt x="1055993" y="63017"/>
                </a:lnTo>
                <a:lnTo>
                  <a:pt x="1013663" y="51760"/>
                </a:lnTo>
                <a:lnTo>
                  <a:pt x="970923" y="47759"/>
                </a:lnTo>
                <a:close/>
              </a:path>
              <a:path w="2233929" h="1729104">
                <a:moveTo>
                  <a:pt x="1377128" y="76"/>
                </a:moveTo>
                <a:lnTo>
                  <a:pt x="1333586" y="1678"/>
                </a:lnTo>
                <a:lnTo>
                  <a:pt x="1291441" y="11959"/>
                </a:lnTo>
                <a:lnTo>
                  <a:pt x="1251910" y="30491"/>
                </a:lnTo>
                <a:lnTo>
                  <a:pt x="1216208" y="56845"/>
                </a:lnTo>
                <a:lnTo>
                  <a:pt x="1185551" y="90593"/>
                </a:lnTo>
                <a:lnTo>
                  <a:pt x="1161155" y="131307"/>
                </a:lnTo>
                <a:lnTo>
                  <a:pt x="1950315" y="131307"/>
                </a:lnTo>
                <a:lnTo>
                  <a:pt x="1926247" y="94981"/>
                </a:lnTo>
                <a:lnTo>
                  <a:pt x="1924574" y="93207"/>
                </a:lnTo>
                <a:lnTo>
                  <a:pt x="1542155" y="93207"/>
                </a:lnTo>
                <a:lnTo>
                  <a:pt x="1525425" y="72615"/>
                </a:lnTo>
                <a:lnTo>
                  <a:pt x="1506611" y="54202"/>
                </a:lnTo>
                <a:lnTo>
                  <a:pt x="1485916" y="38146"/>
                </a:lnTo>
                <a:lnTo>
                  <a:pt x="1463542" y="24627"/>
                </a:lnTo>
                <a:lnTo>
                  <a:pt x="1420852" y="7583"/>
                </a:lnTo>
                <a:lnTo>
                  <a:pt x="1377128" y="76"/>
                </a:lnTo>
                <a:close/>
              </a:path>
              <a:path w="2233929" h="1729104">
                <a:moveTo>
                  <a:pt x="1734275" y="0"/>
                </a:moveTo>
                <a:lnTo>
                  <a:pt x="1691655" y="3689"/>
                </a:lnTo>
                <a:lnTo>
                  <a:pt x="1650133" y="14942"/>
                </a:lnTo>
                <a:lnTo>
                  <a:pt x="1610709" y="33670"/>
                </a:lnTo>
                <a:lnTo>
                  <a:pt x="1574383" y="59787"/>
                </a:lnTo>
                <a:lnTo>
                  <a:pt x="1542155" y="93207"/>
                </a:lnTo>
                <a:lnTo>
                  <a:pt x="1924574" y="93207"/>
                </a:lnTo>
                <a:lnTo>
                  <a:pt x="1895723" y="62600"/>
                </a:lnTo>
                <a:lnTo>
                  <a:pt x="1858716" y="35172"/>
                </a:lnTo>
                <a:lnTo>
                  <a:pt x="1818806" y="15654"/>
                </a:lnTo>
                <a:lnTo>
                  <a:pt x="1776992" y="3959"/>
                </a:lnTo>
                <a:lnTo>
                  <a:pt x="1734275" y="0"/>
                </a:lnTo>
                <a:close/>
              </a:path>
            </a:pathLst>
          </a:custGeom>
          <a:solidFill>
            <a:srgbClr val="0000FF">
              <a:alpha val="12157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38" name="object 75"/>
          <p:cNvSpPr>
            <a:spLocks/>
          </p:cNvSpPr>
          <p:nvPr/>
        </p:nvSpPr>
        <p:spPr bwMode="auto">
          <a:xfrm>
            <a:off x="5651500" y="4803775"/>
            <a:ext cx="2233613" cy="1730375"/>
          </a:xfrm>
          <a:custGeom>
            <a:avLst/>
            <a:gdLst/>
            <a:ahLst/>
            <a:cxnLst>
              <a:cxn ang="0">
                <a:pos x="202678" y="470292"/>
              </a:cxn>
              <a:cxn ang="0">
                <a:pos x="246112" y="335935"/>
              </a:cxn>
              <a:cxn ang="0">
                <a:pos x="333388" y="229765"/>
              </a:cxn>
              <a:cxn ang="0">
                <a:pos x="454922" y="165091"/>
              </a:cxn>
              <a:cxn ang="0">
                <a:pos x="594007" y="154871"/>
              </a:cxn>
              <a:cxn ang="0">
                <a:pos x="724656" y="202173"/>
              </a:cxn>
              <a:cxn ang="0">
                <a:pos x="811195" y="99374"/>
              </a:cxn>
              <a:cxn ang="0">
                <a:pos x="928540" y="50767"/>
              </a:cxn>
              <a:cxn ang="0">
                <a:pos x="1055993" y="63017"/>
              </a:cxn>
              <a:cxn ang="0">
                <a:pos x="1161155" y="131307"/>
              </a:cxn>
              <a:cxn ang="0">
                <a:pos x="1251910" y="30491"/>
              </a:cxn>
              <a:cxn ang="0">
                <a:pos x="1377128" y="76"/>
              </a:cxn>
              <a:cxn ang="0">
                <a:pos x="1506611" y="54202"/>
              </a:cxn>
              <a:cxn ang="0">
                <a:pos x="1610709" y="33670"/>
              </a:cxn>
              <a:cxn ang="0">
                <a:pos x="1734275" y="0"/>
              </a:cxn>
              <a:cxn ang="0">
                <a:pos x="1858716" y="35172"/>
              </a:cxn>
              <a:cxn ang="0">
                <a:pos x="1950841" y="132101"/>
              </a:cxn>
              <a:cxn ang="0">
                <a:pos x="2022569" y="233125"/>
              </a:cxn>
              <a:cxn ang="0">
                <a:pos x="2123361" y="316395"/>
              </a:cxn>
              <a:cxn ang="0">
                <a:pos x="2177340" y="436725"/>
              </a:cxn>
              <a:cxn ang="0">
                <a:pos x="2173726" y="574283"/>
              </a:cxn>
              <a:cxn ang="0">
                <a:pos x="2207907" y="698294"/>
              </a:cxn>
              <a:cxn ang="0">
                <a:pos x="2233581" y="838062"/>
              </a:cxn>
              <a:cxn ang="0">
                <a:pos x="2207748" y="976351"/>
              </a:cxn>
              <a:cxn ang="0">
                <a:pos x="2132481" y="1096523"/>
              </a:cxn>
              <a:cxn ang="0">
                <a:pos x="2019453" y="1177109"/>
              </a:cxn>
              <a:cxn ang="0">
                <a:pos x="1928902" y="1253310"/>
              </a:cxn>
              <a:cxn ang="0">
                <a:pos x="1874158" y="1387668"/>
              </a:cxn>
              <a:cxn ang="0">
                <a:pos x="1769625" y="1480510"/>
              </a:cxn>
              <a:cxn ang="0">
                <a:pos x="1632071" y="1514477"/>
              </a:cxn>
              <a:cxn ang="0">
                <a:pos x="1512556" y="1487102"/>
              </a:cxn>
              <a:cxn ang="0">
                <a:pos x="1437425" y="1556715"/>
              </a:cxn>
              <a:cxn ang="0">
                <a:pos x="1344889" y="1660080"/>
              </a:cxn>
              <a:cxn ang="0">
                <a:pos x="1223616" y="1718484"/>
              </a:cxn>
              <a:cxn ang="0">
                <a:pos x="1087594" y="1724012"/>
              </a:cxn>
              <a:cxn ang="0">
                <a:pos x="954473" y="1670405"/>
              </a:cxn>
              <a:cxn ang="0">
                <a:pos x="852545" y="1564781"/>
              </a:cxn>
              <a:cxn ang="0">
                <a:pos x="725322" y="1616995"/>
              </a:cxn>
              <a:cxn ang="0">
                <a:pos x="593687" y="1621280"/>
              </a:cxn>
              <a:cxn ang="0">
                <a:pos x="468731" y="1580556"/>
              </a:cxn>
              <a:cxn ang="0">
                <a:pos x="361542" y="1497745"/>
              </a:cxn>
              <a:cxn ang="0">
                <a:pos x="304032" y="1418071"/>
              </a:cxn>
              <a:cxn ang="0">
                <a:pos x="255614" y="1413787"/>
              </a:cxn>
              <a:cxn ang="0">
                <a:pos x="135360" y="1363643"/>
              </a:cxn>
              <a:cxn ang="0">
                <a:pos x="61130" y="1252286"/>
              </a:cxn>
              <a:cxn ang="0">
                <a:pos x="61049" y="1103892"/>
              </a:cxn>
              <a:cxn ang="0">
                <a:pos x="73856" y="987685"/>
              </a:cxn>
              <a:cxn ang="0">
                <a:pos x="6852" y="870977"/>
              </a:cxn>
              <a:cxn ang="0">
                <a:pos x="11429" y="734435"/>
              </a:cxn>
              <a:cxn ang="0">
                <a:pos x="102483" y="610875"/>
              </a:cxn>
              <a:cxn ang="0">
                <a:pos x="202813" y="568949"/>
              </a:cxn>
            </a:cxnLst>
            <a:rect l="0" t="0" r="r" b="b"/>
            <a:pathLst>
              <a:path w="2233929" h="1729104">
                <a:moveTo>
                  <a:pt x="202813" y="568949"/>
                </a:moveTo>
                <a:lnTo>
                  <a:pt x="199600" y="519041"/>
                </a:lnTo>
                <a:lnTo>
                  <a:pt x="202678" y="470292"/>
                </a:lnTo>
                <a:lnTo>
                  <a:pt x="211693" y="423197"/>
                </a:lnTo>
                <a:lnTo>
                  <a:pt x="226289" y="378247"/>
                </a:lnTo>
                <a:lnTo>
                  <a:pt x="246112" y="335935"/>
                </a:lnTo>
                <a:lnTo>
                  <a:pt x="270806" y="296756"/>
                </a:lnTo>
                <a:lnTo>
                  <a:pt x="300016" y="261202"/>
                </a:lnTo>
                <a:lnTo>
                  <a:pt x="333388" y="229765"/>
                </a:lnTo>
                <a:lnTo>
                  <a:pt x="370566" y="202939"/>
                </a:lnTo>
                <a:lnTo>
                  <a:pt x="411196" y="181217"/>
                </a:lnTo>
                <a:lnTo>
                  <a:pt x="454922" y="165091"/>
                </a:lnTo>
                <a:lnTo>
                  <a:pt x="501390" y="155056"/>
                </a:lnTo>
                <a:lnTo>
                  <a:pt x="547848" y="151714"/>
                </a:lnTo>
                <a:lnTo>
                  <a:pt x="594007" y="154871"/>
                </a:lnTo>
                <a:lnTo>
                  <a:pt x="639263" y="164410"/>
                </a:lnTo>
                <a:lnTo>
                  <a:pt x="683014" y="180216"/>
                </a:lnTo>
                <a:lnTo>
                  <a:pt x="724656" y="202173"/>
                </a:lnTo>
                <a:lnTo>
                  <a:pt x="748802" y="162297"/>
                </a:lnTo>
                <a:lnTo>
                  <a:pt x="777904" y="127948"/>
                </a:lnTo>
                <a:lnTo>
                  <a:pt x="811195" y="99374"/>
                </a:lnTo>
                <a:lnTo>
                  <a:pt x="847909" y="76821"/>
                </a:lnTo>
                <a:lnTo>
                  <a:pt x="887280" y="60536"/>
                </a:lnTo>
                <a:lnTo>
                  <a:pt x="928540" y="50767"/>
                </a:lnTo>
                <a:lnTo>
                  <a:pt x="970923" y="47759"/>
                </a:lnTo>
                <a:lnTo>
                  <a:pt x="1013663" y="51760"/>
                </a:lnTo>
                <a:lnTo>
                  <a:pt x="1055993" y="63017"/>
                </a:lnTo>
                <a:lnTo>
                  <a:pt x="1097147" y="81777"/>
                </a:lnTo>
                <a:lnTo>
                  <a:pt x="1130866" y="104113"/>
                </a:lnTo>
                <a:lnTo>
                  <a:pt x="1161155" y="131307"/>
                </a:lnTo>
                <a:lnTo>
                  <a:pt x="1185551" y="90593"/>
                </a:lnTo>
                <a:lnTo>
                  <a:pt x="1216208" y="56845"/>
                </a:lnTo>
                <a:lnTo>
                  <a:pt x="1251910" y="30491"/>
                </a:lnTo>
                <a:lnTo>
                  <a:pt x="1291441" y="11959"/>
                </a:lnTo>
                <a:lnTo>
                  <a:pt x="1333586" y="1678"/>
                </a:lnTo>
                <a:lnTo>
                  <a:pt x="1377128" y="76"/>
                </a:lnTo>
                <a:lnTo>
                  <a:pt x="1420852" y="7583"/>
                </a:lnTo>
                <a:lnTo>
                  <a:pt x="1463542" y="24627"/>
                </a:lnTo>
                <a:lnTo>
                  <a:pt x="1506611" y="54202"/>
                </a:lnTo>
                <a:lnTo>
                  <a:pt x="1542155" y="93207"/>
                </a:lnTo>
                <a:lnTo>
                  <a:pt x="1574383" y="59787"/>
                </a:lnTo>
                <a:lnTo>
                  <a:pt x="1610709" y="33670"/>
                </a:lnTo>
                <a:lnTo>
                  <a:pt x="1650133" y="14942"/>
                </a:lnTo>
                <a:lnTo>
                  <a:pt x="1691655" y="3689"/>
                </a:lnTo>
                <a:lnTo>
                  <a:pt x="1734275" y="0"/>
                </a:lnTo>
                <a:lnTo>
                  <a:pt x="1776992" y="3959"/>
                </a:lnTo>
                <a:lnTo>
                  <a:pt x="1818806" y="15654"/>
                </a:lnTo>
                <a:lnTo>
                  <a:pt x="1858716" y="35172"/>
                </a:lnTo>
                <a:lnTo>
                  <a:pt x="1895723" y="62600"/>
                </a:lnTo>
                <a:lnTo>
                  <a:pt x="1926247" y="94981"/>
                </a:lnTo>
                <a:lnTo>
                  <a:pt x="1950841" y="132101"/>
                </a:lnTo>
                <a:lnTo>
                  <a:pt x="1969054" y="173078"/>
                </a:lnTo>
                <a:lnTo>
                  <a:pt x="1980432" y="217032"/>
                </a:lnTo>
                <a:lnTo>
                  <a:pt x="2022569" y="233125"/>
                </a:lnTo>
                <a:lnTo>
                  <a:pt x="2060702" y="255539"/>
                </a:lnTo>
                <a:lnTo>
                  <a:pt x="2094433" y="283541"/>
                </a:lnTo>
                <a:lnTo>
                  <a:pt x="2123361" y="316395"/>
                </a:lnTo>
                <a:lnTo>
                  <a:pt x="2147088" y="353366"/>
                </a:lnTo>
                <a:lnTo>
                  <a:pt x="2165214" y="393721"/>
                </a:lnTo>
                <a:lnTo>
                  <a:pt x="2177340" y="436725"/>
                </a:lnTo>
                <a:lnTo>
                  <a:pt x="2183067" y="481643"/>
                </a:lnTo>
                <a:lnTo>
                  <a:pt x="2181996" y="527740"/>
                </a:lnTo>
                <a:lnTo>
                  <a:pt x="2173726" y="574283"/>
                </a:lnTo>
                <a:lnTo>
                  <a:pt x="2161153" y="612510"/>
                </a:lnTo>
                <a:lnTo>
                  <a:pt x="2187545" y="654252"/>
                </a:lnTo>
                <a:lnTo>
                  <a:pt x="2207907" y="698294"/>
                </a:lnTo>
                <a:lnTo>
                  <a:pt x="2222315" y="744020"/>
                </a:lnTo>
                <a:lnTo>
                  <a:pt x="2230848" y="790815"/>
                </a:lnTo>
                <a:lnTo>
                  <a:pt x="2233581" y="838062"/>
                </a:lnTo>
                <a:lnTo>
                  <a:pt x="2230590" y="885144"/>
                </a:lnTo>
                <a:lnTo>
                  <a:pt x="2221954" y="931446"/>
                </a:lnTo>
                <a:lnTo>
                  <a:pt x="2207748" y="976351"/>
                </a:lnTo>
                <a:lnTo>
                  <a:pt x="2188049" y="1019243"/>
                </a:lnTo>
                <a:lnTo>
                  <a:pt x="2162935" y="1059506"/>
                </a:lnTo>
                <a:lnTo>
                  <a:pt x="2132481" y="1096523"/>
                </a:lnTo>
                <a:lnTo>
                  <a:pt x="2096764" y="1129679"/>
                </a:lnTo>
                <a:lnTo>
                  <a:pt x="2059490" y="1156062"/>
                </a:lnTo>
                <a:lnTo>
                  <a:pt x="2019453" y="1177109"/>
                </a:lnTo>
                <a:lnTo>
                  <a:pt x="1977178" y="1192596"/>
                </a:lnTo>
                <a:lnTo>
                  <a:pt x="1933188" y="1202298"/>
                </a:lnTo>
                <a:lnTo>
                  <a:pt x="1928902" y="1253310"/>
                </a:lnTo>
                <a:lnTo>
                  <a:pt x="1917222" y="1301638"/>
                </a:lnTo>
                <a:lnTo>
                  <a:pt x="1898767" y="1346638"/>
                </a:lnTo>
                <a:lnTo>
                  <a:pt x="1874158" y="1387668"/>
                </a:lnTo>
                <a:lnTo>
                  <a:pt x="1844018" y="1424086"/>
                </a:lnTo>
                <a:lnTo>
                  <a:pt x="1808967" y="1455247"/>
                </a:lnTo>
                <a:lnTo>
                  <a:pt x="1769625" y="1480510"/>
                </a:lnTo>
                <a:lnTo>
                  <a:pt x="1726615" y="1499231"/>
                </a:lnTo>
                <a:lnTo>
                  <a:pt x="1680556" y="1510768"/>
                </a:lnTo>
                <a:lnTo>
                  <a:pt x="1632071" y="1514477"/>
                </a:lnTo>
                <a:lnTo>
                  <a:pt x="1591042" y="1511143"/>
                </a:lnTo>
                <a:lnTo>
                  <a:pt x="1551013" y="1501961"/>
                </a:lnTo>
                <a:lnTo>
                  <a:pt x="1512556" y="1487102"/>
                </a:lnTo>
                <a:lnTo>
                  <a:pt x="1476242" y="1466737"/>
                </a:lnTo>
                <a:lnTo>
                  <a:pt x="1459467" y="1513638"/>
                </a:lnTo>
                <a:lnTo>
                  <a:pt x="1437425" y="1556715"/>
                </a:lnTo>
                <a:lnTo>
                  <a:pt x="1410637" y="1595677"/>
                </a:lnTo>
                <a:lnTo>
                  <a:pt x="1379619" y="1630230"/>
                </a:lnTo>
                <a:lnTo>
                  <a:pt x="1344889" y="1660080"/>
                </a:lnTo>
                <a:lnTo>
                  <a:pt x="1306967" y="1684934"/>
                </a:lnTo>
                <a:lnTo>
                  <a:pt x="1266370" y="1704500"/>
                </a:lnTo>
                <a:lnTo>
                  <a:pt x="1223616" y="1718484"/>
                </a:lnTo>
                <a:lnTo>
                  <a:pt x="1179223" y="1726593"/>
                </a:lnTo>
                <a:lnTo>
                  <a:pt x="1133710" y="1728533"/>
                </a:lnTo>
                <a:lnTo>
                  <a:pt x="1087594" y="1724012"/>
                </a:lnTo>
                <a:lnTo>
                  <a:pt x="1041394" y="1712736"/>
                </a:lnTo>
                <a:lnTo>
                  <a:pt x="996407" y="1694664"/>
                </a:lnTo>
                <a:lnTo>
                  <a:pt x="954473" y="1670405"/>
                </a:lnTo>
                <a:lnTo>
                  <a:pt x="916149" y="1640387"/>
                </a:lnTo>
                <a:lnTo>
                  <a:pt x="881988" y="1605037"/>
                </a:lnTo>
                <a:lnTo>
                  <a:pt x="852545" y="1564781"/>
                </a:lnTo>
                <a:lnTo>
                  <a:pt x="811312" y="1587692"/>
                </a:lnTo>
                <a:lnTo>
                  <a:pt x="768767" y="1605060"/>
                </a:lnTo>
                <a:lnTo>
                  <a:pt x="725322" y="1616995"/>
                </a:lnTo>
                <a:lnTo>
                  <a:pt x="681386" y="1623605"/>
                </a:lnTo>
                <a:lnTo>
                  <a:pt x="637371" y="1624997"/>
                </a:lnTo>
                <a:lnTo>
                  <a:pt x="593687" y="1621280"/>
                </a:lnTo>
                <a:lnTo>
                  <a:pt x="550745" y="1612562"/>
                </a:lnTo>
                <a:lnTo>
                  <a:pt x="508956" y="1598951"/>
                </a:lnTo>
                <a:lnTo>
                  <a:pt x="468731" y="1580556"/>
                </a:lnTo>
                <a:lnTo>
                  <a:pt x="430479" y="1557484"/>
                </a:lnTo>
                <a:lnTo>
                  <a:pt x="394613" y="1529845"/>
                </a:lnTo>
                <a:lnTo>
                  <a:pt x="361542" y="1497745"/>
                </a:lnTo>
                <a:lnTo>
                  <a:pt x="331677" y="1461293"/>
                </a:lnTo>
                <a:lnTo>
                  <a:pt x="305429" y="1420598"/>
                </a:lnTo>
                <a:lnTo>
                  <a:pt x="304032" y="1418071"/>
                </a:lnTo>
                <a:lnTo>
                  <a:pt x="302635" y="1415544"/>
                </a:lnTo>
                <a:lnTo>
                  <a:pt x="301238" y="1413004"/>
                </a:lnTo>
                <a:lnTo>
                  <a:pt x="255614" y="1413787"/>
                </a:lnTo>
                <a:lnTo>
                  <a:pt x="212090" y="1405266"/>
                </a:lnTo>
                <a:lnTo>
                  <a:pt x="171671" y="1388273"/>
                </a:lnTo>
                <a:lnTo>
                  <a:pt x="135360" y="1363643"/>
                </a:lnTo>
                <a:lnTo>
                  <a:pt x="104164" y="1332213"/>
                </a:lnTo>
                <a:lnTo>
                  <a:pt x="79085" y="1294816"/>
                </a:lnTo>
                <a:lnTo>
                  <a:pt x="61130" y="1252286"/>
                </a:lnTo>
                <a:lnTo>
                  <a:pt x="51302" y="1205460"/>
                </a:lnTo>
                <a:lnTo>
                  <a:pt x="50925" y="1153824"/>
                </a:lnTo>
                <a:lnTo>
                  <a:pt x="61049" y="1103892"/>
                </a:lnTo>
                <a:lnTo>
                  <a:pt x="81127" y="1057399"/>
                </a:lnTo>
                <a:lnTo>
                  <a:pt x="110611" y="1016078"/>
                </a:lnTo>
                <a:lnTo>
                  <a:pt x="73856" y="987685"/>
                </a:lnTo>
                <a:lnTo>
                  <a:pt x="44099" y="953166"/>
                </a:lnTo>
                <a:lnTo>
                  <a:pt x="21658" y="913827"/>
                </a:lnTo>
                <a:lnTo>
                  <a:pt x="6852" y="870977"/>
                </a:lnTo>
                <a:lnTo>
                  <a:pt x="0" y="825923"/>
                </a:lnTo>
                <a:lnTo>
                  <a:pt x="1419" y="779973"/>
                </a:lnTo>
                <a:lnTo>
                  <a:pt x="11429" y="734435"/>
                </a:lnTo>
                <a:lnTo>
                  <a:pt x="30347" y="690615"/>
                </a:lnTo>
                <a:lnTo>
                  <a:pt x="62212" y="645988"/>
                </a:lnTo>
                <a:lnTo>
                  <a:pt x="102483" y="610875"/>
                </a:lnTo>
                <a:lnTo>
                  <a:pt x="149326" y="586548"/>
                </a:lnTo>
                <a:lnTo>
                  <a:pt x="200908" y="574283"/>
                </a:lnTo>
                <a:lnTo>
                  <a:pt x="202813" y="568949"/>
                </a:lnTo>
                <a:close/>
              </a:path>
            </a:pathLst>
          </a:custGeom>
          <a:noFill/>
          <a:ln w="25908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39" name="object 76"/>
          <p:cNvSpPr>
            <a:spLocks/>
          </p:cNvSpPr>
          <p:nvPr/>
        </p:nvSpPr>
        <p:spPr bwMode="auto">
          <a:xfrm>
            <a:off x="5764213" y="5813425"/>
            <a:ext cx="131762" cy="33338"/>
          </a:xfrm>
          <a:custGeom>
            <a:avLst/>
            <a:gdLst/>
            <a:ahLst/>
            <a:cxnLst>
              <a:cxn ang="0">
                <a:pos x="130810" y="31889"/>
              </a:cxn>
              <a:cxn ang="0">
                <a:pos x="96708" y="31941"/>
              </a:cxn>
              <a:cxn ang="0">
                <a:pos x="63166" y="26550"/>
              </a:cxn>
              <a:cxn ang="0">
                <a:pos x="30743" y="15857"/>
              </a:cxn>
              <a:cxn ang="0">
                <a:pos x="0" y="0"/>
              </a:cxn>
            </a:cxnLst>
            <a:rect l="0" t="0" r="r" b="b"/>
            <a:pathLst>
              <a:path w="130810" h="32385">
                <a:moveTo>
                  <a:pt x="130810" y="31889"/>
                </a:moveTo>
                <a:lnTo>
                  <a:pt x="96708" y="31941"/>
                </a:lnTo>
                <a:lnTo>
                  <a:pt x="63166" y="26550"/>
                </a:lnTo>
                <a:lnTo>
                  <a:pt x="30743" y="15857"/>
                </a:lnTo>
                <a:lnTo>
                  <a:pt x="0" y="0"/>
                </a:lnTo>
              </a:path>
            </a:pathLst>
          </a:custGeom>
          <a:noFill/>
          <a:ln w="25908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40" name="object 77"/>
          <p:cNvSpPr>
            <a:spLocks/>
          </p:cNvSpPr>
          <p:nvPr/>
        </p:nvSpPr>
        <p:spPr bwMode="auto">
          <a:xfrm>
            <a:off x="5953125" y="6194425"/>
            <a:ext cx="57150" cy="15875"/>
          </a:xfrm>
          <a:custGeom>
            <a:avLst/>
            <a:gdLst/>
            <a:ahLst/>
            <a:cxnLst>
              <a:cxn ang="0">
                <a:pos x="57150" y="0"/>
              </a:cxn>
              <a:cxn ang="0">
                <a:pos x="43255" y="5296"/>
              </a:cxn>
              <a:cxn ang="0">
                <a:pos x="29051" y="9612"/>
              </a:cxn>
              <a:cxn ang="0">
                <a:pos x="14608" y="12935"/>
              </a:cxn>
              <a:cxn ang="0">
                <a:pos x="0" y="15252"/>
              </a:cxn>
            </a:cxnLst>
            <a:rect l="0" t="0" r="r" b="b"/>
            <a:pathLst>
              <a:path w="57150" h="15875">
                <a:moveTo>
                  <a:pt x="57150" y="0"/>
                </a:moveTo>
                <a:lnTo>
                  <a:pt x="43255" y="5296"/>
                </a:lnTo>
                <a:lnTo>
                  <a:pt x="29051" y="9612"/>
                </a:lnTo>
                <a:lnTo>
                  <a:pt x="14608" y="12935"/>
                </a:lnTo>
                <a:lnTo>
                  <a:pt x="0" y="15252"/>
                </a:lnTo>
              </a:path>
            </a:pathLst>
          </a:custGeom>
          <a:noFill/>
          <a:ln w="25908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41" name="object 78"/>
          <p:cNvSpPr>
            <a:spLocks/>
          </p:cNvSpPr>
          <p:nvPr/>
        </p:nvSpPr>
        <p:spPr bwMode="auto">
          <a:xfrm>
            <a:off x="6469063" y="6292850"/>
            <a:ext cx="34925" cy="69850"/>
          </a:xfrm>
          <a:custGeom>
            <a:avLst/>
            <a:gdLst/>
            <a:ahLst/>
            <a:cxnLst>
              <a:cxn ang="0">
                <a:pos x="34543" y="69608"/>
              </a:cxn>
              <a:cxn ang="0">
                <a:pos x="24592" y="52958"/>
              </a:cxn>
              <a:cxn ang="0">
                <a:pos x="15509" y="35780"/>
              </a:cxn>
              <a:cxn ang="0">
                <a:pos x="7308" y="18114"/>
              </a:cxn>
              <a:cxn ang="0">
                <a:pos x="0" y="0"/>
              </a:cxn>
            </a:cxnLst>
            <a:rect l="0" t="0" r="r" b="b"/>
            <a:pathLst>
              <a:path w="34925" h="69850">
                <a:moveTo>
                  <a:pt x="34543" y="69608"/>
                </a:moveTo>
                <a:lnTo>
                  <a:pt x="24592" y="52958"/>
                </a:lnTo>
                <a:lnTo>
                  <a:pt x="15509" y="35780"/>
                </a:lnTo>
                <a:lnTo>
                  <a:pt x="7308" y="18114"/>
                </a:lnTo>
                <a:lnTo>
                  <a:pt x="0" y="0"/>
                </a:lnTo>
              </a:path>
            </a:pathLst>
          </a:custGeom>
          <a:noFill/>
          <a:ln w="25907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42" name="object 79"/>
          <p:cNvSpPr>
            <a:spLocks/>
          </p:cNvSpPr>
          <p:nvPr/>
        </p:nvSpPr>
        <p:spPr bwMode="auto">
          <a:xfrm>
            <a:off x="7127875" y="6188075"/>
            <a:ext cx="14288" cy="77788"/>
          </a:xfrm>
          <a:custGeom>
            <a:avLst/>
            <a:gdLst/>
            <a:ahLst/>
            <a:cxnLst>
              <a:cxn ang="0">
                <a:pos x="13716" y="0"/>
              </a:cxn>
              <a:cxn ang="0">
                <a:pos x="11715" y="19359"/>
              </a:cxn>
              <a:cxn ang="0">
                <a:pos x="8763" y="38569"/>
              </a:cxn>
              <a:cxn ang="0">
                <a:pos x="4857" y="57589"/>
              </a:cxn>
              <a:cxn ang="0">
                <a:pos x="0" y="76377"/>
              </a:cxn>
            </a:cxnLst>
            <a:rect l="0" t="0" r="r" b="b"/>
            <a:pathLst>
              <a:path w="13970" h="76835">
                <a:moveTo>
                  <a:pt x="13716" y="0"/>
                </a:moveTo>
                <a:lnTo>
                  <a:pt x="11715" y="19359"/>
                </a:lnTo>
                <a:lnTo>
                  <a:pt x="8763" y="38569"/>
                </a:lnTo>
                <a:lnTo>
                  <a:pt x="4857" y="57589"/>
                </a:lnTo>
                <a:lnTo>
                  <a:pt x="0" y="76377"/>
                </a:lnTo>
              </a:path>
            </a:pathLst>
          </a:custGeom>
          <a:noFill/>
          <a:ln w="25908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43" name="object 80"/>
          <p:cNvSpPr>
            <a:spLocks/>
          </p:cNvSpPr>
          <p:nvPr/>
        </p:nvSpPr>
        <p:spPr bwMode="auto">
          <a:xfrm>
            <a:off x="7415213" y="5716588"/>
            <a:ext cx="168275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944" y="26174"/>
              </a:cxn>
              <a:cxn ang="0">
                <a:pos x="78727" y="58608"/>
              </a:cxn>
              <a:cxn ang="0">
                <a:pos x="109854" y="96466"/>
              </a:cxn>
              <a:cxn ang="0">
                <a:pos x="134830" y="138914"/>
              </a:cxn>
              <a:cxn ang="0">
                <a:pos x="153159" y="185118"/>
              </a:cxn>
              <a:cxn ang="0">
                <a:pos x="164345" y="234244"/>
              </a:cxn>
              <a:cxn ang="0">
                <a:pos x="167894" y="285457"/>
              </a:cxn>
            </a:cxnLst>
            <a:rect l="0" t="0" r="r" b="b"/>
            <a:pathLst>
              <a:path w="168275" h="285750">
                <a:moveTo>
                  <a:pt x="0" y="0"/>
                </a:moveTo>
                <a:lnTo>
                  <a:pt x="41944" y="26174"/>
                </a:lnTo>
                <a:lnTo>
                  <a:pt x="78727" y="58608"/>
                </a:lnTo>
                <a:lnTo>
                  <a:pt x="109854" y="96466"/>
                </a:lnTo>
                <a:lnTo>
                  <a:pt x="134830" y="138914"/>
                </a:lnTo>
                <a:lnTo>
                  <a:pt x="153159" y="185118"/>
                </a:lnTo>
                <a:lnTo>
                  <a:pt x="164345" y="234244"/>
                </a:lnTo>
                <a:lnTo>
                  <a:pt x="167894" y="285457"/>
                </a:lnTo>
              </a:path>
            </a:pathLst>
          </a:custGeom>
          <a:noFill/>
          <a:ln w="25908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44" name="object 81"/>
          <p:cNvSpPr>
            <a:spLocks/>
          </p:cNvSpPr>
          <p:nvPr/>
        </p:nvSpPr>
        <p:spPr bwMode="auto">
          <a:xfrm>
            <a:off x="7737475" y="5413375"/>
            <a:ext cx="74613" cy="106363"/>
          </a:xfrm>
          <a:custGeom>
            <a:avLst/>
            <a:gdLst/>
            <a:ahLst/>
            <a:cxnLst>
              <a:cxn ang="0">
                <a:pos x="74802" y="0"/>
              </a:cxn>
              <a:cxn ang="0">
                <a:pos x="60596" y="30031"/>
              </a:cxn>
              <a:cxn ang="0">
                <a:pos x="43259" y="58039"/>
              </a:cxn>
              <a:cxn ang="0">
                <a:pos x="22992" y="83760"/>
              </a:cxn>
              <a:cxn ang="0">
                <a:pos x="0" y="106934"/>
              </a:cxn>
            </a:cxnLst>
            <a:rect l="0" t="0" r="r" b="b"/>
            <a:pathLst>
              <a:path w="74929" h="107314">
                <a:moveTo>
                  <a:pt x="74802" y="0"/>
                </a:moveTo>
                <a:lnTo>
                  <a:pt x="60596" y="30031"/>
                </a:lnTo>
                <a:lnTo>
                  <a:pt x="43259" y="58039"/>
                </a:lnTo>
                <a:lnTo>
                  <a:pt x="22992" y="83760"/>
                </a:lnTo>
                <a:lnTo>
                  <a:pt x="0" y="106934"/>
                </a:lnTo>
              </a:path>
            </a:pathLst>
          </a:custGeom>
          <a:noFill/>
          <a:ln w="25908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45" name="object 82"/>
          <p:cNvSpPr>
            <a:spLocks/>
          </p:cNvSpPr>
          <p:nvPr/>
        </p:nvSpPr>
        <p:spPr bwMode="auto">
          <a:xfrm>
            <a:off x="7632700" y="5014913"/>
            <a:ext cx="4763" cy="50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83" y="12594"/>
              </a:cxn>
              <a:cxn ang="0">
                <a:pos x="3159" y="25225"/>
              </a:cxn>
              <a:cxn ang="0">
                <a:pos x="3839" y="37879"/>
              </a:cxn>
              <a:cxn ang="0">
                <a:pos x="3936" y="50546"/>
              </a:cxn>
            </a:cxnLst>
            <a:rect l="0" t="0" r="r" b="b"/>
            <a:pathLst>
              <a:path w="4445" h="50800">
                <a:moveTo>
                  <a:pt x="0" y="0"/>
                </a:moveTo>
                <a:lnTo>
                  <a:pt x="1883" y="12594"/>
                </a:lnTo>
                <a:lnTo>
                  <a:pt x="3159" y="25225"/>
                </a:lnTo>
                <a:lnTo>
                  <a:pt x="3839" y="37879"/>
                </a:lnTo>
                <a:lnTo>
                  <a:pt x="3936" y="50546"/>
                </a:lnTo>
              </a:path>
            </a:pathLst>
          </a:custGeom>
          <a:noFill/>
          <a:ln w="25908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46" name="object 83"/>
          <p:cNvSpPr>
            <a:spLocks/>
          </p:cNvSpPr>
          <p:nvPr/>
        </p:nvSpPr>
        <p:spPr bwMode="auto">
          <a:xfrm>
            <a:off x="7154863" y="4892675"/>
            <a:ext cx="39687" cy="63500"/>
          </a:xfrm>
          <a:custGeom>
            <a:avLst/>
            <a:gdLst/>
            <a:ahLst/>
            <a:cxnLst>
              <a:cxn ang="0">
                <a:pos x="0" y="64516"/>
              </a:cxn>
              <a:cxn ang="0">
                <a:pos x="7903" y="47309"/>
              </a:cxn>
              <a:cxn ang="0">
                <a:pos x="16938" y="30781"/>
              </a:cxn>
              <a:cxn ang="0">
                <a:pos x="27092" y="14991"/>
              </a:cxn>
              <a:cxn ang="0">
                <a:pos x="38353" y="0"/>
              </a:cxn>
            </a:cxnLst>
            <a:rect l="0" t="0" r="r" b="b"/>
            <a:pathLst>
              <a:path w="38734" h="64770">
                <a:moveTo>
                  <a:pt x="0" y="64516"/>
                </a:moveTo>
                <a:lnTo>
                  <a:pt x="7903" y="47309"/>
                </a:lnTo>
                <a:lnTo>
                  <a:pt x="16938" y="30781"/>
                </a:lnTo>
                <a:lnTo>
                  <a:pt x="27092" y="14991"/>
                </a:lnTo>
                <a:lnTo>
                  <a:pt x="38353" y="0"/>
                </a:lnTo>
              </a:path>
            </a:pathLst>
          </a:custGeom>
          <a:noFill/>
          <a:ln w="25908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47" name="object 84"/>
          <p:cNvSpPr>
            <a:spLocks/>
          </p:cNvSpPr>
          <p:nvPr/>
        </p:nvSpPr>
        <p:spPr bwMode="auto">
          <a:xfrm>
            <a:off x="6796088" y="4930775"/>
            <a:ext cx="19050" cy="57150"/>
          </a:xfrm>
          <a:custGeom>
            <a:avLst/>
            <a:gdLst/>
            <a:ahLst/>
            <a:cxnLst>
              <a:cxn ang="0">
                <a:pos x="0" y="55625"/>
              </a:cxn>
              <a:cxn ang="0">
                <a:pos x="3379" y="41273"/>
              </a:cxn>
              <a:cxn ang="0">
                <a:pos x="7604" y="27193"/>
              </a:cxn>
              <a:cxn ang="0">
                <a:pos x="12662" y="13424"/>
              </a:cxn>
              <a:cxn ang="0">
                <a:pos x="18542" y="0"/>
              </a:cxn>
            </a:cxnLst>
            <a:rect l="0" t="0" r="r" b="b"/>
            <a:pathLst>
              <a:path w="19050" h="55879">
                <a:moveTo>
                  <a:pt x="0" y="55625"/>
                </a:moveTo>
                <a:lnTo>
                  <a:pt x="3379" y="41273"/>
                </a:lnTo>
                <a:lnTo>
                  <a:pt x="7604" y="27193"/>
                </a:lnTo>
                <a:lnTo>
                  <a:pt x="12662" y="13424"/>
                </a:lnTo>
                <a:lnTo>
                  <a:pt x="18542" y="0"/>
                </a:lnTo>
              </a:path>
            </a:pathLst>
          </a:custGeom>
          <a:noFill/>
          <a:ln w="25908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48" name="object 85"/>
          <p:cNvSpPr>
            <a:spLocks/>
          </p:cNvSpPr>
          <p:nvPr/>
        </p:nvSpPr>
        <p:spPr bwMode="auto">
          <a:xfrm>
            <a:off x="6376988" y="5005388"/>
            <a:ext cx="66675" cy="53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44" y="11898"/>
              </a:cxn>
              <a:cxn ang="0">
                <a:pos x="35163" y="24892"/>
              </a:cxn>
              <a:cxn ang="0">
                <a:pos x="51595" y="38933"/>
              </a:cxn>
              <a:cxn ang="0">
                <a:pos x="67183" y="53975"/>
              </a:cxn>
            </a:cxnLst>
            <a:rect l="0" t="0" r="r" b="b"/>
            <a:pathLst>
              <a:path w="67310" h="53975">
                <a:moveTo>
                  <a:pt x="0" y="0"/>
                </a:moveTo>
                <a:lnTo>
                  <a:pt x="17944" y="11898"/>
                </a:lnTo>
                <a:lnTo>
                  <a:pt x="35163" y="24892"/>
                </a:lnTo>
                <a:lnTo>
                  <a:pt x="51595" y="38933"/>
                </a:lnTo>
                <a:lnTo>
                  <a:pt x="67183" y="53975"/>
                </a:lnTo>
              </a:path>
            </a:pathLst>
          </a:custGeom>
          <a:noFill/>
          <a:ln w="25908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49" name="object 86"/>
          <p:cNvSpPr>
            <a:spLocks/>
          </p:cNvSpPr>
          <p:nvPr/>
        </p:nvSpPr>
        <p:spPr bwMode="auto">
          <a:xfrm>
            <a:off x="5854700" y="5373688"/>
            <a:ext cx="12700" cy="57150"/>
          </a:xfrm>
          <a:custGeom>
            <a:avLst/>
            <a:gdLst/>
            <a:ahLst/>
            <a:cxnLst>
              <a:cxn ang="0">
                <a:pos x="11684" y="56768"/>
              </a:cxn>
              <a:cxn ang="0">
                <a:pos x="7965" y="42719"/>
              </a:cxn>
              <a:cxn ang="0">
                <a:pos x="4794" y="28574"/>
              </a:cxn>
              <a:cxn ang="0">
                <a:pos x="2147" y="14335"/>
              </a:cxn>
              <a:cxn ang="0">
                <a:pos x="0" y="0"/>
              </a:cxn>
            </a:cxnLst>
            <a:rect l="0" t="0" r="r" b="b"/>
            <a:pathLst>
              <a:path w="12064" h="57150">
                <a:moveTo>
                  <a:pt x="11684" y="56768"/>
                </a:moveTo>
                <a:lnTo>
                  <a:pt x="7965" y="42719"/>
                </a:lnTo>
                <a:lnTo>
                  <a:pt x="4794" y="28574"/>
                </a:lnTo>
                <a:lnTo>
                  <a:pt x="2147" y="14335"/>
                </a:lnTo>
                <a:lnTo>
                  <a:pt x="0" y="0"/>
                </a:lnTo>
              </a:path>
            </a:pathLst>
          </a:custGeom>
          <a:noFill/>
          <a:ln w="25908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50" name="object 8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59B8FB98-B50B-4B7C-84E5-E5C47C767575}" type="slidenum">
              <a:rPr lang="th-TH"/>
              <a:pPr marL="111125"/>
              <a:t>30</a:t>
            </a:fld>
            <a:endParaRPr lang="th-TH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01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IGMP</a:t>
            </a:r>
          </a:p>
        </p:txBody>
      </p:sp>
      <p:sp>
        <p:nvSpPr>
          <p:cNvPr id="3789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8852DB1D-4B15-48EC-BB00-864E54D6135B}" type="slidenum">
              <a:rPr lang="th-TH"/>
              <a:pPr marL="111125"/>
              <a:t>31</a:t>
            </a:fld>
            <a:endParaRPr lang="th-TH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08331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1083310" algn="l"/>
                <a:tab pos="1083945" algn="l"/>
              </a:tabLst>
              <a:defRPr/>
            </a:pPr>
            <a:r>
              <a:rPr spc="-5" dirty="0"/>
              <a:t>Internet Group </a:t>
            </a:r>
            <a:r>
              <a:rPr dirty="0"/>
              <a:t>Management</a:t>
            </a:r>
            <a:r>
              <a:rPr spc="-30" dirty="0"/>
              <a:t> </a:t>
            </a:r>
            <a:r>
              <a:rPr spc="-5" dirty="0"/>
              <a:t>Protocol</a:t>
            </a:r>
          </a:p>
          <a:p>
            <a:pPr marL="1083310" indent="-342900" eaLnBrk="1" fontAlgn="auto" hangingPunct="1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1083310" algn="l"/>
                <a:tab pos="1083945" algn="l"/>
              </a:tabLst>
              <a:defRPr/>
            </a:pPr>
            <a:r>
              <a:rPr dirty="0"/>
              <a:t>Multicast</a:t>
            </a:r>
            <a:r>
              <a:rPr spc="-95" dirty="0"/>
              <a:t> </a:t>
            </a:r>
            <a:r>
              <a:rPr spc="-5" dirty="0"/>
              <a:t>Group</a:t>
            </a:r>
          </a:p>
          <a:p>
            <a:pPr marL="1483995" lvl="1" indent="-286385" eaLnBrk="1" fontAlgn="auto" hangingPunct="1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484630" algn="l"/>
                <a:tab pos="1485265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Collection of hosts/routers wish to</a:t>
            </a:r>
            <a:r>
              <a:rPr sz="2800" spc="4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receive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48399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800" spc="-10" dirty="0"/>
              <a:t>same</a:t>
            </a:r>
            <a:r>
              <a:rPr sz="2800" spc="-55" dirty="0"/>
              <a:t> </a:t>
            </a:r>
            <a:r>
              <a:rPr sz="2800" spc="-5" dirty="0"/>
              <a:t>packets</a:t>
            </a:r>
            <a:endParaRPr sz="2800"/>
          </a:p>
          <a:p>
            <a:pPr marL="1083310" indent="-342900" eaLnBrk="1" fontAlgn="auto" hangingPunct="1">
              <a:spcBef>
                <a:spcPts val="76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1083310" algn="l"/>
                <a:tab pos="1083945" algn="l"/>
              </a:tabLst>
              <a:defRPr/>
            </a:pPr>
            <a:r>
              <a:rPr spc="-5" dirty="0"/>
              <a:t>Determine</a:t>
            </a:r>
          </a:p>
          <a:p>
            <a:pPr marL="1483995" lvl="1" indent="-286385" eaLnBrk="1" fontAlgn="auto" hangingPunct="1"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484630" algn="l"/>
                <a:tab pos="1485265" algn="l"/>
              </a:tabLst>
              <a:defRPr/>
            </a:pPr>
            <a:r>
              <a:rPr sz="2800" spc="-10" dirty="0">
                <a:solidFill>
                  <a:sysClr val="windowText" lastClr="000000"/>
                </a:solidFill>
                <a:latin typeface="Tahoma"/>
                <a:cs typeface="Tahoma"/>
              </a:rPr>
              <a:t>station </a:t>
            </a: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to register /</a:t>
            </a:r>
            <a:r>
              <a:rPr sz="2800" spc="2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ysClr val="windowText" lastClr="000000"/>
                </a:solidFill>
                <a:latin typeface="Tahoma"/>
                <a:cs typeface="Tahoma"/>
              </a:rPr>
              <a:t>withdraw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483995" lvl="1" indent="-286385" eaLnBrk="1" fontAlgn="auto" hangingPunct="1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484630" algn="l"/>
                <a:tab pos="1485265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other hosts in</a:t>
            </a:r>
            <a:r>
              <a:rPr sz="2800" spc="-2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group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957263"/>
            <a:ext cx="1347787" cy="668337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IGMP</a:t>
            </a:r>
          </a:p>
        </p:txBody>
      </p:sp>
      <p:sp>
        <p:nvSpPr>
          <p:cNvPr id="38914" name="object 3"/>
          <p:cNvSpPr>
            <a:spLocks noChangeArrowheads="1"/>
          </p:cNvSpPr>
          <p:nvPr/>
        </p:nvSpPr>
        <p:spPr bwMode="auto">
          <a:xfrm>
            <a:off x="501650" y="2205038"/>
            <a:ext cx="8391525" cy="10810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15" name="object 4"/>
          <p:cNvSpPr>
            <a:spLocks noChangeArrowheads="1"/>
          </p:cNvSpPr>
          <p:nvPr/>
        </p:nvSpPr>
        <p:spPr bwMode="auto">
          <a:xfrm>
            <a:off x="1619250" y="3716338"/>
            <a:ext cx="6337300" cy="26130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16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F144FB35-ADBC-4244-974C-CE2D9CDF087E}" type="slidenum">
              <a:rPr lang="th-TH"/>
              <a:pPr marL="111125"/>
              <a:t>32</a:t>
            </a:fld>
            <a:endParaRPr lang="th-TH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01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IGMP</a:t>
            </a:r>
            <a:r>
              <a:rPr spc="-105" dirty="0"/>
              <a:t> </a:t>
            </a:r>
            <a:r>
              <a:rPr spc="-5" dirty="0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90688" y="2565400"/>
            <a:ext cx="2736850" cy="792163"/>
          </a:xfrm>
          <a:prstGeom prst="rect">
            <a:avLst/>
          </a:prstGeom>
          <a:solidFill>
            <a:srgbClr val="00E3A8"/>
          </a:solidFill>
          <a:ln w="9144">
            <a:solidFill>
              <a:srgbClr val="000000"/>
            </a:solidFill>
          </a:ln>
        </p:spPr>
        <p:txBody>
          <a:bodyPr lIns="0" tIns="116840" rIns="0" bIns="0">
            <a:spAutoFit/>
          </a:bodyPr>
          <a:lstStyle/>
          <a:p>
            <a:pPr algn="ctr">
              <a:lnSpc>
                <a:spcPts val="2063"/>
              </a:lnSpc>
              <a:spcBef>
                <a:spcPts val="925"/>
              </a:spcBef>
            </a:pPr>
            <a:r>
              <a:rPr lang="th-TH" sz="1800" b="1">
                <a:latin typeface="Tahoma" pitchFamily="34" charset="0"/>
                <a:cs typeface="Tahoma" pitchFamily="34" charset="0"/>
              </a:rPr>
              <a:t>IP Header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algn="ctr">
              <a:lnSpc>
                <a:spcPts val="2063"/>
              </a:lnSpc>
            </a:pPr>
            <a:r>
              <a:rPr lang="th-TH" sz="1800" b="1">
                <a:latin typeface="Tahoma" pitchFamily="34" charset="0"/>
                <a:cs typeface="Tahoma" pitchFamily="34" charset="0"/>
              </a:rPr>
              <a:t>(protocol id = 2)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0413" y="2565400"/>
            <a:ext cx="2736850" cy="792163"/>
          </a:xfrm>
          <a:prstGeom prst="rect">
            <a:avLst/>
          </a:prstGeom>
          <a:solidFill>
            <a:srgbClr val="FFFF00"/>
          </a:solidFill>
          <a:ln w="9144">
            <a:solidFill>
              <a:srgbClr val="000000"/>
            </a:solidFill>
          </a:ln>
        </p:spPr>
        <p:txBody>
          <a:bodyPr lIns="0" tIns="1905" rIns="0" bIns="0">
            <a:spAutoFit/>
          </a:bodyPr>
          <a:lstStyle/>
          <a:p>
            <a:pPr fontAlgn="auto">
              <a:spcBef>
                <a:spcPts val="15"/>
              </a:spcBef>
              <a:spcAft>
                <a:spcPts val="0"/>
              </a:spcAft>
              <a:defRPr/>
            </a:pPr>
            <a:endParaRPr sz="1550">
              <a:latin typeface="Times New Roman"/>
              <a:cs typeface="Times New Roman"/>
            </a:endParaRPr>
          </a:p>
          <a:p>
            <a:pPr marL="5181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IGMP</a:t>
            </a:r>
            <a:r>
              <a:rPr sz="1800" b="1" spc="-8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Message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1600" y="2209800"/>
            <a:ext cx="6408738" cy="371475"/>
          </a:xfrm>
          <a:prstGeom prst="rect">
            <a:avLst/>
          </a:prstGeom>
          <a:solidFill>
            <a:srgbClr val="FF33CC"/>
          </a:solidFill>
          <a:ln w="9144">
            <a:solidFill>
              <a:srgbClr val="000000"/>
            </a:solidFill>
          </a:ln>
        </p:spPr>
        <p:txBody>
          <a:bodyPr lIns="0" tIns="86995" rIns="0" bIns="0">
            <a:spAutoFit/>
          </a:bodyPr>
          <a:lstStyle/>
          <a:p>
            <a:pPr marL="86360" fontAlgn="auto">
              <a:spcBef>
                <a:spcPts val="685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IP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Datagram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11250" y="4648200"/>
          <a:ext cx="7200900" cy="866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1368"/>
                <a:gridCol w="1799843"/>
                <a:gridCol w="3599687"/>
              </a:tblGrid>
              <a:tr h="434339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Message</a:t>
                      </a:r>
                      <a:r>
                        <a:rPr sz="20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45" dirty="0">
                          <a:latin typeface="Tahoma"/>
                          <a:cs typeface="Tahoma"/>
                        </a:rPr>
                        <a:t>Type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Response</a:t>
                      </a:r>
                      <a:r>
                        <a:rPr sz="20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Time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Checksum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432816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Group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IP</a:t>
                      </a:r>
                      <a:r>
                        <a:rPr sz="20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Address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9953" name="object 7"/>
          <p:cNvSpPr>
            <a:spLocks/>
          </p:cNvSpPr>
          <p:nvPr/>
        </p:nvSpPr>
        <p:spPr bwMode="auto">
          <a:xfrm>
            <a:off x="1116013" y="4398963"/>
            <a:ext cx="1801812" cy="762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0" y="38100"/>
              </a:cxn>
              <a:cxn ang="0">
                <a:pos x="76200" y="76200"/>
              </a:cxn>
              <a:cxn ang="0">
                <a:pos x="76200" y="44450"/>
              </a:cxn>
              <a:cxn ang="0">
                <a:pos x="63500" y="44450"/>
              </a:cxn>
              <a:cxn ang="0">
                <a:pos x="63500" y="31750"/>
              </a:cxn>
              <a:cxn ang="0">
                <a:pos x="76200" y="31750"/>
              </a:cxn>
              <a:cxn ang="0">
                <a:pos x="76200" y="0"/>
              </a:cxn>
              <a:cxn ang="0">
                <a:pos x="1725168" y="0"/>
              </a:cxn>
              <a:cxn ang="0">
                <a:pos x="1725168" y="76200"/>
              </a:cxn>
              <a:cxn ang="0">
                <a:pos x="1788668" y="44450"/>
              </a:cxn>
              <a:cxn ang="0">
                <a:pos x="1737868" y="44450"/>
              </a:cxn>
              <a:cxn ang="0">
                <a:pos x="1737868" y="31750"/>
              </a:cxn>
              <a:cxn ang="0">
                <a:pos x="1788668" y="31750"/>
              </a:cxn>
              <a:cxn ang="0">
                <a:pos x="1725168" y="0"/>
              </a:cxn>
              <a:cxn ang="0">
                <a:pos x="76200" y="31750"/>
              </a:cxn>
              <a:cxn ang="0">
                <a:pos x="63500" y="31750"/>
              </a:cxn>
              <a:cxn ang="0">
                <a:pos x="63500" y="44450"/>
              </a:cxn>
              <a:cxn ang="0">
                <a:pos x="76200" y="44450"/>
              </a:cxn>
              <a:cxn ang="0">
                <a:pos x="76200" y="31750"/>
              </a:cxn>
              <a:cxn ang="0">
                <a:pos x="1725168" y="31750"/>
              </a:cxn>
              <a:cxn ang="0">
                <a:pos x="76200" y="31750"/>
              </a:cxn>
              <a:cxn ang="0">
                <a:pos x="76200" y="44450"/>
              </a:cxn>
              <a:cxn ang="0">
                <a:pos x="1725168" y="44450"/>
              </a:cxn>
              <a:cxn ang="0">
                <a:pos x="1725168" y="31750"/>
              </a:cxn>
              <a:cxn ang="0">
                <a:pos x="1788668" y="31750"/>
              </a:cxn>
              <a:cxn ang="0">
                <a:pos x="1737868" y="31750"/>
              </a:cxn>
              <a:cxn ang="0">
                <a:pos x="1737868" y="44450"/>
              </a:cxn>
              <a:cxn ang="0">
                <a:pos x="1788668" y="44450"/>
              </a:cxn>
              <a:cxn ang="0">
                <a:pos x="1801368" y="38100"/>
              </a:cxn>
              <a:cxn ang="0">
                <a:pos x="1788668" y="31750"/>
              </a:cxn>
            </a:cxnLst>
            <a:rect l="0" t="0" r="r" b="b"/>
            <a:pathLst>
              <a:path w="180149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801495" h="76200">
                <a:moveTo>
                  <a:pt x="1725168" y="0"/>
                </a:moveTo>
                <a:lnTo>
                  <a:pt x="1725168" y="76200"/>
                </a:lnTo>
                <a:lnTo>
                  <a:pt x="1788668" y="44450"/>
                </a:lnTo>
                <a:lnTo>
                  <a:pt x="1737868" y="44450"/>
                </a:lnTo>
                <a:lnTo>
                  <a:pt x="1737868" y="31750"/>
                </a:lnTo>
                <a:lnTo>
                  <a:pt x="1788668" y="31750"/>
                </a:lnTo>
                <a:lnTo>
                  <a:pt x="1725168" y="0"/>
                </a:lnTo>
                <a:close/>
              </a:path>
              <a:path w="180149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801495" h="76200">
                <a:moveTo>
                  <a:pt x="1725168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725168" y="44450"/>
                </a:lnTo>
                <a:lnTo>
                  <a:pt x="1725168" y="31750"/>
                </a:lnTo>
                <a:close/>
              </a:path>
              <a:path w="1801495" h="76200">
                <a:moveTo>
                  <a:pt x="1788668" y="31750"/>
                </a:moveTo>
                <a:lnTo>
                  <a:pt x="1737868" y="31750"/>
                </a:lnTo>
                <a:lnTo>
                  <a:pt x="1737868" y="44450"/>
                </a:lnTo>
                <a:lnTo>
                  <a:pt x="1788668" y="44450"/>
                </a:lnTo>
                <a:lnTo>
                  <a:pt x="1801368" y="38100"/>
                </a:lnTo>
                <a:lnTo>
                  <a:pt x="1788668" y="317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1698625" y="4168775"/>
            <a:ext cx="658813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1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byte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9955" name="object 9"/>
          <p:cNvSpPr>
            <a:spLocks/>
          </p:cNvSpPr>
          <p:nvPr/>
        </p:nvSpPr>
        <p:spPr bwMode="auto">
          <a:xfrm>
            <a:off x="2916238" y="4398963"/>
            <a:ext cx="1800225" cy="762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0" y="38100"/>
              </a:cxn>
              <a:cxn ang="0">
                <a:pos x="76200" y="76200"/>
              </a:cxn>
              <a:cxn ang="0">
                <a:pos x="76200" y="44450"/>
              </a:cxn>
              <a:cxn ang="0">
                <a:pos x="63500" y="44450"/>
              </a:cxn>
              <a:cxn ang="0">
                <a:pos x="63500" y="31750"/>
              </a:cxn>
              <a:cxn ang="0">
                <a:pos x="76200" y="31750"/>
              </a:cxn>
              <a:cxn ang="0">
                <a:pos x="76200" y="0"/>
              </a:cxn>
              <a:cxn ang="0">
                <a:pos x="1723643" y="0"/>
              </a:cxn>
              <a:cxn ang="0">
                <a:pos x="1723643" y="76200"/>
              </a:cxn>
              <a:cxn ang="0">
                <a:pos x="1787143" y="44450"/>
              </a:cxn>
              <a:cxn ang="0">
                <a:pos x="1736343" y="44450"/>
              </a:cxn>
              <a:cxn ang="0">
                <a:pos x="1736343" y="31750"/>
              </a:cxn>
              <a:cxn ang="0">
                <a:pos x="1787143" y="31750"/>
              </a:cxn>
              <a:cxn ang="0">
                <a:pos x="1723643" y="0"/>
              </a:cxn>
              <a:cxn ang="0">
                <a:pos x="76200" y="31750"/>
              </a:cxn>
              <a:cxn ang="0">
                <a:pos x="63500" y="31750"/>
              </a:cxn>
              <a:cxn ang="0">
                <a:pos x="63500" y="44450"/>
              </a:cxn>
              <a:cxn ang="0">
                <a:pos x="76200" y="44450"/>
              </a:cxn>
              <a:cxn ang="0">
                <a:pos x="76200" y="31750"/>
              </a:cxn>
              <a:cxn ang="0">
                <a:pos x="1723643" y="31750"/>
              </a:cxn>
              <a:cxn ang="0">
                <a:pos x="76200" y="31750"/>
              </a:cxn>
              <a:cxn ang="0">
                <a:pos x="76200" y="44450"/>
              </a:cxn>
              <a:cxn ang="0">
                <a:pos x="1723643" y="44450"/>
              </a:cxn>
              <a:cxn ang="0">
                <a:pos x="1723643" y="31750"/>
              </a:cxn>
              <a:cxn ang="0">
                <a:pos x="1787143" y="31750"/>
              </a:cxn>
              <a:cxn ang="0">
                <a:pos x="1736343" y="31750"/>
              </a:cxn>
              <a:cxn ang="0">
                <a:pos x="1736343" y="44450"/>
              </a:cxn>
              <a:cxn ang="0">
                <a:pos x="1787143" y="44450"/>
              </a:cxn>
              <a:cxn ang="0">
                <a:pos x="1799843" y="38100"/>
              </a:cxn>
              <a:cxn ang="0">
                <a:pos x="1787143" y="31750"/>
              </a:cxn>
            </a:cxnLst>
            <a:rect l="0" t="0" r="r" b="b"/>
            <a:pathLst>
              <a:path w="18002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800225" h="76200">
                <a:moveTo>
                  <a:pt x="1723643" y="0"/>
                </a:moveTo>
                <a:lnTo>
                  <a:pt x="1723643" y="76200"/>
                </a:lnTo>
                <a:lnTo>
                  <a:pt x="1787143" y="44450"/>
                </a:lnTo>
                <a:lnTo>
                  <a:pt x="1736343" y="44450"/>
                </a:lnTo>
                <a:lnTo>
                  <a:pt x="1736343" y="31750"/>
                </a:lnTo>
                <a:lnTo>
                  <a:pt x="1787143" y="31750"/>
                </a:lnTo>
                <a:lnTo>
                  <a:pt x="1723643" y="0"/>
                </a:lnTo>
                <a:close/>
              </a:path>
              <a:path w="180022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800225" h="76200">
                <a:moveTo>
                  <a:pt x="172364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723643" y="44450"/>
                </a:lnTo>
                <a:lnTo>
                  <a:pt x="1723643" y="31750"/>
                </a:lnTo>
                <a:close/>
              </a:path>
              <a:path w="1800225" h="76200">
                <a:moveTo>
                  <a:pt x="1787143" y="31750"/>
                </a:moveTo>
                <a:lnTo>
                  <a:pt x="1736343" y="31750"/>
                </a:lnTo>
                <a:lnTo>
                  <a:pt x="1736343" y="44450"/>
                </a:lnTo>
                <a:lnTo>
                  <a:pt x="1787143" y="44450"/>
                </a:lnTo>
                <a:lnTo>
                  <a:pt x="1799843" y="38100"/>
                </a:lnTo>
                <a:lnTo>
                  <a:pt x="1787143" y="317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3498850" y="4168775"/>
            <a:ext cx="658813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1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byte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9957" name="object 11"/>
          <p:cNvSpPr>
            <a:spLocks/>
          </p:cNvSpPr>
          <p:nvPr/>
        </p:nvSpPr>
        <p:spPr bwMode="auto">
          <a:xfrm>
            <a:off x="4716463" y="4398963"/>
            <a:ext cx="3527425" cy="762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0" y="38100"/>
              </a:cxn>
              <a:cxn ang="0">
                <a:pos x="76200" y="76200"/>
              </a:cxn>
              <a:cxn ang="0">
                <a:pos x="76200" y="44450"/>
              </a:cxn>
              <a:cxn ang="0">
                <a:pos x="63500" y="44450"/>
              </a:cxn>
              <a:cxn ang="0">
                <a:pos x="63500" y="31750"/>
              </a:cxn>
              <a:cxn ang="0">
                <a:pos x="76200" y="31750"/>
              </a:cxn>
              <a:cxn ang="0">
                <a:pos x="76200" y="0"/>
              </a:cxn>
              <a:cxn ang="0">
                <a:pos x="3450336" y="0"/>
              </a:cxn>
              <a:cxn ang="0">
                <a:pos x="3450336" y="76200"/>
              </a:cxn>
              <a:cxn ang="0">
                <a:pos x="3513836" y="44450"/>
              </a:cxn>
              <a:cxn ang="0">
                <a:pos x="3463036" y="44450"/>
              </a:cxn>
              <a:cxn ang="0">
                <a:pos x="3463036" y="31750"/>
              </a:cxn>
              <a:cxn ang="0">
                <a:pos x="3513836" y="31750"/>
              </a:cxn>
              <a:cxn ang="0">
                <a:pos x="3450336" y="0"/>
              </a:cxn>
              <a:cxn ang="0">
                <a:pos x="76200" y="31750"/>
              </a:cxn>
              <a:cxn ang="0">
                <a:pos x="63500" y="31750"/>
              </a:cxn>
              <a:cxn ang="0">
                <a:pos x="63500" y="44450"/>
              </a:cxn>
              <a:cxn ang="0">
                <a:pos x="76200" y="44450"/>
              </a:cxn>
              <a:cxn ang="0">
                <a:pos x="76200" y="31750"/>
              </a:cxn>
              <a:cxn ang="0">
                <a:pos x="3450336" y="31750"/>
              </a:cxn>
              <a:cxn ang="0">
                <a:pos x="76200" y="31750"/>
              </a:cxn>
              <a:cxn ang="0">
                <a:pos x="76200" y="44450"/>
              </a:cxn>
              <a:cxn ang="0">
                <a:pos x="3450336" y="44450"/>
              </a:cxn>
              <a:cxn ang="0">
                <a:pos x="3450336" y="31750"/>
              </a:cxn>
              <a:cxn ang="0">
                <a:pos x="3513836" y="31750"/>
              </a:cxn>
              <a:cxn ang="0">
                <a:pos x="3463036" y="31750"/>
              </a:cxn>
              <a:cxn ang="0">
                <a:pos x="3463036" y="44450"/>
              </a:cxn>
              <a:cxn ang="0">
                <a:pos x="3513836" y="44450"/>
              </a:cxn>
              <a:cxn ang="0">
                <a:pos x="3526536" y="38100"/>
              </a:cxn>
              <a:cxn ang="0">
                <a:pos x="3513836" y="31750"/>
              </a:cxn>
            </a:cxnLst>
            <a:rect l="0" t="0" r="r" b="b"/>
            <a:pathLst>
              <a:path w="352679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526790" h="76200">
                <a:moveTo>
                  <a:pt x="3450336" y="0"/>
                </a:moveTo>
                <a:lnTo>
                  <a:pt x="3450336" y="76200"/>
                </a:lnTo>
                <a:lnTo>
                  <a:pt x="3513836" y="44450"/>
                </a:lnTo>
                <a:lnTo>
                  <a:pt x="3463036" y="44450"/>
                </a:lnTo>
                <a:lnTo>
                  <a:pt x="3463036" y="31750"/>
                </a:lnTo>
                <a:lnTo>
                  <a:pt x="3513836" y="31750"/>
                </a:lnTo>
                <a:lnTo>
                  <a:pt x="3450336" y="0"/>
                </a:lnTo>
                <a:close/>
              </a:path>
              <a:path w="352679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526790" h="76200">
                <a:moveTo>
                  <a:pt x="3450336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450336" y="44450"/>
                </a:lnTo>
                <a:lnTo>
                  <a:pt x="3450336" y="31750"/>
                </a:lnTo>
                <a:close/>
              </a:path>
              <a:path w="3526790" h="76200">
                <a:moveTo>
                  <a:pt x="3513836" y="31750"/>
                </a:moveTo>
                <a:lnTo>
                  <a:pt x="3463036" y="31750"/>
                </a:lnTo>
                <a:lnTo>
                  <a:pt x="3463036" y="44450"/>
                </a:lnTo>
                <a:lnTo>
                  <a:pt x="3513836" y="44450"/>
                </a:lnTo>
                <a:lnTo>
                  <a:pt x="3526536" y="38100"/>
                </a:lnTo>
                <a:lnTo>
                  <a:pt x="3513836" y="317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" name="object 12"/>
          <p:cNvSpPr txBox="1"/>
          <p:nvPr/>
        </p:nvSpPr>
        <p:spPr>
          <a:xfrm>
            <a:off x="4127500" y="5729288"/>
            <a:ext cx="1779588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IGMP version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67275" y="3705225"/>
            <a:ext cx="4168775" cy="7445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How quick </a:t>
            </a: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should receiver</a:t>
            </a:r>
            <a:r>
              <a:rPr sz="2000" spc="-10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response?</a:t>
            </a:r>
            <a:endParaRPr sz="2000">
              <a:latin typeface="Tahoma"/>
              <a:cs typeface="Tahoma"/>
            </a:endParaRPr>
          </a:p>
          <a:p>
            <a:pPr marL="1181100" fontAlgn="auto">
              <a:spcBef>
                <a:spcPts val="1245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2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bytes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9960" name="object 14"/>
          <p:cNvSpPr>
            <a:spLocks/>
          </p:cNvSpPr>
          <p:nvPr/>
        </p:nvSpPr>
        <p:spPr bwMode="auto">
          <a:xfrm>
            <a:off x="3851275" y="3990975"/>
            <a:ext cx="1022350" cy="808038"/>
          </a:xfrm>
          <a:custGeom>
            <a:avLst/>
            <a:gdLst/>
            <a:ahLst/>
            <a:cxnLst>
              <a:cxn ang="0">
                <a:pos x="54610" y="691895"/>
              </a:cxn>
              <a:cxn ang="0">
                <a:pos x="0" y="807465"/>
              </a:cxn>
              <a:cxn ang="0">
                <a:pos x="125222" y="781812"/>
              </a:cxn>
              <a:cxn ang="0">
                <a:pos x="110959" y="763651"/>
              </a:cxn>
              <a:cxn ang="0">
                <a:pos x="86613" y="763651"/>
              </a:cxn>
              <a:cxn ang="0">
                <a:pos x="63118" y="733678"/>
              </a:cxn>
              <a:cxn ang="0">
                <a:pos x="78149" y="721871"/>
              </a:cxn>
              <a:cxn ang="0">
                <a:pos x="54610" y="691895"/>
              </a:cxn>
              <a:cxn ang="0">
                <a:pos x="78149" y="721871"/>
              </a:cxn>
              <a:cxn ang="0">
                <a:pos x="63118" y="733678"/>
              </a:cxn>
              <a:cxn ang="0">
                <a:pos x="86613" y="763651"/>
              </a:cxn>
              <a:cxn ang="0">
                <a:pos x="101671" y="751823"/>
              </a:cxn>
              <a:cxn ang="0">
                <a:pos x="78149" y="721871"/>
              </a:cxn>
              <a:cxn ang="0">
                <a:pos x="101671" y="751823"/>
              </a:cxn>
              <a:cxn ang="0">
                <a:pos x="86613" y="763651"/>
              </a:cxn>
              <a:cxn ang="0">
                <a:pos x="110959" y="763651"/>
              </a:cxn>
              <a:cxn ang="0">
                <a:pos x="101671" y="751823"/>
              </a:cxn>
              <a:cxn ang="0">
                <a:pos x="997076" y="0"/>
              </a:cxn>
              <a:cxn ang="0">
                <a:pos x="78149" y="721871"/>
              </a:cxn>
              <a:cxn ang="0">
                <a:pos x="101671" y="751823"/>
              </a:cxn>
              <a:cxn ang="0">
                <a:pos x="1020699" y="29971"/>
              </a:cxn>
              <a:cxn ang="0">
                <a:pos x="997076" y="0"/>
              </a:cxn>
            </a:cxnLst>
            <a:rect l="0" t="0" r="r" b="b"/>
            <a:pathLst>
              <a:path w="1021079" h="807720">
                <a:moveTo>
                  <a:pt x="54610" y="691895"/>
                </a:moveTo>
                <a:lnTo>
                  <a:pt x="0" y="807465"/>
                </a:lnTo>
                <a:lnTo>
                  <a:pt x="125222" y="781812"/>
                </a:lnTo>
                <a:lnTo>
                  <a:pt x="110959" y="763651"/>
                </a:lnTo>
                <a:lnTo>
                  <a:pt x="86613" y="763651"/>
                </a:lnTo>
                <a:lnTo>
                  <a:pt x="63118" y="733678"/>
                </a:lnTo>
                <a:lnTo>
                  <a:pt x="78149" y="721871"/>
                </a:lnTo>
                <a:lnTo>
                  <a:pt x="54610" y="691895"/>
                </a:lnTo>
                <a:close/>
              </a:path>
              <a:path w="1021079" h="807720">
                <a:moveTo>
                  <a:pt x="78149" y="721871"/>
                </a:moveTo>
                <a:lnTo>
                  <a:pt x="63118" y="733678"/>
                </a:lnTo>
                <a:lnTo>
                  <a:pt x="86613" y="763651"/>
                </a:lnTo>
                <a:lnTo>
                  <a:pt x="101671" y="751823"/>
                </a:lnTo>
                <a:lnTo>
                  <a:pt x="78149" y="721871"/>
                </a:lnTo>
                <a:close/>
              </a:path>
              <a:path w="1021079" h="807720">
                <a:moveTo>
                  <a:pt x="101671" y="751823"/>
                </a:moveTo>
                <a:lnTo>
                  <a:pt x="86613" y="763651"/>
                </a:lnTo>
                <a:lnTo>
                  <a:pt x="110959" y="763651"/>
                </a:lnTo>
                <a:lnTo>
                  <a:pt x="101671" y="751823"/>
                </a:lnTo>
                <a:close/>
              </a:path>
              <a:path w="1021079" h="807720">
                <a:moveTo>
                  <a:pt x="997076" y="0"/>
                </a:moveTo>
                <a:lnTo>
                  <a:pt x="78149" y="721871"/>
                </a:lnTo>
                <a:lnTo>
                  <a:pt x="101671" y="751823"/>
                </a:lnTo>
                <a:lnTo>
                  <a:pt x="1020699" y="29971"/>
                </a:lnTo>
                <a:lnTo>
                  <a:pt x="997076" y="0"/>
                </a:lnTo>
                <a:close/>
              </a:path>
            </a:pathLst>
          </a:custGeom>
          <a:solidFill>
            <a:srgbClr val="3333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6667500" y="5826125"/>
            <a:ext cx="2220913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333399"/>
                </a:solidFill>
                <a:latin typeface="Tahoma"/>
                <a:cs typeface="Tahoma"/>
              </a:rPr>
              <a:t>Whole </a:t>
            </a:r>
            <a:r>
              <a:rPr sz="1800" dirty="0">
                <a:solidFill>
                  <a:srgbClr val="333399"/>
                </a:solidFill>
                <a:latin typeface="Tahoma"/>
                <a:cs typeface="Tahoma"/>
              </a:rPr>
              <a:t>IGMP</a:t>
            </a:r>
            <a:r>
              <a:rPr sz="1800" spc="-9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33399"/>
                </a:solidFill>
                <a:latin typeface="Tahoma"/>
                <a:cs typeface="Tahoma"/>
              </a:rPr>
              <a:t>message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9962" name="object 16"/>
          <p:cNvSpPr>
            <a:spLocks/>
          </p:cNvSpPr>
          <p:nvPr/>
        </p:nvSpPr>
        <p:spPr bwMode="auto">
          <a:xfrm>
            <a:off x="6405563" y="5014913"/>
            <a:ext cx="201612" cy="938212"/>
          </a:xfrm>
          <a:custGeom>
            <a:avLst/>
            <a:gdLst/>
            <a:ahLst/>
            <a:cxnLst>
              <a:cxn ang="0">
                <a:pos x="75309" y="110060"/>
              </a:cxn>
              <a:cxn ang="0">
                <a:pos x="37588" y="115873"/>
              </a:cxn>
              <a:cxn ang="0">
                <a:pos x="164973" y="938644"/>
              </a:cxn>
              <a:cxn ang="0">
                <a:pos x="202564" y="932827"/>
              </a:cxn>
              <a:cxn ang="0">
                <a:pos x="75309" y="110060"/>
              </a:cxn>
              <a:cxn ang="0">
                <a:pos x="38988" y="0"/>
              </a:cxn>
              <a:cxn ang="0">
                <a:pos x="0" y="121665"/>
              </a:cxn>
              <a:cxn ang="0">
                <a:pos x="37588" y="115873"/>
              </a:cxn>
              <a:cxn ang="0">
                <a:pos x="34670" y="97027"/>
              </a:cxn>
              <a:cxn ang="0">
                <a:pos x="72389" y="91185"/>
              </a:cxn>
              <a:cxn ang="0">
                <a:pos x="103629" y="91185"/>
              </a:cxn>
              <a:cxn ang="0">
                <a:pos x="38988" y="0"/>
              </a:cxn>
              <a:cxn ang="0">
                <a:pos x="72389" y="91185"/>
              </a:cxn>
              <a:cxn ang="0">
                <a:pos x="34670" y="97027"/>
              </a:cxn>
              <a:cxn ang="0">
                <a:pos x="37588" y="115873"/>
              </a:cxn>
              <a:cxn ang="0">
                <a:pos x="75309" y="110060"/>
              </a:cxn>
              <a:cxn ang="0">
                <a:pos x="72389" y="91185"/>
              </a:cxn>
              <a:cxn ang="0">
                <a:pos x="103629" y="91185"/>
              </a:cxn>
              <a:cxn ang="0">
                <a:pos x="72389" y="91185"/>
              </a:cxn>
              <a:cxn ang="0">
                <a:pos x="75309" y="110060"/>
              </a:cxn>
              <a:cxn ang="0">
                <a:pos x="112902" y="104266"/>
              </a:cxn>
              <a:cxn ang="0">
                <a:pos x="103629" y="91185"/>
              </a:cxn>
            </a:cxnLst>
            <a:rect l="0" t="0" r="r" b="b"/>
            <a:pathLst>
              <a:path w="202565" h="939164">
                <a:moveTo>
                  <a:pt x="75309" y="110060"/>
                </a:moveTo>
                <a:lnTo>
                  <a:pt x="37588" y="115873"/>
                </a:lnTo>
                <a:lnTo>
                  <a:pt x="164973" y="938644"/>
                </a:lnTo>
                <a:lnTo>
                  <a:pt x="202564" y="932827"/>
                </a:lnTo>
                <a:lnTo>
                  <a:pt x="75309" y="110060"/>
                </a:lnTo>
                <a:close/>
              </a:path>
              <a:path w="202565" h="939164">
                <a:moveTo>
                  <a:pt x="38988" y="0"/>
                </a:moveTo>
                <a:lnTo>
                  <a:pt x="0" y="121665"/>
                </a:lnTo>
                <a:lnTo>
                  <a:pt x="37588" y="115873"/>
                </a:lnTo>
                <a:lnTo>
                  <a:pt x="34670" y="97027"/>
                </a:lnTo>
                <a:lnTo>
                  <a:pt x="72389" y="91185"/>
                </a:lnTo>
                <a:lnTo>
                  <a:pt x="103629" y="91185"/>
                </a:lnTo>
                <a:lnTo>
                  <a:pt x="38988" y="0"/>
                </a:lnTo>
                <a:close/>
              </a:path>
              <a:path w="202565" h="939164">
                <a:moveTo>
                  <a:pt x="72389" y="91185"/>
                </a:moveTo>
                <a:lnTo>
                  <a:pt x="34670" y="97027"/>
                </a:lnTo>
                <a:lnTo>
                  <a:pt x="37588" y="115873"/>
                </a:lnTo>
                <a:lnTo>
                  <a:pt x="75309" y="110060"/>
                </a:lnTo>
                <a:lnTo>
                  <a:pt x="72389" y="91185"/>
                </a:lnTo>
                <a:close/>
              </a:path>
              <a:path w="202565" h="939164">
                <a:moveTo>
                  <a:pt x="103629" y="91185"/>
                </a:moveTo>
                <a:lnTo>
                  <a:pt x="72389" y="91185"/>
                </a:lnTo>
                <a:lnTo>
                  <a:pt x="75309" y="110060"/>
                </a:lnTo>
                <a:lnTo>
                  <a:pt x="112902" y="104266"/>
                </a:lnTo>
                <a:lnTo>
                  <a:pt x="103629" y="91185"/>
                </a:lnTo>
                <a:close/>
              </a:path>
            </a:pathLst>
          </a:custGeom>
          <a:solidFill>
            <a:srgbClr val="3333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3" name="object 1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E9F7E9C4-BE06-4895-97A4-CA0772F66D3D}" type="slidenum">
              <a:rPr lang="th-TH"/>
              <a:pPr marL="111125"/>
              <a:t>33</a:t>
            </a:fld>
            <a:endParaRPr lang="th-TH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01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IGMP Message</a:t>
            </a:r>
            <a:r>
              <a:rPr spc="-140" dirty="0"/>
              <a:t> </a:t>
            </a:r>
            <a:r>
              <a:rPr dirty="0"/>
              <a:t>Types</a:t>
            </a:r>
          </a:p>
        </p:txBody>
      </p:sp>
      <p:sp>
        <p:nvSpPr>
          <p:cNvPr id="40962" name="object 3"/>
          <p:cNvSpPr>
            <a:spLocks noChangeArrowheads="1"/>
          </p:cNvSpPr>
          <p:nvPr/>
        </p:nvSpPr>
        <p:spPr bwMode="auto">
          <a:xfrm>
            <a:off x="1355725" y="2322513"/>
            <a:ext cx="6719888" cy="29543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963" name="object 4"/>
          <p:cNvSpPr>
            <a:spLocks noChangeArrowheads="1"/>
          </p:cNvSpPr>
          <p:nvPr/>
        </p:nvSpPr>
        <p:spPr bwMode="auto">
          <a:xfrm>
            <a:off x="1403350" y="2349500"/>
            <a:ext cx="6624638" cy="28590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82925" y="3284538"/>
            <a:ext cx="215900" cy="2089150"/>
          </a:xfrm>
          <a:prstGeom prst="rect">
            <a:avLst/>
          </a:prstGeom>
        </p:spPr>
        <p:txBody>
          <a:bodyPr lIns="0" tIns="83185" rIns="0" bIns="0">
            <a:spAutoFit/>
          </a:bodyPr>
          <a:lstStyle/>
          <a:p>
            <a:pPr marL="13335" fontAlgn="auto">
              <a:spcBef>
                <a:spcPts val="655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7</a:t>
            </a:r>
            <a:endParaRPr sz="2400">
              <a:latin typeface="Tahoma"/>
              <a:cs typeface="Tahoma"/>
            </a:endParaRPr>
          </a:p>
          <a:p>
            <a:pPr marL="13335" fontAlgn="auto">
              <a:spcBef>
                <a:spcPts val="72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8</a:t>
            </a:r>
            <a:endParaRPr sz="2400">
              <a:latin typeface="Tahoma"/>
              <a:cs typeface="Tahoma"/>
            </a:endParaRPr>
          </a:p>
          <a:p>
            <a:pPr marL="13335" fontAlgn="auto">
              <a:spcBef>
                <a:spcPts val="895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  <a:p>
            <a:pPr marL="13335" fontAlgn="auto">
              <a:spcBef>
                <a:spcPts val="72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0965" name="object 6"/>
          <p:cNvSpPr>
            <a:spLocks noChangeArrowheads="1"/>
          </p:cNvSpPr>
          <p:nvPr/>
        </p:nvSpPr>
        <p:spPr bwMode="auto">
          <a:xfrm>
            <a:off x="2892425" y="3284538"/>
            <a:ext cx="214313" cy="20891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98588" y="2344738"/>
          <a:ext cx="6624637" cy="3517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525"/>
                <a:gridCol w="336676"/>
                <a:gridCol w="190500"/>
                <a:gridCol w="216408"/>
                <a:gridCol w="335914"/>
                <a:gridCol w="4392676"/>
              </a:tblGrid>
              <a:tr h="503174">
                <a:tc gridSpan="5"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Message</a:t>
                      </a:r>
                      <a:r>
                        <a:rPr sz="240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60" dirty="0">
                          <a:latin typeface="Tahoma"/>
                          <a:cs typeface="Tahoma"/>
                        </a:rPr>
                        <a:t>Type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E7B900"/>
                      </a:solidFill>
                      <a:prstDash val="solid"/>
                    </a:lnL>
                    <a:lnR w="9525">
                      <a:solidFill>
                        <a:srgbClr val="E7B900"/>
                      </a:solidFill>
                      <a:prstDash val="solid"/>
                    </a:lnR>
                    <a:lnT w="9525">
                      <a:solidFill>
                        <a:srgbClr val="E7B900"/>
                      </a:solidFill>
                      <a:prstDash val="solid"/>
                    </a:lnT>
                    <a:lnB w="9525">
                      <a:solidFill>
                        <a:srgbClr val="E7B9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Meaning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E7B900"/>
                      </a:solidFill>
                      <a:prstDash val="solid"/>
                    </a:lnL>
                    <a:lnR w="9525">
                      <a:solidFill>
                        <a:srgbClr val="E7B900"/>
                      </a:solidFill>
                      <a:prstDash val="solid"/>
                    </a:lnR>
                    <a:lnT w="9525">
                      <a:solidFill>
                        <a:srgbClr val="E7B900"/>
                      </a:solidFill>
                      <a:prstDash val="solid"/>
                    </a:lnT>
                    <a:lnB w="9525">
                      <a:solidFill>
                        <a:srgbClr val="E7B9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431546">
                <a:tc rowSpan="2"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90" dirty="0">
                          <a:latin typeface="Tahoma"/>
                          <a:cs typeface="Tahoma"/>
                        </a:rPr>
                        <a:t>Ver.1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E7B900"/>
                      </a:solidFill>
                      <a:prstDash val="solid"/>
                    </a:lnL>
                    <a:lnR w="9525">
                      <a:solidFill>
                        <a:srgbClr val="E7B900"/>
                      </a:solidFill>
                      <a:prstDash val="solid"/>
                    </a:lnR>
                    <a:lnT w="9525">
                      <a:solidFill>
                        <a:srgbClr val="E7B900"/>
                      </a:solidFill>
                      <a:prstDash val="solid"/>
                    </a:lnT>
                    <a:lnB w="9525">
                      <a:solidFill>
                        <a:srgbClr val="E7B9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90" dirty="0">
                          <a:latin typeface="Tahoma"/>
                          <a:cs typeface="Tahoma"/>
                        </a:rPr>
                        <a:t>Ver.2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E7B900"/>
                      </a:solidFill>
                      <a:prstDash val="solid"/>
                    </a:lnL>
                    <a:lnR w="9525">
                      <a:solidFill>
                        <a:srgbClr val="E7B900"/>
                      </a:solidFill>
                      <a:prstDash val="solid"/>
                    </a:lnR>
                    <a:lnT w="9525">
                      <a:solidFill>
                        <a:srgbClr val="E7B900"/>
                      </a:solidFill>
                      <a:prstDash val="solid"/>
                    </a:lnT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7B900"/>
                      </a:solidFill>
                      <a:prstDash val="solid"/>
                    </a:lnL>
                    <a:lnR w="9525">
                      <a:solidFill>
                        <a:srgbClr val="E7B900"/>
                      </a:solidFill>
                      <a:prstDash val="solid"/>
                    </a:lnR>
                    <a:lnT w="9525">
                      <a:solidFill>
                        <a:srgbClr val="E7B900"/>
                      </a:solidFill>
                      <a:prstDash val="solid"/>
                    </a:lnT>
                    <a:lnB w="9525">
                      <a:solidFill>
                        <a:srgbClr val="E7B9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734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7B900"/>
                      </a:solidFill>
                      <a:prstDash val="solid"/>
                    </a:lnL>
                    <a:lnR w="9525">
                      <a:solidFill>
                        <a:srgbClr val="E7B900"/>
                      </a:solidFill>
                      <a:prstDash val="solid"/>
                    </a:lnR>
                    <a:lnT w="9525">
                      <a:solidFill>
                        <a:srgbClr val="E7B900"/>
                      </a:solidFill>
                      <a:prstDash val="solid"/>
                    </a:lnT>
                    <a:lnB w="9525">
                      <a:solidFill>
                        <a:srgbClr val="E7B9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E7B9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E7B9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7B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7B900"/>
                      </a:solidFill>
                      <a:prstDash val="solid"/>
                    </a:lnR>
                    <a:lnB w="9525">
                      <a:solidFill>
                        <a:srgbClr val="E7B9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7B900"/>
                      </a:solidFill>
                      <a:prstDash val="solid"/>
                    </a:lnL>
                    <a:lnR w="9525">
                      <a:solidFill>
                        <a:srgbClr val="E7B900"/>
                      </a:solidFill>
                      <a:prstDash val="solid"/>
                    </a:lnR>
                    <a:lnT w="9525">
                      <a:solidFill>
                        <a:srgbClr val="E7B900"/>
                      </a:solidFill>
                      <a:prstDash val="solid"/>
                    </a:lnT>
                    <a:lnB w="9525">
                      <a:solidFill>
                        <a:srgbClr val="E7B9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4570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E7B900"/>
                      </a:solidFill>
                      <a:prstDash val="solid"/>
                    </a:lnL>
                    <a:lnR w="9525">
                      <a:solidFill>
                        <a:srgbClr val="E7B900"/>
                      </a:solidFill>
                      <a:prstDash val="solid"/>
                    </a:lnR>
                    <a:lnT w="9525">
                      <a:solidFill>
                        <a:srgbClr val="E7B900"/>
                      </a:solidFill>
                      <a:prstDash val="solid"/>
                    </a:lnT>
                    <a:lnB w="9525">
                      <a:solidFill>
                        <a:srgbClr val="E7B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E7B9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7B900"/>
                      </a:solidFill>
                      <a:prstDash val="solid"/>
                    </a:lnT>
                    <a:lnB w="9525">
                      <a:solidFill>
                        <a:srgbClr val="E7B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7B900"/>
                      </a:solidFill>
                      <a:prstDash val="solid"/>
                    </a:lnT>
                    <a:lnB w="9525">
                      <a:solidFill>
                        <a:srgbClr val="E7B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7B900"/>
                      </a:solidFill>
                      <a:prstDash val="solid"/>
                    </a:lnR>
                    <a:lnT w="9525">
                      <a:solidFill>
                        <a:srgbClr val="E7B900"/>
                      </a:solidFill>
                      <a:prstDash val="solid"/>
                    </a:lnT>
                    <a:lnB w="9525">
                      <a:solidFill>
                        <a:srgbClr val="E7B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Group </a:t>
                      </a:r>
                      <a:r>
                        <a:rPr sz="2400" dirty="0">
                          <a:latin typeface="Tahoma"/>
                          <a:cs typeface="Tahoma"/>
                        </a:rPr>
                        <a:t>membership</a:t>
                      </a:r>
                      <a:r>
                        <a:rPr sz="24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5" dirty="0">
                          <a:latin typeface="Tahoma"/>
                          <a:cs typeface="Tahoma"/>
                        </a:rPr>
                        <a:t>query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E7B900"/>
                      </a:solidFill>
                      <a:prstDash val="solid"/>
                    </a:lnL>
                    <a:lnR w="9525">
                      <a:solidFill>
                        <a:srgbClr val="E7B900"/>
                      </a:solidFill>
                      <a:prstDash val="solid"/>
                    </a:lnR>
                    <a:lnT w="9525">
                      <a:solidFill>
                        <a:srgbClr val="E7B900"/>
                      </a:solidFill>
                      <a:prstDash val="solid"/>
                    </a:lnT>
                    <a:lnB w="9525">
                      <a:solidFill>
                        <a:srgbClr val="E7B900"/>
                      </a:solidFill>
                      <a:prstDash val="solid"/>
                    </a:lnB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2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E7B900"/>
                      </a:solidFill>
                      <a:prstDash val="solid"/>
                    </a:lnL>
                    <a:lnR w="9525">
                      <a:solidFill>
                        <a:srgbClr val="E7B900"/>
                      </a:solidFill>
                      <a:prstDash val="solid"/>
                    </a:lnR>
                    <a:lnT w="9525">
                      <a:solidFill>
                        <a:srgbClr val="E7B900"/>
                      </a:solidFill>
                      <a:prstDash val="solid"/>
                    </a:lnT>
                    <a:lnB w="9525">
                      <a:solidFill>
                        <a:srgbClr val="E7B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E7B9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7B900"/>
                      </a:solidFill>
                      <a:prstDash val="solid"/>
                    </a:lnT>
                    <a:lnB w="9525">
                      <a:solidFill>
                        <a:srgbClr val="E7B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7B900"/>
                      </a:solidFill>
                      <a:prstDash val="solid"/>
                    </a:lnT>
                    <a:lnB w="9525">
                      <a:solidFill>
                        <a:srgbClr val="E7B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7B900"/>
                      </a:solidFill>
                      <a:prstDash val="solid"/>
                    </a:lnR>
                    <a:lnT w="9525">
                      <a:solidFill>
                        <a:srgbClr val="E7B900"/>
                      </a:solidFill>
                      <a:prstDash val="solid"/>
                    </a:lnT>
                    <a:lnB w="9525">
                      <a:solidFill>
                        <a:srgbClr val="E7B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10" dirty="0">
                          <a:latin typeface="Tahoma"/>
                          <a:cs typeface="Tahoma"/>
                        </a:rPr>
                        <a:t>Response </a:t>
                      </a:r>
                      <a:r>
                        <a:rPr sz="2400" spc="-5" dirty="0">
                          <a:latin typeface="Tahoma"/>
                          <a:cs typeface="Tahoma"/>
                        </a:rPr>
                        <a:t>to Group</a:t>
                      </a:r>
                      <a:r>
                        <a:rPr sz="24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5" dirty="0">
                          <a:latin typeface="Tahoma"/>
                          <a:cs typeface="Tahoma"/>
                        </a:rPr>
                        <a:t>query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E7B900"/>
                      </a:solidFill>
                      <a:prstDash val="solid"/>
                    </a:lnL>
                    <a:lnR w="9525">
                      <a:solidFill>
                        <a:srgbClr val="E7B900"/>
                      </a:solidFill>
                      <a:prstDash val="solid"/>
                    </a:lnR>
                    <a:lnT w="9525">
                      <a:solidFill>
                        <a:srgbClr val="E7B900"/>
                      </a:solidFill>
                      <a:prstDash val="solid"/>
                    </a:lnT>
                    <a:lnB w="9525">
                      <a:solidFill>
                        <a:srgbClr val="E7B9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6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E7B900"/>
                      </a:solidFill>
                      <a:prstDash val="solid"/>
                    </a:lnL>
                    <a:lnR w="9525">
                      <a:solidFill>
                        <a:srgbClr val="E7B900"/>
                      </a:solidFill>
                      <a:prstDash val="solid"/>
                    </a:lnR>
                    <a:lnT w="9525">
                      <a:solidFill>
                        <a:srgbClr val="E7B900"/>
                      </a:solidFill>
                      <a:prstDash val="solid"/>
                    </a:lnT>
                    <a:lnB w="9525">
                      <a:solidFill>
                        <a:srgbClr val="E7B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E7B9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7B900"/>
                      </a:solidFill>
                      <a:prstDash val="solid"/>
                    </a:lnT>
                    <a:lnB w="9525">
                      <a:solidFill>
                        <a:srgbClr val="E7B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2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7B900"/>
                      </a:solidFill>
                      <a:prstDash val="solid"/>
                    </a:lnT>
                    <a:lnB w="9525">
                      <a:solidFill>
                        <a:srgbClr val="E7B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7B900"/>
                      </a:solidFill>
                      <a:prstDash val="solid"/>
                    </a:lnR>
                    <a:lnT w="9525">
                      <a:solidFill>
                        <a:srgbClr val="E7B900"/>
                      </a:solidFill>
                      <a:prstDash val="solid"/>
                    </a:lnT>
                    <a:lnB w="9525">
                      <a:solidFill>
                        <a:srgbClr val="E7B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10" dirty="0">
                          <a:latin typeface="Tahoma"/>
                          <a:cs typeface="Tahoma"/>
                        </a:rPr>
                        <a:t>Response </a:t>
                      </a:r>
                      <a:r>
                        <a:rPr sz="2400" spc="-5" dirty="0">
                          <a:latin typeface="Tahoma"/>
                          <a:cs typeface="Tahoma"/>
                        </a:rPr>
                        <a:t>to Group</a:t>
                      </a:r>
                      <a:r>
                        <a:rPr sz="24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5" dirty="0">
                          <a:latin typeface="Tahoma"/>
                          <a:cs typeface="Tahoma"/>
                        </a:rPr>
                        <a:t>query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E7B900"/>
                      </a:solidFill>
                      <a:prstDash val="solid"/>
                    </a:lnL>
                    <a:lnR w="9525">
                      <a:solidFill>
                        <a:srgbClr val="E7B900"/>
                      </a:solidFill>
                      <a:prstDash val="solid"/>
                    </a:lnR>
                    <a:lnT w="9525">
                      <a:solidFill>
                        <a:srgbClr val="E7B900"/>
                      </a:solidFill>
                      <a:prstDash val="solid"/>
                    </a:lnT>
                    <a:lnB w="9525">
                      <a:solidFill>
                        <a:srgbClr val="E7B9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7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E7B900"/>
                      </a:solidFill>
                      <a:prstDash val="solid"/>
                    </a:lnL>
                    <a:lnR w="9525">
                      <a:solidFill>
                        <a:srgbClr val="E7B900"/>
                      </a:solidFill>
                      <a:prstDash val="solid"/>
                    </a:lnR>
                    <a:lnT w="9525">
                      <a:solidFill>
                        <a:srgbClr val="E7B900"/>
                      </a:solidFill>
                      <a:prstDash val="solid"/>
                    </a:lnT>
                    <a:lnB w="9525">
                      <a:solidFill>
                        <a:srgbClr val="E7B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E7B9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7B900"/>
                      </a:solidFill>
                      <a:prstDash val="solid"/>
                    </a:lnT>
                    <a:lnB w="9525">
                      <a:solidFill>
                        <a:srgbClr val="E7B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2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7B900"/>
                      </a:solidFill>
                      <a:prstDash val="solid"/>
                    </a:lnT>
                    <a:lnB w="9525">
                      <a:solidFill>
                        <a:srgbClr val="E7B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7B900"/>
                      </a:solidFill>
                      <a:prstDash val="solid"/>
                    </a:lnR>
                    <a:lnT w="9525">
                      <a:solidFill>
                        <a:srgbClr val="E7B900"/>
                      </a:solidFill>
                      <a:prstDash val="solid"/>
                    </a:lnT>
                    <a:lnB w="9525">
                      <a:solidFill>
                        <a:srgbClr val="E7B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Announcement </a:t>
                      </a:r>
                      <a:r>
                        <a:rPr sz="2400" spc="-5" dirty="0">
                          <a:latin typeface="Tahoma"/>
                          <a:cs typeface="Tahoma"/>
                        </a:rPr>
                        <a:t>leaving </a:t>
                      </a:r>
                      <a:r>
                        <a:rPr sz="24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4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5" dirty="0">
                          <a:latin typeface="Tahoma"/>
                          <a:cs typeface="Tahoma"/>
                        </a:rPr>
                        <a:t>group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E7B900"/>
                      </a:solidFill>
                      <a:prstDash val="solid"/>
                    </a:lnL>
                    <a:lnR w="9525">
                      <a:solidFill>
                        <a:srgbClr val="E7B900"/>
                      </a:solidFill>
                      <a:prstDash val="solid"/>
                    </a:lnR>
                    <a:lnT w="9525">
                      <a:solidFill>
                        <a:srgbClr val="E7B900"/>
                      </a:solidFill>
                      <a:prstDash val="solid"/>
                    </a:lnT>
                    <a:lnB w="9525">
                      <a:solidFill>
                        <a:srgbClr val="E7B900"/>
                      </a:solidFill>
                      <a:prstDash val="solid"/>
                    </a:lnB>
                  </a:tcPr>
                </a:tc>
              </a:tr>
              <a:tr h="165100">
                <a:tc gridSpan="2">
                  <a:txBody>
                    <a:bodyPr/>
                    <a:lstStyle/>
                    <a:p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7B9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7B9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E7B9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266825" y="6083300"/>
            <a:ext cx="1814513" cy="309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Protocol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version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1026" name="object 9"/>
          <p:cNvSpPr>
            <a:spLocks/>
          </p:cNvSpPr>
          <p:nvPr/>
        </p:nvSpPr>
        <p:spPr bwMode="auto">
          <a:xfrm>
            <a:off x="2411413" y="5291138"/>
            <a:ext cx="592137" cy="876300"/>
          </a:xfrm>
          <a:custGeom>
            <a:avLst/>
            <a:gdLst/>
            <a:ahLst/>
            <a:cxnLst>
              <a:cxn ang="0">
                <a:pos x="15747" y="749350"/>
              </a:cxn>
              <a:cxn ang="0">
                <a:pos x="0" y="876172"/>
              </a:cxn>
              <a:cxn ang="0">
                <a:pos x="110870" y="812685"/>
              </a:cxn>
              <a:cxn ang="0">
                <a:pos x="102974" y="807427"/>
              </a:cxn>
              <a:cxn ang="0">
                <a:pos x="68580" y="807427"/>
              </a:cxn>
              <a:cxn ang="0">
                <a:pos x="36956" y="786320"/>
              </a:cxn>
              <a:cxn ang="0">
                <a:pos x="47492" y="770487"/>
              </a:cxn>
              <a:cxn ang="0">
                <a:pos x="15747" y="749350"/>
              </a:cxn>
              <a:cxn ang="0">
                <a:pos x="47492" y="770487"/>
              </a:cxn>
              <a:cxn ang="0">
                <a:pos x="36956" y="786320"/>
              </a:cxn>
              <a:cxn ang="0">
                <a:pos x="68580" y="807427"/>
              </a:cxn>
              <a:cxn ang="0">
                <a:pos x="79141" y="791559"/>
              </a:cxn>
              <a:cxn ang="0">
                <a:pos x="47492" y="770487"/>
              </a:cxn>
              <a:cxn ang="0">
                <a:pos x="79141" y="791559"/>
              </a:cxn>
              <a:cxn ang="0">
                <a:pos x="68580" y="807427"/>
              </a:cxn>
              <a:cxn ang="0">
                <a:pos x="102974" y="807427"/>
              </a:cxn>
              <a:cxn ang="0">
                <a:pos x="79141" y="791559"/>
              </a:cxn>
              <a:cxn ang="0">
                <a:pos x="560196" y="0"/>
              </a:cxn>
              <a:cxn ang="0">
                <a:pos x="47492" y="770487"/>
              </a:cxn>
              <a:cxn ang="0">
                <a:pos x="79141" y="791559"/>
              </a:cxn>
              <a:cxn ang="0">
                <a:pos x="591946" y="21081"/>
              </a:cxn>
              <a:cxn ang="0">
                <a:pos x="560196" y="0"/>
              </a:cxn>
            </a:cxnLst>
            <a:rect l="0" t="0" r="r" b="b"/>
            <a:pathLst>
              <a:path w="592455" h="876300">
                <a:moveTo>
                  <a:pt x="15747" y="749350"/>
                </a:moveTo>
                <a:lnTo>
                  <a:pt x="0" y="876172"/>
                </a:lnTo>
                <a:lnTo>
                  <a:pt x="110870" y="812685"/>
                </a:lnTo>
                <a:lnTo>
                  <a:pt x="102974" y="807427"/>
                </a:lnTo>
                <a:lnTo>
                  <a:pt x="68580" y="807427"/>
                </a:lnTo>
                <a:lnTo>
                  <a:pt x="36956" y="786320"/>
                </a:lnTo>
                <a:lnTo>
                  <a:pt x="47492" y="770487"/>
                </a:lnTo>
                <a:lnTo>
                  <a:pt x="15747" y="749350"/>
                </a:lnTo>
                <a:close/>
              </a:path>
              <a:path w="592455" h="876300">
                <a:moveTo>
                  <a:pt x="47492" y="770487"/>
                </a:moveTo>
                <a:lnTo>
                  <a:pt x="36956" y="786320"/>
                </a:lnTo>
                <a:lnTo>
                  <a:pt x="68580" y="807427"/>
                </a:lnTo>
                <a:lnTo>
                  <a:pt x="79141" y="791559"/>
                </a:lnTo>
                <a:lnTo>
                  <a:pt x="47492" y="770487"/>
                </a:lnTo>
                <a:close/>
              </a:path>
              <a:path w="592455" h="876300">
                <a:moveTo>
                  <a:pt x="79141" y="791559"/>
                </a:moveTo>
                <a:lnTo>
                  <a:pt x="68580" y="807427"/>
                </a:lnTo>
                <a:lnTo>
                  <a:pt x="102974" y="807427"/>
                </a:lnTo>
                <a:lnTo>
                  <a:pt x="79141" y="791559"/>
                </a:lnTo>
                <a:close/>
              </a:path>
              <a:path w="592455" h="876300">
                <a:moveTo>
                  <a:pt x="560196" y="0"/>
                </a:moveTo>
                <a:lnTo>
                  <a:pt x="47492" y="770487"/>
                </a:lnTo>
                <a:lnTo>
                  <a:pt x="79141" y="791559"/>
                </a:lnTo>
                <a:lnTo>
                  <a:pt x="591946" y="21081"/>
                </a:lnTo>
                <a:lnTo>
                  <a:pt x="56019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3498850" y="6037263"/>
            <a:ext cx="1592263" cy="3095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Message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Type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1028" name="object 11"/>
          <p:cNvSpPr>
            <a:spLocks/>
          </p:cNvSpPr>
          <p:nvPr/>
        </p:nvSpPr>
        <p:spPr bwMode="auto">
          <a:xfrm>
            <a:off x="3336925" y="5286375"/>
            <a:ext cx="876300" cy="736600"/>
          </a:xfrm>
          <a:custGeom>
            <a:avLst/>
            <a:gdLst/>
            <a:ahLst/>
            <a:cxnLst>
              <a:cxn ang="0">
                <a:pos x="776343" y="676873"/>
              </a:cxn>
              <a:cxn ang="0">
                <a:pos x="751966" y="706120"/>
              </a:cxn>
              <a:cxn ang="0">
                <a:pos x="876300" y="735457"/>
              </a:cxn>
              <a:cxn ang="0">
                <a:pos x="856024" y="689063"/>
              </a:cxn>
              <a:cxn ang="0">
                <a:pos x="790955" y="689063"/>
              </a:cxn>
              <a:cxn ang="0">
                <a:pos x="776343" y="676873"/>
              </a:cxn>
              <a:cxn ang="0">
                <a:pos x="800722" y="647621"/>
              </a:cxn>
              <a:cxn ang="0">
                <a:pos x="776343" y="676873"/>
              </a:cxn>
              <a:cxn ang="0">
                <a:pos x="790955" y="689063"/>
              </a:cxn>
              <a:cxn ang="0">
                <a:pos x="815339" y="659815"/>
              </a:cxn>
              <a:cxn ang="0">
                <a:pos x="800722" y="647621"/>
              </a:cxn>
              <a:cxn ang="0">
                <a:pos x="825118" y="618350"/>
              </a:cxn>
              <a:cxn ang="0">
                <a:pos x="800722" y="647621"/>
              </a:cxn>
              <a:cxn ang="0">
                <a:pos x="815339" y="659815"/>
              </a:cxn>
              <a:cxn ang="0">
                <a:pos x="790955" y="689063"/>
              </a:cxn>
              <a:cxn ang="0">
                <a:pos x="856024" y="689063"/>
              </a:cxn>
              <a:cxn ang="0">
                <a:pos x="825118" y="618350"/>
              </a:cxn>
              <a:cxn ang="0">
                <a:pos x="24384" y="0"/>
              </a:cxn>
              <a:cxn ang="0">
                <a:pos x="0" y="29210"/>
              </a:cxn>
              <a:cxn ang="0">
                <a:pos x="776343" y="676873"/>
              </a:cxn>
              <a:cxn ang="0">
                <a:pos x="800722" y="647621"/>
              </a:cxn>
              <a:cxn ang="0">
                <a:pos x="24384" y="0"/>
              </a:cxn>
            </a:cxnLst>
            <a:rect l="0" t="0" r="r" b="b"/>
            <a:pathLst>
              <a:path w="876300" h="735964">
                <a:moveTo>
                  <a:pt x="776343" y="676873"/>
                </a:moveTo>
                <a:lnTo>
                  <a:pt x="751966" y="706120"/>
                </a:lnTo>
                <a:lnTo>
                  <a:pt x="876300" y="735457"/>
                </a:lnTo>
                <a:lnTo>
                  <a:pt x="856024" y="689063"/>
                </a:lnTo>
                <a:lnTo>
                  <a:pt x="790955" y="689063"/>
                </a:lnTo>
                <a:lnTo>
                  <a:pt x="776343" y="676873"/>
                </a:lnTo>
                <a:close/>
              </a:path>
              <a:path w="876300" h="735964">
                <a:moveTo>
                  <a:pt x="800722" y="647621"/>
                </a:moveTo>
                <a:lnTo>
                  <a:pt x="776343" y="676873"/>
                </a:lnTo>
                <a:lnTo>
                  <a:pt x="790955" y="689063"/>
                </a:lnTo>
                <a:lnTo>
                  <a:pt x="815339" y="659815"/>
                </a:lnTo>
                <a:lnTo>
                  <a:pt x="800722" y="647621"/>
                </a:lnTo>
                <a:close/>
              </a:path>
              <a:path w="876300" h="735964">
                <a:moveTo>
                  <a:pt x="825118" y="618350"/>
                </a:moveTo>
                <a:lnTo>
                  <a:pt x="800722" y="647621"/>
                </a:lnTo>
                <a:lnTo>
                  <a:pt x="815339" y="659815"/>
                </a:lnTo>
                <a:lnTo>
                  <a:pt x="790955" y="689063"/>
                </a:lnTo>
                <a:lnTo>
                  <a:pt x="856024" y="689063"/>
                </a:lnTo>
                <a:lnTo>
                  <a:pt x="825118" y="618350"/>
                </a:lnTo>
                <a:close/>
              </a:path>
              <a:path w="876300" h="735964">
                <a:moveTo>
                  <a:pt x="24384" y="0"/>
                </a:moveTo>
                <a:lnTo>
                  <a:pt x="0" y="29210"/>
                </a:lnTo>
                <a:lnTo>
                  <a:pt x="776343" y="676873"/>
                </a:lnTo>
                <a:lnTo>
                  <a:pt x="800722" y="64762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9" name="object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06AC7A45-DD5A-410B-8259-C1A49A3BD9EB}" type="slidenum">
              <a:rPr lang="th-TH"/>
              <a:pPr marL="111125"/>
              <a:t>34</a:t>
            </a:fld>
            <a:endParaRPr lang="th-TH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957263"/>
            <a:ext cx="2103437" cy="668337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IGMP</a:t>
            </a:r>
            <a:r>
              <a:rPr spc="-120" dirty="0"/>
              <a:t> </a:t>
            </a:r>
            <a:r>
              <a:rPr spc="-5" dirty="0"/>
              <a:t>v3</a:t>
            </a:r>
          </a:p>
        </p:txBody>
      </p:sp>
      <p:sp>
        <p:nvSpPr>
          <p:cNvPr id="41986" name="object 3"/>
          <p:cNvSpPr>
            <a:spLocks/>
          </p:cNvSpPr>
          <p:nvPr/>
        </p:nvSpPr>
        <p:spPr bwMode="auto">
          <a:xfrm>
            <a:off x="1116013" y="2093913"/>
            <a:ext cx="1801812" cy="762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0" y="38100"/>
              </a:cxn>
              <a:cxn ang="0">
                <a:pos x="76200" y="76200"/>
              </a:cxn>
              <a:cxn ang="0">
                <a:pos x="76200" y="44450"/>
              </a:cxn>
              <a:cxn ang="0">
                <a:pos x="63500" y="44450"/>
              </a:cxn>
              <a:cxn ang="0">
                <a:pos x="63500" y="31750"/>
              </a:cxn>
              <a:cxn ang="0">
                <a:pos x="76200" y="31750"/>
              </a:cxn>
              <a:cxn ang="0">
                <a:pos x="76200" y="0"/>
              </a:cxn>
              <a:cxn ang="0">
                <a:pos x="1725168" y="0"/>
              </a:cxn>
              <a:cxn ang="0">
                <a:pos x="1725168" y="76200"/>
              </a:cxn>
              <a:cxn ang="0">
                <a:pos x="1788668" y="44450"/>
              </a:cxn>
              <a:cxn ang="0">
                <a:pos x="1737868" y="44450"/>
              </a:cxn>
              <a:cxn ang="0">
                <a:pos x="1737868" y="31750"/>
              </a:cxn>
              <a:cxn ang="0">
                <a:pos x="1788668" y="31750"/>
              </a:cxn>
              <a:cxn ang="0">
                <a:pos x="1725168" y="0"/>
              </a:cxn>
              <a:cxn ang="0">
                <a:pos x="76200" y="31750"/>
              </a:cxn>
              <a:cxn ang="0">
                <a:pos x="63500" y="31750"/>
              </a:cxn>
              <a:cxn ang="0">
                <a:pos x="63500" y="44450"/>
              </a:cxn>
              <a:cxn ang="0">
                <a:pos x="76200" y="44450"/>
              </a:cxn>
              <a:cxn ang="0">
                <a:pos x="76200" y="31750"/>
              </a:cxn>
              <a:cxn ang="0">
                <a:pos x="1725168" y="31750"/>
              </a:cxn>
              <a:cxn ang="0">
                <a:pos x="76200" y="31750"/>
              </a:cxn>
              <a:cxn ang="0">
                <a:pos x="76200" y="44450"/>
              </a:cxn>
              <a:cxn ang="0">
                <a:pos x="1725168" y="44450"/>
              </a:cxn>
              <a:cxn ang="0">
                <a:pos x="1725168" y="31750"/>
              </a:cxn>
              <a:cxn ang="0">
                <a:pos x="1788668" y="31750"/>
              </a:cxn>
              <a:cxn ang="0">
                <a:pos x="1737868" y="31750"/>
              </a:cxn>
              <a:cxn ang="0">
                <a:pos x="1737868" y="44450"/>
              </a:cxn>
              <a:cxn ang="0">
                <a:pos x="1788668" y="44450"/>
              </a:cxn>
              <a:cxn ang="0">
                <a:pos x="1801368" y="38100"/>
              </a:cxn>
              <a:cxn ang="0">
                <a:pos x="1788668" y="31750"/>
              </a:cxn>
            </a:cxnLst>
            <a:rect l="0" t="0" r="r" b="b"/>
            <a:pathLst>
              <a:path w="180149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801495" h="76200">
                <a:moveTo>
                  <a:pt x="1725168" y="0"/>
                </a:moveTo>
                <a:lnTo>
                  <a:pt x="1725168" y="76200"/>
                </a:lnTo>
                <a:lnTo>
                  <a:pt x="1788668" y="44450"/>
                </a:lnTo>
                <a:lnTo>
                  <a:pt x="1737868" y="44450"/>
                </a:lnTo>
                <a:lnTo>
                  <a:pt x="1737868" y="31750"/>
                </a:lnTo>
                <a:lnTo>
                  <a:pt x="1788668" y="31750"/>
                </a:lnTo>
                <a:lnTo>
                  <a:pt x="1725168" y="0"/>
                </a:lnTo>
                <a:close/>
              </a:path>
              <a:path w="180149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801495" h="76200">
                <a:moveTo>
                  <a:pt x="1725168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725168" y="44450"/>
                </a:lnTo>
                <a:lnTo>
                  <a:pt x="1725168" y="31750"/>
                </a:lnTo>
                <a:close/>
              </a:path>
              <a:path w="1801495" h="76200">
                <a:moveTo>
                  <a:pt x="1788668" y="31750"/>
                </a:moveTo>
                <a:lnTo>
                  <a:pt x="1737868" y="31750"/>
                </a:lnTo>
                <a:lnTo>
                  <a:pt x="1737868" y="44450"/>
                </a:lnTo>
                <a:lnTo>
                  <a:pt x="1788668" y="44450"/>
                </a:lnTo>
                <a:lnTo>
                  <a:pt x="1801368" y="38100"/>
                </a:lnTo>
                <a:lnTo>
                  <a:pt x="1788668" y="317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" name="object 4"/>
          <p:cNvSpPr txBox="1"/>
          <p:nvPr/>
        </p:nvSpPr>
        <p:spPr>
          <a:xfrm>
            <a:off x="1698625" y="1863725"/>
            <a:ext cx="658813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1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byte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1988" name="object 5"/>
          <p:cNvSpPr>
            <a:spLocks/>
          </p:cNvSpPr>
          <p:nvPr/>
        </p:nvSpPr>
        <p:spPr bwMode="auto">
          <a:xfrm>
            <a:off x="2916238" y="2093913"/>
            <a:ext cx="1800225" cy="762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0" y="38100"/>
              </a:cxn>
              <a:cxn ang="0">
                <a:pos x="76200" y="76200"/>
              </a:cxn>
              <a:cxn ang="0">
                <a:pos x="76200" y="44450"/>
              </a:cxn>
              <a:cxn ang="0">
                <a:pos x="63500" y="44450"/>
              </a:cxn>
              <a:cxn ang="0">
                <a:pos x="63500" y="31750"/>
              </a:cxn>
              <a:cxn ang="0">
                <a:pos x="76200" y="31750"/>
              </a:cxn>
              <a:cxn ang="0">
                <a:pos x="76200" y="0"/>
              </a:cxn>
              <a:cxn ang="0">
                <a:pos x="1723643" y="0"/>
              </a:cxn>
              <a:cxn ang="0">
                <a:pos x="1723643" y="76200"/>
              </a:cxn>
              <a:cxn ang="0">
                <a:pos x="1787143" y="44450"/>
              </a:cxn>
              <a:cxn ang="0">
                <a:pos x="1736343" y="44450"/>
              </a:cxn>
              <a:cxn ang="0">
                <a:pos x="1736343" y="31750"/>
              </a:cxn>
              <a:cxn ang="0">
                <a:pos x="1787143" y="31750"/>
              </a:cxn>
              <a:cxn ang="0">
                <a:pos x="1723643" y="0"/>
              </a:cxn>
              <a:cxn ang="0">
                <a:pos x="76200" y="31750"/>
              </a:cxn>
              <a:cxn ang="0">
                <a:pos x="63500" y="31750"/>
              </a:cxn>
              <a:cxn ang="0">
                <a:pos x="63500" y="44450"/>
              </a:cxn>
              <a:cxn ang="0">
                <a:pos x="76200" y="44450"/>
              </a:cxn>
              <a:cxn ang="0">
                <a:pos x="76200" y="31750"/>
              </a:cxn>
              <a:cxn ang="0">
                <a:pos x="1723643" y="31750"/>
              </a:cxn>
              <a:cxn ang="0">
                <a:pos x="76200" y="31750"/>
              </a:cxn>
              <a:cxn ang="0">
                <a:pos x="76200" y="44450"/>
              </a:cxn>
              <a:cxn ang="0">
                <a:pos x="1723643" y="44450"/>
              </a:cxn>
              <a:cxn ang="0">
                <a:pos x="1723643" y="31750"/>
              </a:cxn>
              <a:cxn ang="0">
                <a:pos x="1787143" y="31750"/>
              </a:cxn>
              <a:cxn ang="0">
                <a:pos x="1736343" y="31750"/>
              </a:cxn>
              <a:cxn ang="0">
                <a:pos x="1736343" y="44450"/>
              </a:cxn>
              <a:cxn ang="0">
                <a:pos x="1787143" y="44450"/>
              </a:cxn>
              <a:cxn ang="0">
                <a:pos x="1799843" y="38100"/>
              </a:cxn>
              <a:cxn ang="0">
                <a:pos x="1787143" y="31750"/>
              </a:cxn>
            </a:cxnLst>
            <a:rect l="0" t="0" r="r" b="b"/>
            <a:pathLst>
              <a:path w="18002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800225" h="76200">
                <a:moveTo>
                  <a:pt x="1723643" y="0"/>
                </a:moveTo>
                <a:lnTo>
                  <a:pt x="1723643" y="76200"/>
                </a:lnTo>
                <a:lnTo>
                  <a:pt x="1787143" y="44450"/>
                </a:lnTo>
                <a:lnTo>
                  <a:pt x="1736343" y="44450"/>
                </a:lnTo>
                <a:lnTo>
                  <a:pt x="1736343" y="31750"/>
                </a:lnTo>
                <a:lnTo>
                  <a:pt x="1787143" y="31750"/>
                </a:lnTo>
                <a:lnTo>
                  <a:pt x="1723643" y="0"/>
                </a:lnTo>
                <a:close/>
              </a:path>
              <a:path w="180022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800225" h="76200">
                <a:moveTo>
                  <a:pt x="172364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723643" y="44450"/>
                </a:lnTo>
                <a:lnTo>
                  <a:pt x="1723643" y="31750"/>
                </a:lnTo>
                <a:close/>
              </a:path>
              <a:path w="1800225" h="76200">
                <a:moveTo>
                  <a:pt x="1787143" y="31750"/>
                </a:moveTo>
                <a:lnTo>
                  <a:pt x="1736343" y="31750"/>
                </a:lnTo>
                <a:lnTo>
                  <a:pt x="1736343" y="44450"/>
                </a:lnTo>
                <a:lnTo>
                  <a:pt x="1787143" y="44450"/>
                </a:lnTo>
                <a:lnTo>
                  <a:pt x="1799843" y="38100"/>
                </a:lnTo>
                <a:lnTo>
                  <a:pt x="1787143" y="317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3498850" y="1863725"/>
            <a:ext cx="658813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1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byte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1990" name="object 7"/>
          <p:cNvSpPr>
            <a:spLocks/>
          </p:cNvSpPr>
          <p:nvPr/>
        </p:nvSpPr>
        <p:spPr bwMode="auto">
          <a:xfrm>
            <a:off x="4716463" y="2093913"/>
            <a:ext cx="3527425" cy="762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0" y="38100"/>
              </a:cxn>
              <a:cxn ang="0">
                <a:pos x="76200" y="76200"/>
              </a:cxn>
              <a:cxn ang="0">
                <a:pos x="76200" y="44450"/>
              </a:cxn>
              <a:cxn ang="0">
                <a:pos x="63500" y="44450"/>
              </a:cxn>
              <a:cxn ang="0">
                <a:pos x="63500" y="31750"/>
              </a:cxn>
              <a:cxn ang="0">
                <a:pos x="76200" y="31750"/>
              </a:cxn>
              <a:cxn ang="0">
                <a:pos x="76200" y="0"/>
              </a:cxn>
              <a:cxn ang="0">
                <a:pos x="3450336" y="0"/>
              </a:cxn>
              <a:cxn ang="0">
                <a:pos x="3450336" y="76200"/>
              </a:cxn>
              <a:cxn ang="0">
                <a:pos x="3513836" y="44450"/>
              </a:cxn>
              <a:cxn ang="0">
                <a:pos x="3463036" y="44450"/>
              </a:cxn>
              <a:cxn ang="0">
                <a:pos x="3463036" y="31750"/>
              </a:cxn>
              <a:cxn ang="0">
                <a:pos x="3513836" y="31750"/>
              </a:cxn>
              <a:cxn ang="0">
                <a:pos x="3450336" y="0"/>
              </a:cxn>
              <a:cxn ang="0">
                <a:pos x="76200" y="31750"/>
              </a:cxn>
              <a:cxn ang="0">
                <a:pos x="63500" y="31750"/>
              </a:cxn>
              <a:cxn ang="0">
                <a:pos x="63500" y="44450"/>
              </a:cxn>
              <a:cxn ang="0">
                <a:pos x="76200" y="44450"/>
              </a:cxn>
              <a:cxn ang="0">
                <a:pos x="76200" y="31750"/>
              </a:cxn>
              <a:cxn ang="0">
                <a:pos x="3450336" y="31750"/>
              </a:cxn>
              <a:cxn ang="0">
                <a:pos x="76200" y="31750"/>
              </a:cxn>
              <a:cxn ang="0">
                <a:pos x="76200" y="44450"/>
              </a:cxn>
              <a:cxn ang="0">
                <a:pos x="3450336" y="44450"/>
              </a:cxn>
              <a:cxn ang="0">
                <a:pos x="3450336" y="31750"/>
              </a:cxn>
              <a:cxn ang="0">
                <a:pos x="3513836" y="31750"/>
              </a:cxn>
              <a:cxn ang="0">
                <a:pos x="3463036" y="31750"/>
              </a:cxn>
              <a:cxn ang="0">
                <a:pos x="3463036" y="44450"/>
              </a:cxn>
              <a:cxn ang="0">
                <a:pos x="3513836" y="44450"/>
              </a:cxn>
              <a:cxn ang="0">
                <a:pos x="3526536" y="38100"/>
              </a:cxn>
              <a:cxn ang="0">
                <a:pos x="3513836" y="31750"/>
              </a:cxn>
            </a:cxnLst>
            <a:rect l="0" t="0" r="r" b="b"/>
            <a:pathLst>
              <a:path w="352679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526790" h="76200">
                <a:moveTo>
                  <a:pt x="3450336" y="0"/>
                </a:moveTo>
                <a:lnTo>
                  <a:pt x="3450336" y="76200"/>
                </a:lnTo>
                <a:lnTo>
                  <a:pt x="3513836" y="44450"/>
                </a:lnTo>
                <a:lnTo>
                  <a:pt x="3463036" y="44450"/>
                </a:lnTo>
                <a:lnTo>
                  <a:pt x="3463036" y="31750"/>
                </a:lnTo>
                <a:lnTo>
                  <a:pt x="3513836" y="31750"/>
                </a:lnTo>
                <a:lnTo>
                  <a:pt x="3450336" y="0"/>
                </a:lnTo>
                <a:close/>
              </a:path>
              <a:path w="352679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526790" h="76200">
                <a:moveTo>
                  <a:pt x="3450336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450336" y="44450"/>
                </a:lnTo>
                <a:lnTo>
                  <a:pt x="3450336" y="31750"/>
                </a:lnTo>
                <a:close/>
              </a:path>
              <a:path w="3526790" h="76200">
                <a:moveTo>
                  <a:pt x="3513836" y="31750"/>
                </a:moveTo>
                <a:lnTo>
                  <a:pt x="3463036" y="31750"/>
                </a:lnTo>
                <a:lnTo>
                  <a:pt x="3463036" y="44450"/>
                </a:lnTo>
                <a:lnTo>
                  <a:pt x="3513836" y="44450"/>
                </a:lnTo>
                <a:lnTo>
                  <a:pt x="3526536" y="38100"/>
                </a:lnTo>
                <a:lnTo>
                  <a:pt x="3513836" y="317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6035675" y="1863725"/>
            <a:ext cx="7620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2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bytes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1992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1A0B2889-83B4-4256-A97B-37EF0E2B9B1B}" type="slidenum">
              <a:rPr lang="th-TH"/>
              <a:pPr marL="111125"/>
              <a:t>35</a:t>
            </a:fld>
            <a:endParaRPr lang="th-TH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11250" y="2343150"/>
          <a:ext cx="7200900" cy="42211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736"/>
                <a:gridCol w="206501"/>
                <a:gridCol w="659130"/>
                <a:gridCol w="59435"/>
                <a:gridCol w="1740407"/>
                <a:gridCol w="3599687"/>
              </a:tblGrid>
              <a:tr h="691895">
                <a:tc gridSpan="3"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  <a:spcBef>
                          <a:spcPts val="32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Message</a:t>
                      </a:r>
                      <a:r>
                        <a:rPr sz="2000" spc="-1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45" dirty="0">
                          <a:latin typeface="Tahoma"/>
                          <a:cs typeface="Tahoma"/>
                        </a:rPr>
                        <a:t>Type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635" algn="ctr">
                        <a:lnSpc>
                          <a:spcPts val="228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0x11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19812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  <a:spcBef>
                          <a:spcPts val="32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Max</a:t>
                      </a:r>
                      <a:r>
                        <a:rPr sz="20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Response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Code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19812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Checksum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19812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693420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Group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IP</a:t>
                      </a:r>
                      <a:r>
                        <a:rPr sz="20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Address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19812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97992"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Resv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27432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6FFEF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27432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6FF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QRV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27432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6F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149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QQIC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27432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6F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Number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Sources</a:t>
                      </a:r>
                      <a:r>
                        <a:rPr sz="2000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(N)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27432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6FFEF"/>
                    </a:solidFill>
                  </a:tcPr>
                </a:tc>
              </a:tr>
              <a:tr h="707897">
                <a:tc gridSpan="6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Source Address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[1]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19812">
                      <a:solidFill>
                        <a:srgbClr val="000000"/>
                      </a:solidFill>
                      <a:prstDash val="solid"/>
                    </a:lnB>
                    <a:solidFill>
                      <a:srgbClr val="C6F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17042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Source Address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[2]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…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19812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  <a:solidFill>
                      <a:srgbClr val="C6F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11708">
                <a:tc gridSpan="6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Source Address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[N]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6F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object 2"/>
          <p:cNvSpPr>
            <a:spLocks/>
          </p:cNvSpPr>
          <p:nvPr/>
        </p:nvSpPr>
        <p:spPr bwMode="auto">
          <a:xfrm>
            <a:off x="622300" y="4957763"/>
            <a:ext cx="639763" cy="407987"/>
          </a:xfrm>
          <a:custGeom>
            <a:avLst/>
            <a:gdLst/>
            <a:ahLst/>
            <a:cxnLst>
              <a:cxn ang="0">
                <a:pos x="493826" y="0"/>
              </a:cxn>
              <a:cxn ang="0">
                <a:pos x="0" y="407829"/>
              </a:cxn>
              <a:cxn ang="0">
                <a:pos x="192616" y="408100"/>
              </a:cxn>
              <a:cxn ang="0">
                <a:pos x="241856" y="407730"/>
              </a:cxn>
              <a:cxn ang="0">
                <a:pos x="290557" y="403545"/>
              </a:cxn>
              <a:cxn ang="0">
                <a:pos x="338451" y="395634"/>
              </a:cxn>
              <a:cxn ang="0">
                <a:pos x="385269" y="384088"/>
              </a:cxn>
              <a:cxn ang="0">
                <a:pos x="430742" y="368994"/>
              </a:cxn>
              <a:cxn ang="0">
                <a:pos x="474602" y="350443"/>
              </a:cxn>
              <a:cxn ang="0">
                <a:pos x="516578" y="328524"/>
              </a:cxn>
              <a:cxn ang="0">
                <a:pos x="556402" y="303325"/>
              </a:cxn>
              <a:cxn ang="0">
                <a:pos x="593806" y="274937"/>
              </a:cxn>
              <a:cxn ang="0">
                <a:pos x="621861" y="236557"/>
              </a:cxn>
              <a:cxn ang="0">
                <a:pos x="636935" y="194504"/>
              </a:cxn>
              <a:cxn ang="0">
                <a:pos x="639242" y="151062"/>
              </a:cxn>
              <a:cxn ang="0">
                <a:pos x="628992" y="108516"/>
              </a:cxn>
              <a:cxn ang="0">
                <a:pos x="606398" y="69150"/>
              </a:cxn>
              <a:cxn ang="0">
                <a:pos x="571671" y="35250"/>
              </a:cxn>
              <a:cxn ang="0">
                <a:pos x="535052" y="13712"/>
              </a:cxn>
              <a:cxn ang="0">
                <a:pos x="493826" y="0"/>
              </a:cxn>
            </a:cxnLst>
            <a:rect l="0" t="0" r="r" b="b"/>
            <a:pathLst>
              <a:path w="639444" h="408304">
                <a:moveTo>
                  <a:pt x="493826" y="0"/>
                </a:moveTo>
                <a:lnTo>
                  <a:pt x="0" y="407829"/>
                </a:lnTo>
                <a:lnTo>
                  <a:pt x="192616" y="408100"/>
                </a:lnTo>
                <a:lnTo>
                  <a:pt x="241856" y="407730"/>
                </a:lnTo>
                <a:lnTo>
                  <a:pt x="290557" y="403545"/>
                </a:lnTo>
                <a:lnTo>
                  <a:pt x="338451" y="395634"/>
                </a:lnTo>
                <a:lnTo>
                  <a:pt x="385269" y="384088"/>
                </a:lnTo>
                <a:lnTo>
                  <a:pt x="430742" y="368994"/>
                </a:lnTo>
                <a:lnTo>
                  <a:pt x="474602" y="350443"/>
                </a:lnTo>
                <a:lnTo>
                  <a:pt x="516578" y="328524"/>
                </a:lnTo>
                <a:lnTo>
                  <a:pt x="556402" y="303325"/>
                </a:lnTo>
                <a:lnTo>
                  <a:pt x="593806" y="274937"/>
                </a:lnTo>
                <a:lnTo>
                  <a:pt x="621861" y="236557"/>
                </a:lnTo>
                <a:lnTo>
                  <a:pt x="636935" y="194504"/>
                </a:lnTo>
                <a:lnTo>
                  <a:pt x="639242" y="151062"/>
                </a:lnTo>
                <a:lnTo>
                  <a:pt x="628992" y="108516"/>
                </a:lnTo>
                <a:lnTo>
                  <a:pt x="606398" y="69150"/>
                </a:lnTo>
                <a:lnTo>
                  <a:pt x="571671" y="35250"/>
                </a:lnTo>
                <a:lnTo>
                  <a:pt x="535052" y="13712"/>
                </a:lnTo>
                <a:lnTo>
                  <a:pt x="493826" y="0"/>
                </a:lnTo>
                <a:close/>
              </a:path>
            </a:pathLst>
          </a:custGeom>
          <a:solidFill>
            <a:srgbClr val="DCD2B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0" name="object 3"/>
          <p:cNvSpPr>
            <a:spLocks noChangeArrowheads="1"/>
          </p:cNvSpPr>
          <p:nvPr/>
        </p:nvSpPr>
        <p:spPr bwMode="auto">
          <a:xfrm>
            <a:off x="284163" y="4110038"/>
            <a:ext cx="901700" cy="4905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1" name="object 4"/>
          <p:cNvSpPr>
            <a:spLocks noChangeArrowheads="1"/>
          </p:cNvSpPr>
          <p:nvPr/>
        </p:nvSpPr>
        <p:spPr bwMode="auto">
          <a:xfrm>
            <a:off x="284163" y="4411663"/>
            <a:ext cx="342900" cy="95408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2" name="object 5"/>
          <p:cNvSpPr>
            <a:spLocks/>
          </p:cNvSpPr>
          <p:nvPr/>
        </p:nvSpPr>
        <p:spPr bwMode="auto">
          <a:xfrm>
            <a:off x="284163" y="4411663"/>
            <a:ext cx="342900" cy="954087"/>
          </a:xfrm>
          <a:custGeom>
            <a:avLst/>
            <a:gdLst/>
            <a:ahLst/>
            <a:cxnLst>
              <a:cxn ang="0">
                <a:pos x="341798" y="189184"/>
              </a:cxn>
              <a:cxn ang="0">
                <a:pos x="292319" y="178020"/>
              </a:cxn>
              <a:cxn ang="0">
                <a:pos x="244298" y="163027"/>
              </a:cxn>
              <a:cxn ang="0">
                <a:pos x="197970" y="144336"/>
              </a:cxn>
              <a:cxn ang="0">
                <a:pos x="153572" y="122079"/>
              </a:cxn>
              <a:cxn ang="0">
                <a:pos x="111340" y="96386"/>
              </a:cxn>
              <a:cxn ang="0">
                <a:pos x="71509" y="67388"/>
              </a:cxn>
              <a:cxn ang="0">
                <a:pos x="34317" y="35216"/>
              </a:cxn>
              <a:cxn ang="0">
                <a:pos x="0" y="0"/>
              </a:cxn>
              <a:cxn ang="0">
                <a:pos x="0" y="779146"/>
              </a:cxn>
              <a:cxn ang="0">
                <a:pos x="34924" y="812506"/>
              </a:cxn>
              <a:cxn ang="0">
                <a:pos x="72550" y="842790"/>
              </a:cxn>
              <a:cxn ang="0">
                <a:pos x="112641" y="869879"/>
              </a:cxn>
              <a:cxn ang="0">
                <a:pos x="154961" y="893651"/>
              </a:cxn>
              <a:cxn ang="0">
                <a:pos x="199272" y="913986"/>
              </a:cxn>
              <a:cxn ang="0">
                <a:pos x="245340" y="930765"/>
              </a:cxn>
              <a:cxn ang="0">
                <a:pos x="292927" y="943867"/>
              </a:cxn>
              <a:cxn ang="0">
                <a:pos x="341798" y="953171"/>
              </a:cxn>
              <a:cxn ang="0">
                <a:pos x="341587" y="189166"/>
              </a:cxn>
            </a:cxnLst>
            <a:rect l="0" t="0" r="r" b="b"/>
            <a:pathLst>
              <a:path w="342265" h="953770">
                <a:moveTo>
                  <a:pt x="341798" y="189184"/>
                </a:moveTo>
                <a:lnTo>
                  <a:pt x="292319" y="178020"/>
                </a:lnTo>
                <a:lnTo>
                  <a:pt x="244298" y="163027"/>
                </a:lnTo>
                <a:lnTo>
                  <a:pt x="197970" y="144336"/>
                </a:lnTo>
                <a:lnTo>
                  <a:pt x="153572" y="122079"/>
                </a:lnTo>
                <a:lnTo>
                  <a:pt x="111340" y="96386"/>
                </a:lnTo>
                <a:lnTo>
                  <a:pt x="71509" y="67388"/>
                </a:lnTo>
                <a:lnTo>
                  <a:pt x="34317" y="35216"/>
                </a:lnTo>
                <a:lnTo>
                  <a:pt x="0" y="0"/>
                </a:lnTo>
                <a:lnTo>
                  <a:pt x="0" y="779146"/>
                </a:lnTo>
                <a:lnTo>
                  <a:pt x="34924" y="812506"/>
                </a:lnTo>
                <a:lnTo>
                  <a:pt x="72550" y="842790"/>
                </a:lnTo>
                <a:lnTo>
                  <a:pt x="112641" y="869879"/>
                </a:lnTo>
                <a:lnTo>
                  <a:pt x="154961" y="893651"/>
                </a:lnTo>
                <a:lnTo>
                  <a:pt x="199272" y="913986"/>
                </a:lnTo>
                <a:lnTo>
                  <a:pt x="245340" y="930765"/>
                </a:lnTo>
                <a:lnTo>
                  <a:pt x="292927" y="943867"/>
                </a:lnTo>
                <a:lnTo>
                  <a:pt x="341798" y="953171"/>
                </a:lnTo>
                <a:lnTo>
                  <a:pt x="341587" y="189166"/>
                </a:lnTo>
              </a:path>
            </a:pathLst>
          </a:custGeom>
          <a:noFill/>
          <a:ln w="6357">
            <a:solidFill>
              <a:srgbClr val="A784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3" name="object 6"/>
          <p:cNvSpPr>
            <a:spLocks noChangeArrowheads="1"/>
          </p:cNvSpPr>
          <p:nvPr/>
        </p:nvSpPr>
        <p:spPr bwMode="auto">
          <a:xfrm>
            <a:off x="627063" y="4295775"/>
            <a:ext cx="558800" cy="106838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4" name="object 7"/>
          <p:cNvSpPr>
            <a:spLocks/>
          </p:cNvSpPr>
          <p:nvPr/>
        </p:nvSpPr>
        <p:spPr bwMode="auto">
          <a:xfrm>
            <a:off x="627063" y="4295775"/>
            <a:ext cx="558800" cy="1068388"/>
          </a:xfrm>
          <a:custGeom>
            <a:avLst/>
            <a:gdLst/>
            <a:ahLst/>
            <a:cxnLst>
              <a:cxn ang="0">
                <a:pos x="0" y="305157"/>
              </a:cxn>
              <a:cxn ang="0">
                <a:pos x="0" y="1068297"/>
              </a:cxn>
              <a:cxn ang="0">
                <a:pos x="558873" y="766144"/>
              </a:cxn>
              <a:cxn ang="0">
                <a:pos x="558873" y="0"/>
              </a:cxn>
              <a:cxn ang="0">
                <a:pos x="0" y="305157"/>
              </a:cxn>
            </a:cxnLst>
            <a:rect l="0" t="0" r="r" b="b"/>
            <a:pathLst>
              <a:path w="559435" h="1068704">
                <a:moveTo>
                  <a:pt x="0" y="305157"/>
                </a:moveTo>
                <a:lnTo>
                  <a:pt x="0" y="1068297"/>
                </a:lnTo>
                <a:lnTo>
                  <a:pt x="558873" y="766144"/>
                </a:lnTo>
                <a:lnTo>
                  <a:pt x="558873" y="0"/>
                </a:lnTo>
                <a:lnTo>
                  <a:pt x="0" y="305157"/>
                </a:lnTo>
                <a:close/>
              </a:path>
            </a:pathLst>
          </a:custGeom>
          <a:noFill/>
          <a:ln w="6359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5" name="object 8"/>
          <p:cNvSpPr>
            <a:spLocks/>
          </p:cNvSpPr>
          <p:nvPr/>
        </p:nvSpPr>
        <p:spPr bwMode="auto">
          <a:xfrm>
            <a:off x="284163" y="4110038"/>
            <a:ext cx="901700" cy="1255712"/>
          </a:xfrm>
          <a:custGeom>
            <a:avLst/>
            <a:gdLst/>
            <a:ahLst/>
            <a:cxnLst>
              <a:cxn ang="0">
                <a:pos x="900665" y="186120"/>
              </a:cxn>
              <a:cxn ang="0">
                <a:pos x="554248" y="0"/>
              </a:cxn>
              <a:cxn ang="0">
                <a:pos x="0" y="302996"/>
              </a:cxn>
              <a:cxn ang="0">
                <a:pos x="204" y="1081257"/>
              </a:cxn>
              <a:cxn ang="0">
                <a:pos x="35129" y="1114619"/>
              </a:cxn>
              <a:cxn ang="0">
                <a:pos x="72755" y="1144905"/>
              </a:cxn>
              <a:cxn ang="0">
                <a:pos x="112846" y="1171995"/>
              </a:cxn>
              <a:cxn ang="0">
                <a:pos x="155165" y="1195768"/>
              </a:cxn>
              <a:cxn ang="0">
                <a:pos x="199477" y="1216104"/>
              </a:cxn>
              <a:cxn ang="0">
                <a:pos x="245545" y="1232883"/>
              </a:cxn>
              <a:cxn ang="0">
                <a:pos x="293132" y="1245985"/>
              </a:cxn>
              <a:cxn ang="0">
                <a:pos x="342003" y="1255289"/>
              </a:cxn>
              <a:cxn ang="0">
                <a:pos x="900665" y="952264"/>
              </a:cxn>
              <a:cxn ang="0">
                <a:pos x="900665" y="186120"/>
              </a:cxn>
            </a:cxnLst>
            <a:rect l="0" t="0" r="r" b="b"/>
            <a:pathLst>
              <a:path w="901065" h="1255395">
                <a:moveTo>
                  <a:pt x="900665" y="186120"/>
                </a:moveTo>
                <a:lnTo>
                  <a:pt x="554248" y="0"/>
                </a:lnTo>
                <a:lnTo>
                  <a:pt x="0" y="302996"/>
                </a:lnTo>
                <a:lnTo>
                  <a:pt x="204" y="1081257"/>
                </a:lnTo>
                <a:lnTo>
                  <a:pt x="35129" y="1114619"/>
                </a:lnTo>
                <a:lnTo>
                  <a:pt x="72755" y="1144905"/>
                </a:lnTo>
                <a:lnTo>
                  <a:pt x="112846" y="1171995"/>
                </a:lnTo>
                <a:lnTo>
                  <a:pt x="155165" y="1195768"/>
                </a:lnTo>
                <a:lnTo>
                  <a:pt x="199477" y="1216104"/>
                </a:lnTo>
                <a:lnTo>
                  <a:pt x="245545" y="1232883"/>
                </a:lnTo>
                <a:lnTo>
                  <a:pt x="293132" y="1245985"/>
                </a:lnTo>
                <a:lnTo>
                  <a:pt x="342003" y="1255289"/>
                </a:lnTo>
                <a:lnTo>
                  <a:pt x="900665" y="952264"/>
                </a:lnTo>
                <a:lnTo>
                  <a:pt x="900665" y="186120"/>
                </a:lnTo>
                <a:close/>
              </a:path>
            </a:pathLst>
          </a:custGeom>
          <a:noFill/>
          <a:ln w="2650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6" name="object 9"/>
          <p:cNvSpPr>
            <a:spLocks noChangeArrowheads="1"/>
          </p:cNvSpPr>
          <p:nvPr/>
        </p:nvSpPr>
        <p:spPr bwMode="auto">
          <a:xfrm>
            <a:off x="414338" y="4884738"/>
            <a:ext cx="55562" cy="682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7" name="object 10"/>
          <p:cNvSpPr>
            <a:spLocks/>
          </p:cNvSpPr>
          <p:nvPr/>
        </p:nvSpPr>
        <p:spPr bwMode="auto">
          <a:xfrm>
            <a:off x="414338" y="4884738"/>
            <a:ext cx="55562" cy="69850"/>
          </a:xfrm>
          <a:custGeom>
            <a:avLst/>
            <a:gdLst/>
            <a:ahLst/>
            <a:cxnLst>
              <a:cxn ang="0">
                <a:pos x="51984" y="25478"/>
              </a:cxn>
              <a:cxn ang="0">
                <a:pos x="45303" y="13101"/>
              </a:cxn>
              <a:cxn ang="0">
                <a:pos x="36162" y="4345"/>
              </a:cxn>
              <a:cxn ang="0">
                <a:pos x="25739" y="0"/>
              </a:cxn>
              <a:cxn ang="0">
                <a:pos x="15216" y="855"/>
              </a:cxn>
              <a:cxn ang="0">
                <a:pos x="6601" y="6991"/>
              </a:cxn>
              <a:cxn ang="0">
                <a:pos x="1396" y="17044"/>
              </a:cxn>
              <a:cxn ang="0">
                <a:pos x="0" y="29644"/>
              </a:cxn>
              <a:cxn ang="0">
                <a:pos x="2810" y="43422"/>
              </a:cxn>
              <a:cxn ang="0">
                <a:pos x="9484" y="55798"/>
              </a:cxn>
              <a:cxn ang="0">
                <a:pos x="18626" y="64555"/>
              </a:cxn>
              <a:cxn ang="0">
                <a:pos x="29050" y="68900"/>
              </a:cxn>
              <a:cxn ang="0">
                <a:pos x="39575" y="68044"/>
              </a:cxn>
              <a:cxn ang="0">
                <a:pos x="48186" y="61909"/>
              </a:cxn>
              <a:cxn ang="0">
                <a:pos x="53392" y="51856"/>
              </a:cxn>
              <a:cxn ang="0">
                <a:pos x="54792" y="39255"/>
              </a:cxn>
              <a:cxn ang="0">
                <a:pos x="51984" y="25478"/>
              </a:cxn>
            </a:cxnLst>
            <a:rect l="0" t="0" r="r" b="b"/>
            <a:pathLst>
              <a:path w="55245" h="69214">
                <a:moveTo>
                  <a:pt x="51984" y="25478"/>
                </a:moveTo>
                <a:lnTo>
                  <a:pt x="45303" y="13101"/>
                </a:lnTo>
                <a:lnTo>
                  <a:pt x="36162" y="4345"/>
                </a:lnTo>
                <a:lnTo>
                  <a:pt x="25739" y="0"/>
                </a:lnTo>
                <a:lnTo>
                  <a:pt x="15216" y="855"/>
                </a:lnTo>
                <a:lnTo>
                  <a:pt x="6601" y="6991"/>
                </a:lnTo>
                <a:lnTo>
                  <a:pt x="1396" y="17044"/>
                </a:lnTo>
                <a:lnTo>
                  <a:pt x="0" y="29644"/>
                </a:lnTo>
                <a:lnTo>
                  <a:pt x="2810" y="43422"/>
                </a:lnTo>
                <a:lnTo>
                  <a:pt x="9484" y="55798"/>
                </a:lnTo>
                <a:lnTo>
                  <a:pt x="18626" y="64555"/>
                </a:lnTo>
                <a:lnTo>
                  <a:pt x="29050" y="68900"/>
                </a:lnTo>
                <a:lnTo>
                  <a:pt x="39575" y="68044"/>
                </a:lnTo>
                <a:lnTo>
                  <a:pt x="48186" y="61909"/>
                </a:lnTo>
                <a:lnTo>
                  <a:pt x="53392" y="51856"/>
                </a:lnTo>
                <a:lnTo>
                  <a:pt x="54792" y="39255"/>
                </a:lnTo>
                <a:lnTo>
                  <a:pt x="51984" y="25478"/>
                </a:lnTo>
                <a:close/>
              </a:path>
            </a:pathLst>
          </a:custGeom>
          <a:noFill/>
          <a:ln w="63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8" name="object 11"/>
          <p:cNvSpPr>
            <a:spLocks/>
          </p:cNvSpPr>
          <p:nvPr/>
        </p:nvSpPr>
        <p:spPr bwMode="auto">
          <a:xfrm>
            <a:off x="339725" y="5043488"/>
            <a:ext cx="231775" cy="1190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456" y="32095"/>
              </a:cxn>
              <a:cxn ang="0">
                <a:pos x="87021" y="60172"/>
              </a:cxn>
              <a:cxn ang="0">
                <a:pos x="133452" y="84105"/>
              </a:cxn>
              <a:cxn ang="0">
                <a:pos x="181506" y="103768"/>
              </a:cxn>
              <a:cxn ang="0">
                <a:pos x="230940" y="119037"/>
              </a:cxn>
            </a:cxnLst>
            <a:rect l="0" t="0" r="r" b="b"/>
            <a:pathLst>
              <a:path w="231140" h="119379">
                <a:moveTo>
                  <a:pt x="0" y="0"/>
                </a:moveTo>
                <a:lnTo>
                  <a:pt x="42456" y="32095"/>
                </a:lnTo>
                <a:lnTo>
                  <a:pt x="87021" y="60172"/>
                </a:lnTo>
                <a:lnTo>
                  <a:pt x="133452" y="84105"/>
                </a:lnTo>
                <a:lnTo>
                  <a:pt x="181506" y="103768"/>
                </a:lnTo>
                <a:lnTo>
                  <a:pt x="230940" y="119037"/>
                </a:lnTo>
              </a:path>
            </a:pathLst>
          </a:custGeom>
          <a:noFill/>
          <a:ln w="10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9" name="object 12"/>
          <p:cNvSpPr>
            <a:spLocks/>
          </p:cNvSpPr>
          <p:nvPr/>
        </p:nvSpPr>
        <p:spPr bwMode="auto">
          <a:xfrm>
            <a:off x="339725" y="5089525"/>
            <a:ext cx="231775" cy="1190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456" y="32095"/>
              </a:cxn>
              <a:cxn ang="0">
                <a:pos x="87021" y="60172"/>
              </a:cxn>
              <a:cxn ang="0">
                <a:pos x="133452" y="84105"/>
              </a:cxn>
              <a:cxn ang="0">
                <a:pos x="181506" y="103768"/>
              </a:cxn>
              <a:cxn ang="0">
                <a:pos x="230940" y="119037"/>
              </a:cxn>
            </a:cxnLst>
            <a:rect l="0" t="0" r="r" b="b"/>
            <a:pathLst>
              <a:path w="231140" h="119379">
                <a:moveTo>
                  <a:pt x="0" y="0"/>
                </a:moveTo>
                <a:lnTo>
                  <a:pt x="42456" y="32095"/>
                </a:lnTo>
                <a:lnTo>
                  <a:pt x="87021" y="60172"/>
                </a:lnTo>
                <a:lnTo>
                  <a:pt x="133452" y="84105"/>
                </a:lnTo>
                <a:lnTo>
                  <a:pt x="181506" y="103768"/>
                </a:lnTo>
                <a:lnTo>
                  <a:pt x="230940" y="119037"/>
                </a:lnTo>
              </a:path>
            </a:pathLst>
          </a:custGeom>
          <a:noFill/>
          <a:ln w="10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0" name="object 13"/>
          <p:cNvSpPr>
            <a:spLocks/>
          </p:cNvSpPr>
          <p:nvPr/>
        </p:nvSpPr>
        <p:spPr bwMode="auto">
          <a:xfrm>
            <a:off x="339725" y="5135563"/>
            <a:ext cx="231775" cy="1190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456" y="32095"/>
              </a:cxn>
              <a:cxn ang="0">
                <a:pos x="87021" y="60172"/>
              </a:cxn>
              <a:cxn ang="0">
                <a:pos x="133452" y="84103"/>
              </a:cxn>
              <a:cxn ang="0">
                <a:pos x="181506" y="103763"/>
              </a:cxn>
              <a:cxn ang="0">
                <a:pos x="230940" y="119028"/>
              </a:cxn>
            </a:cxnLst>
            <a:rect l="0" t="0" r="r" b="b"/>
            <a:pathLst>
              <a:path w="231140" h="119379">
                <a:moveTo>
                  <a:pt x="0" y="0"/>
                </a:moveTo>
                <a:lnTo>
                  <a:pt x="42456" y="32095"/>
                </a:lnTo>
                <a:lnTo>
                  <a:pt x="87021" y="60172"/>
                </a:lnTo>
                <a:lnTo>
                  <a:pt x="133452" y="84103"/>
                </a:lnTo>
                <a:lnTo>
                  <a:pt x="181506" y="103763"/>
                </a:lnTo>
                <a:lnTo>
                  <a:pt x="230940" y="119028"/>
                </a:lnTo>
              </a:path>
            </a:pathLst>
          </a:custGeom>
          <a:noFill/>
          <a:ln w="10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1" name="object 14"/>
          <p:cNvSpPr>
            <a:spLocks/>
          </p:cNvSpPr>
          <p:nvPr/>
        </p:nvSpPr>
        <p:spPr bwMode="auto">
          <a:xfrm>
            <a:off x="330200" y="4559300"/>
            <a:ext cx="250825" cy="139700"/>
          </a:xfrm>
          <a:custGeom>
            <a:avLst/>
            <a:gdLst/>
            <a:ahLst/>
            <a:cxnLst>
              <a:cxn ang="0">
                <a:pos x="9930" y="0"/>
              </a:cxn>
              <a:cxn ang="0">
                <a:pos x="5080" y="194"/>
              </a:cxn>
              <a:cxn ang="0">
                <a:pos x="716" y="4658"/>
              </a:cxn>
              <a:cxn ang="0">
                <a:pos x="0" y="6731"/>
              </a:cxn>
              <a:cxn ang="0">
                <a:pos x="250" y="8786"/>
              </a:cxn>
              <a:cxn ang="0">
                <a:pos x="743" y="13816"/>
              </a:cxn>
              <a:cxn ang="0">
                <a:pos x="3789" y="18316"/>
              </a:cxn>
              <a:cxn ang="0">
                <a:pos x="8432" y="20866"/>
              </a:cxn>
              <a:cxn ang="0">
                <a:pos x="49669" y="52461"/>
              </a:cxn>
              <a:cxn ang="0">
                <a:pos x="93672" y="80312"/>
              </a:cxn>
              <a:cxn ang="0">
                <a:pos x="140150" y="104270"/>
              </a:cxn>
              <a:cxn ang="0">
                <a:pos x="188814" y="124184"/>
              </a:cxn>
              <a:cxn ang="0">
                <a:pos x="239372" y="139904"/>
              </a:cxn>
              <a:cxn ang="0">
                <a:pos x="245744" y="138558"/>
              </a:cxn>
              <a:cxn ang="0">
                <a:pos x="249751" y="132624"/>
              </a:cxn>
              <a:cxn ang="0">
                <a:pos x="247315" y="122456"/>
              </a:cxn>
              <a:cxn ang="0">
                <a:pos x="243838" y="119196"/>
              </a:cxn>
              <a:cxn ang="0">
                <a:pos x="239372" y="118258"/>
              </a:cxn>
              <a:cxn ang="0">
                <a:pos x="189847" y="103111"/>
              </a:cxn>
              <a:cxn ang="0">
                <a:pos x="142165" y="83833"/>
              </a:cxn>
              <a:cxn ang="0">
                <a:pos x="96613" y="60571"/>
              </a:cxn>
              <a:cxn ang="0">
                <a:pos x="53479" y="33475"/>
              </a:cxn>
              <a:cxn ang="0">
                <a:pos x="13051" y="2692"/>
              </a:cxn>
              <a:cxn ang="0">
                <a:pos x="9930" y="0"/>
              </a:cxn>
            </a:cxnLst>
            <a:rect l="0" t="0" r="r" b="b"/>
            <a:pathLst>
              <a:path w="250190" h="140335">
                <a:moveTo>
                  <a:pt x="9930" y="0"/>
                </a:moveTo>
                <a:lnTo>
                  <a:pt x="5080" y="194"/>
                </a:lnTo>
                <a:lnTo>
                  <a:pt x="716" y="4658"/>
                </a:lnTo>
                <a:lnTo>
                  <a:pt x="0" y="6731"/>
                </a:lnTo>
                <a:lnTo>
                  <a:pt x="250" y="8786"/>
                </a:lnTo>
                <a:lnTo>
                  <a:pt x="743" y="13816"/>
                </a:lnTo>
                <a:lnTo>
                  <a:pt x="3789" y="18316"/>
                </a:lnTo>
                <a:lnTo>
                  <a:pt x="8432" y="20866"/>
                </a:lnTo>
                <a:lnTo>
                  <a:pt x="49669" y="52461"/>
                </a:lnTo>
                <a:lnTo>
                  <a:pt x="93672" y="80312"/>
                </a:lnTo>
                <a:lnTo>
                  <a:pt x="140150" y="104270"/>
                </a:lnTo>
                <a:lnTo>
                  <a:pt x="188814" y="124184"/>
                </a:lnTo>
                <a:lnTo>
                  <a:pt x="239372" y="139904"/>
                </a:lnTo>
                <a:lnTo>
                  <a:pt x="245744" y="138558"/>
                </a:lnTo>
                <a:lnTo>
                  <a:pt x="249751" y="132624"/>
                </a:lnTo>
                <a:lnTo>
                  <a:pt x="247315" y="122456"/>
                </a:lnTo>
                <a:lnTo>
                  <a:pt x="243838" y="119196"/>
                </a:lnTo>
                <a:lnTo>
                  <a:pt x="239372" y="118258"/>
                </a:lnTo>
                <a:lnTo>
                  <a:pt x="189847" y="103111"/>
                </a:lnTo>
                <a:lnTo>
                  <a:pt x="142165" y="83833"/>
                </a:lnTo>
                <a:lnTo>
                  <a:pt x="96613" y="60571"/>
                </a:lnTo>
                <a:lnTo>
                  <a:pt x="53479" y="33475"/>
                </a:lnTo>
                <a:lnTo>
                  <a:pt x="13051" y="2692"/>
                </a:lnTo>
                <a:lnTo>
                  <a:pt x="993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2" name="object 15"/>
          <p:cNvSpPr>
            <a:spLocks/>
          </p:cNvSpPr>
          <p:nvPr/>
        </p:nvSpPr>
        <p:spPr bwMode="auto">
          <a:xfrm>
            <a:off x="330200" y="4559300"/>
            <a:ext cx="250825" cy="139700"/>
          </a:xfrm>
          <a:custGeom>
            <a:avLst/>
            <a:gdLst/>
            <a:ahLst/>
            <a:cxnLst>
              <a:cxn ang="0">
                <a:pos x="8432" y="20866"/>
              </a:cxn>
              <a:cxn ang="0">
                <a:pos x="49669" y="52461"/>
              </a:cxn>
              <a:cxn ang="0">
                <a:pos x="93672" y="80312"/>
              </a:cxn>
              <a:cxn ang="0">
                <a:pos x="140150" y="104270"/>
              </a:cxn>
              <a:cxn ang="0">
                <a:pos x="188814" y="124184"/>
              </a:cxn>
              <a:cxn ang="0">
                <a:pos x="239372" y="139904"/>
              </a:cxn>
              <a:cxn ang="0">
                <a:pos x="245744" y="138558"/>
              </a:cxn>
              <a:cxn ang="0">
                <a:pos x="249751" y="132624"/>
              </a:cxn>
              <a:cxn ang="0">
                <a:pos x="248322" y="126636"/>
              </a:cxn>
              <a:cxn ang="0">
                <a:pos x="247315" y="122456"/>
              </a:cxn>
              <a:cxn ang="0">
                <a:pos x="243838" y="119196"/>
              </a:cxn>
              <a:cxn ang="0">
                <a:pos x="239372" y="118258"/>
              </a:cxn>
              <a:cxn ang="0">
                <a:pos x="189847" y="103111"/>
              </a:cxn>
              <a:cxn ang="0">
                <a:pos x="142165" y="83833"/>
              </a:cxn>
              <a:cxn ang="0">
                <a:pos x="96613" y="60571"/>
              </a:cxn>
              <a:cxn ang="0">
                <a:pos x="53479" y="33475"/>
              </a:cxn>
              <a:cxn ang="0">
                <a:pos x="13051" y="2692"/>
              </a:cxn>
              <a:cxn ang="0">
                <a:pos x="9930" y="0"/>
              </a:cxn>
              <a:cxn ang="0">
                <a:pos x="5080" y="194"/>
              </a:cxn>
              <a:cxn ang="0">
                <a:pos x="2217" y="3117"/>
              </a:cxn>
              <a:cxn ang="0">
                <a:pos x="716" y="4658"/>
              </a:cxn>
              <a:cxn ang="0">
                <a:pos x="0" y="6731"/>
              </a:cxn>
              <a:cxn ang="0">
                <a:pos x="250" y="8786"/>
              </a:cxn>
              <a:cxn ang="0">
                <a:pos x="743" y="13816"/>
              </a:cxn>
              <a:cxn ang="0">
                <a:pos x="3789" y="18316"/>
              </a:cxn>
              <a:cxn ang="0">
                <a:pos x="8432" y="20866"/>
              </a:cxn>
            </a:cxnLst>
            <a:rect l="0" t="0" r="r" b="b"/>
            <a:pathLst>
              <a:path w="250190" h="140335">
                <a:moveTo>
                  <a:pt x="8432" y="20866"/>
                </a:moveTo>
                <a:lnTo>
                  <a:pt x="49669" y="52461"/>
                </a:lnTo>
                <a:lnTo>
                  <a:pt x="93672" y="80312"/>
                </a:lnTo>
                <a:lnTo>
                  <a:pt x="140150" y="104270"/>
                </a:lnTo>
                <a:lnTo>
                  <a:pt x="188814" y="124184"/>
                </a:lnTo>
                <a:lnTo>
                  <a:pt x="239372" y="139904"/>
                </a:lnTo>
                <a:lnTo>
                  <a:pt x="245744" y="138558"/>
                </a:lnTo>
                <a:lnTo>
                  <a:pt x="249751" y="132624"/>
                </a:lnTo>
                <a:lnTo>
                  <a:pt x="248322" y="126636"/>
                </a:lnTo>
                <a:lnTo>
                  <a:pt x="247315" y="122456"/>
                </a:lnTo>
                <a:lnTo>
                  <a:pt x="243838" y="119196"/>
                </a:lnTo>
                <a:lnTo>
                  <a:pt x="239372" y="118258"/>
                </a:lnTo>
                <a:lnTo>
                  <a:pt x="189847" y="103111"/>
                </a:lnTo>
                <a:lnTo>
                  <a:pt x="142165" y="83833"/>
                </a:lnTo>
                <a:lnTo>
                  <a:pt x="96613" y="60571"/>
                </a:lnTo>
                <a:lnTo>
                  <a:pt x="53479" y="33475"/>
                </a:lnTo>
                <a:lnTo>
                  <a:pt x="13051" y="2692"/>
                </a:lnTo>
                <a:lnTo>
                  <a:pt x="9930" y="0"/>
                </a:lnTo>
                <a:lnTo>
                  <a:pt x="5080" y="194"/>
                </a:lnTo>
                <a:lnTo>
                  <a:pt x="2217" y="3117"/>
                </a:lnTo>
                <a:lnTo>
                  <a:pt x="716" y="4658"/>
                </a:lnTo>
                <a:lnTo>
                  <a:pt x="0" y="6731"/>
                </a:lnTo>
                <a:lnTo>
                  <a:pt x="250" y="8786"/>
                </a:lnTo>
                <a:lnTo>
                  <a:pt x="743" y="13816"/>
                </a:lnTo>
                <a:lnTo>
                  <a:pt x="3789" y="18316"/>
                </a:lnTo>
                <a:lnTo>
                  <a:pt x="8432" y="20866"/>
                </a:lnTo>
                <a:close/>
              </a:path>
            </a:pathLst>
          </a:custGeom>
          <a:noFill/>
          <a:ln w="637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3" name="object 16"/>
          <p:cNvSpPr>
            <a:spLocks noChangeArrowheads="1"/>
          </p:cNvSpPr>
          <p:nvPr/>
        </p:nvSpPr>
        <p:spPr bwMode="auto">
          <a:xfrm>
            <a:off x="404813" y="4627563"/>
            <a:ext cx="69850" cy="444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24" name="object 17"/>
          <p:cNvSpPr>
            <a:spLocks/>
          </p:cNvSpPr>
          <p:nvPr/>
        </p:nvSpPr>
        <p:spPr bwMode="auto">
          <a:xfrm>
            <a:off x="404813" y="4627563"/>
            <a:ext cx="69850" cy="44450"/>
          </a:xfrm>
          <a:custGeom>
            <a:avLst/>
            <a:gdLst/>
            <a:ahLst/>
            <a:cxnLst>
              <a:cxn ang="0">
                <a:pos x="70410" y="43328"/>
              </a:cxn>
              <a:cxn ang="0">
                <a:pos x="57053" y="18328"/>
              </a:cxn>
              <a:cxn ang="0">
                <a:pos x="39700" y="3547"/>
              </a:cxn>
              <a:cxn ang="0">
                <a:pos x="20382" y="0"/>
              </a:cxn>
              <a:cxn ang="0">
                <a:pos x="1127" y="8698"/>
              </a:cxn>
              <a:cxn ang="0">
                <a:pos x="0" y="19997"/>
              </a:cxn>
              <a:cxn ang="0">
                <a:pos x="7364" y="30278"/>
              </a:cxn>
              <a:cxn ang="0">
                <a:pos x="21897" y="38425"/>
              </a:cxn>
              <a:cxn ang="0">
                <a:pos x="42273" y="43328"/>
              </a:cxn>
              <a:cxn ang="0">
                <a:pos x="49266" y="43986"/>
              </a:cxn>
              <a:cxn ang="0">
                <a:pos x="56342" y="44205"/>
              </a:cxn>
              <a:cxn ang="0">
                <a:pos x="63417" y="43986"/>
              </a:cxn>
              <a:cxn ang="0">
                <a:pos x="70410" y="43328"/>
              </a:cxn>
            </a:cxnLst>
            <a:rect l="0" t="0" r="r" b="b"/>
            <a:pathLst>
              <a:path w="70484" h="44450">
                <a:moveTo>
                  <a:pt x="70410" y="43328"/>
                </a:moveTo>
                <a:lnTo>
                  <a:pt x="57053" y="18328"/>
                </a:lnTo>
                <a:lnTo>
                  <a:pt x="39700" y="3547"/>
                </a:lnTo>
                <a:lnTo>
                  <a:pt x="20382" y="0"/>
                </a:lnTo>
                <a:lnTo>
                  <a:pt x="1127" y="8698"/>
                </a:lnTo>
                <a:lnTo>
                  <a:pt x="0" y="19997"/>
                </a:lnTo>
                <a:lnTo>
                  <a:pt x="7364" y="30278"/>
                </a:lnTo>
                <a:lnTo>
                  <a:pt x="21897" y="38425"/>
                </a:lnTo>
                <a:lnTo>
                  <a:pt x="42273" y="43328"/>
                </a:lnTo>
                <a:lnTo>
                  <a:pt x="49266" y="43986"/>
                </a:lnTo>
                <a:lnTo>
                  <a:pt x="56342" y="44205"/>
                </a:lnTo>
                <a:lnTo>
                  <a:pt x="63417" y="43986"/>
                </a:lnTo>
                <a:lnTo>
                  <a:pt x="70410" y="43328"/>
                </a:lnTo>
                <a:close/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5" name="object 18"/>
          <p:cNvSpPr>
            <a:spLocks noChangeArrowheads="1"/>
          </p:cNvSpPr>
          <p:nvPr/>
        </p:nvSpPr>
        <p:spPr bwMode="auto">
          <a:xfrm>
            <a:off x="339725" y="4643438"/>
            <a:ext cx="231775" cy="179387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26" name="object 19"/>
          <p:cNvSpPr>
            <a:spLocks/>
          </p:cNvSpPr>
          <p:nvPr/>
        </p:nvSpPr>
        <p:spPr bwMode="auto">
          <a:xfrm>
            <a:off x="339725" y="4654550"/>
            <a:ext cx="231775" cy="13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163"/>
              </a:cxn>
              <a:cxn ang="0">
                <a:pos x="41091" y="46966"/>
              </a:cxn>
              <a:cxn ang="0">
                <a:pos x="85038" y="74929"/>
              </a:cxn>
              <a:cxn ang="0">
                <a:pos x="131532" y="98891"/>
              </a:cxn>
              <a:cxn ang="0">
                <a:pos x="180269" y="118696"/>
              </a:cxn>
              <a:cxn ang="0">
                <a:pos x="230940" y="134182"/>
              </a:cxn>
              <a:cxn ang="0">
                <a:pos x="230940" y="119037"/>
              </a:cxn>
              <a:cxn ang="0">
                <a:pos x="180679" y="102720"/>
              </a:cxn>
              <a:cxn ang="0">
                <a:pos x="132206" y="82531"/>
              </a:cxn>
              <a:cxn ang="0">
                <a:pos x="85768" y="58596"/>
              </a:cxn>
              <a:cxn ang="0">
                <a:pos x="41616" y="31043"/>
              </a:cxn>
              <a:cxn ang="0">
                <a:pos x="0" y="0"/>
              </a:cxn>
            </a:cxnLst>
            <a:rect l="0" t="0" r="r" b="b"/>
            <a:pathLst>
              <a:path w="231140" h="134620">
                <a:moveTo>
                  <a:pt x="0" y="0"/>
                </a:moveTo>
                <a:lnTo>
                  <a:pt x="0" y="15163"/>
                </a:lnTo>
                <a:lnTo>
                  <a:pt x="41091" y="46966"/>
                </a:lnTo>
                <a:lnTo>
                  <a:pt x="85038" y="74929"/>
                </a:lnTo>
                <a:lnTo>
                  <a:pt x="131532" y="98891"/>
                </a:lnTo>
                <a:lnTo>
                  <a:pt x="180269" y="118696"/>
                </a:lnTo>
                <a:lnTo>
                  <a:pt x="230940" y="134182"/>
                </a:lnTo>
                <a:lnTo>
                  <a:pt x="230940" y="119037"/>
                </a:lnTo>
                <a:lnTo>
                  <a:pt x="180679" y="102720"/>
                </a:lnTo>
                <a:lnTo>
                  <a:pt x="132206" y="82531"/>
                </a:lnTo>
                <a:lnTo>
                  <a:pt x="85768" y="58596"/>
                </a:lnTo>
                <a:lnTo>
                  <a:pt x="41616" y="3104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7" name="object 20"/>
          <p:cNvSpPr>
            <a:spLocks/>
          </p:cNvSpPr>
          <p:nvPr/>
        </p:nvSpPr>
        <p:spPr bwMode="auto">
          <a:xfrm>
            <a:off x="339725" y="4641850"/>
            <a:ext cx="231775" cy="180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599"/>
              </a:cxn>
              <a:cxn ang="0">
                <a:pos x="41614" y="91644"/>
              </a:cxn>
              <a:cxn ang="0">
                <a:pos x="85765" y="119200"/>
              </a:cxn>
              <a:cxn ang="0">
                <a:pos x="132204" y="143138"/>
              </a:cxn>
              <a:cxn ang="0">
                <a:pos x="180679" y="163326"/>
              </a:cxn>
              <a:cxn ang="0">
                <a:pos x="230940" y="179636"/>
              </a:cxn>
            </a:cxnLst>
            <a:rect l="0" t="0" r="r" b="b"/>
            <a:pathLst>
              <a:path w="231140" h="179704">
                <a:moveTo>
                  <a:pt x="0" y="0"/>
                </a:moveTo>
                <a:lnTo>
                  <a:pt x="0" y="60599"/>
                </a:lnTo>
                <a:lnTo>
                  <a:pt x="41614" y="91644"/>
                </a:lnTo>
                <a:lnTo>
                  <a:pt x="85765" y="119200"/>
                </a:lnTo>
                <a:lnTo>
                  <a:pt x="132204" y="143138"/>
                </a:lnTo>
                <a:lnTo>
                  <a:pt x="180679" y="163326"/>
                </a:lnTo>
                <a:lnTo>
                  <a:pt x="230940" y="179636"/>
                </a:lnTo>
              </a:path>
            </a:pathLst>
          </a:custGeom>
          <a:noFill/>
          <a:ln w="636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8" name="object 21"/>
          <p:cNvSpPr>
            <a:spLocks/>
          </p:cNvSpPr>
          <p:nvPr/>
        </p:nvSpPr>
        <p:spPr bwMode="auto">
          <a:xfrm>
            <a:off x="339725" y="4645025"/>
            <a:ext cx="231775" cy="179388"/>
          </a:xfrm>
          <a:custGeom>
            <a:avLst/>
            <a:gdLst/>
            <a:ahLst/>
            <a:cxnLst>
              <a:cxn ang="0">
                <a:pos x="230940" y="179636"/>
              </a:cxn>
              <a:cxn ang="0">
                <a:pos x="230940" y="119037"/>
              </a:cxn>
              <a:cxn ang="0">
                <a:pos x="180800" y="102479"/>
              </a:cxn>
              <a:cxn ang="0">
                <a:pos x="132403" y="82176"/>
              </a:cxn>
              <a:cxn ang="0">
                <a:pos x="85982" y="58249"/>
              </a:cxn>
              <a:cxn ang="0">
                <a:pos x="41769" y="30817"/>
              </a:cxn>
              <a:cxn ang="0">
                <a:pos x="0" y="0"/>
              </a:cxn>
            </a:cxnLst>
            <a:rect l="0" t="0" r="r" b="b"/>
            <a:pathLst>
              <a:path w="231140" h="179704">
                <a:moveTo>
                  <a:pt x="230940" y="179636"/>
                </a:moveTo>
                <a:lnTo>
                  <a:pt x="230940" y="119037"/>
                </a:lnTo>
                <a:lnTo>
                  <a:pt x="180800" y="102479"/>
                </a:lnTo>
                <a:lnTo>
                  <a:pt x="132403" y="82176"/>
                </a:lnTo>
                <a:lnTo>
                  <a:pt x="85982" y="58249"/>
                </a:lnTo>
                <a:lnTo>
                  <a:pt x="41769" y="30817"/>
                </a:lnTo>
                <a:lnTo>
                  <a:pt x="0" y="0"/>
                </a:lnTo>
              </a:path>
            </a:pathLst>
          </a:custGeom>
          <a:noFill/>
          <a:ln w="63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" name="object 22"/>
          <p:cNvSpPr txBox="1"/>
          <p:nvPr/>
        </p:nvSpPr>
        <p:spPr>
          <a:xfrm>
            <a:off x="403225" y="5359400"/>
            <a:ext cx="137795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Host </a:t>
            </a:r>
            <a:r>
              <a:rPr sz="1800" dirty="0">
                <a:latin typeface="Tahoma"/>
                <a:cs typeface="Tahoma"/>
              </a:rPr>
              <a:t>/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Router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01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Joining a</a:t>
            </a:r>
            <a:r>
              <a:rPr spc="-120" dirty="0"/>
              <a:t> </a:t>
            </a:r>
            <a:r>
              <a:rPr spc="-5" dirty="0"/>
              <a:t>group</a:t>
            </a:r>
          </a:p>
        </p:txBody>
      </p:sp>
      <p:sp>
        <p:nvSpPr>
          <p:cNvPr id="43031" name="object 24"/>
          <p:cNvSpPr>
            <a:spLocks noChangeArrowheads="1"/>
          </p:cNvSpPr>
          <p:nvPr/>
        </p:nvSpPr>
        <p:spPr bwMode="auto">
          <a:xfrm>
            <a:off x="684213" y="2492375"/>
            <a:ext cx="2663825" cy="200025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32" name="object 25"/>
          <p:cNvSpPr>
            <a:spLocks/>
          </p:cNvSpPr>
          <p:nvPr/>
        </p:nvSpPr>
        <p:spPr bwMode="auto">
          <a:xfrm>
            <a:off x="684213" y="2492375"/>
            <a:ext cx="2663825" cy="2000250"/>
          </a:xfrm>
          <a:custGeom>
            <a:avLst/>
            <a:gdLst/>
            <a:ahLst/>
            <a:cxnLst>
              <a:cxn ang="0">
                <a:pos x="0" y="263906"/>
              </a:cxn>
              <a:cxn ang="0">
                <a:pos x="4252" y="216456"/>
              </a:cxn>
              <a:cxn ang="0">
                <a:pos x="16511" y="171802"/>
              </a:cxn>
              <a:cxn ang="0">
                <a:pos x="36032" y="130687"/>
              </a:cxn>
              <a:cxn ang="0">
                <a:pos x="62069" y="93856"/>
              </a:cxn>
              <a:cxn ang="0">
                <a:pos x="93877" y="62052"/>
              </a:cxn>
              <a:cxn ang="0">
                <a:pos x="130710" y="36020"/>
              </a:cxn>
              <a:cxn ang="0">
                <a:pos x="171823" y="16505"/>
              </a:cxn>
              <a:cxn ang="0">
                <a:pos x="216470" y="4250"/>
              </a:cxn>
              <a:cxn ang="0">
                <a:pos x="263905" y="0"/>
              </a:cxn>
              <a:cxn ang="0">
                <a:pos x="443992" y="0"/>
              </a:cxn>
              <a:cxn ang="0">
                <a:pos x="1109980" y="0"/>
              </a:cxn>
              <a:cxn ang="0">
                <a:pos x="2400046" y="0"/>
              </a:cxn>
              <a:cxn ang="0">
                <a:pos x="2447495" y="4250"/>
              </a:cxn>
              <a:cxn ang="0">
                <a:pos x="2492149" y="16505"/>
              </a:cxn>
              <a:cxn ang="0">
                <a:pos x="2533264" y="36020"/>
              </a:cxn>
              <a:cxn ang="0">
                <a:pos x="2570095" y="62052"/>
              </a:cxn>
              <a:cxn ang="0">
                <a:pos x="2601899" y="93856"/>
              </a:cxn>
              <a:cxn ang="0">
                <a:pos x="2627931" y="130687"/>
              </a:cxn>
              <a:cxn ang="0">
                <a:pos x="2647446" y="171802"/>
              </a:cxn>
              <a:cxn ang="0">
                <a:pos x="2659701" y="216456"/>
              </a:cxn>
              <a:cxn ang="0">
                <a:pos x="2663952" y="263906"/>
              </a:cxn>
              <a:cxn ang="0">
                <a:pos x="2663952" y="923671"/>
              </a:cxn>
              <a:cxn ang="0">
                <a:pos x="2663952" y="1319530"/>
              </a:cxn>
              <a:cxn ang="0">
                <a:pos x="2659701" y="1366979"/>
              </a:cxn>
              <a:cxn ang="0">
                <a:pos x="2647446" y="1411633"/>
              </a:cxn>
              <a:cxn ang="0">
                <a:pos x="2627931" y="1452748"/>
              </a:cxn>
              <a:cxn ang="0">
                <a:pos x="2601899" y="1489579"/>
              </a:cxn>
              <a:cxn ang="0">
                <a:pos x="2570095" y="1521383"/>
              </a:cxn>
              <a:cxn ang="0">
                <a:pos x="2533264" y="1547415"/>
              </a:cxn>
              <a:cxn ang="0">
                <a:pos x="2492149" y="1566930"/>
              </a:cxn>
              <a:cxn ang="0">
                <a:pos x="2447495" y="1579185"/>
              </a:cxn>
              <a:cxn ang="0">
                <a:pos x="2400046" y="1583436"/>
              </a:cxn>
              <a:cxn ang="0">
                <a:pos x="1109980" y="1583436"/>
              </a:cxn>
              <a:cxn ang="0">
                <a:pos x="166738" y="2001139"/>
              </a:cxn>
              <a:cxn ang="0">
                <a:pos x="443992" y="1583436"/>
              </a:cxn>
              <a:cxn ang="0">
                <a:pos x="263905" y="1583436"/>
              </a:cxn>
              <a:cxn ang="0">
                <a:pos x="216470" y="1579185"/>
              </a:cxn>
              <a:cxn ang="0">
                <a:pos x="171823" y="1566930"/>
              </a:cxn>
              <a:cxn ang="0">
                <a:pos x="130710" y="1547415"/>
              </a:cxn>
              <a:cxn ang="0">
                <a:pos x="93877" y="1521383"/>
              </a:cxn>
              <a:cxn ang="0">
                <a:pos x="62069" y="1489579"/>
              </a:cxn>
              <a:cxn ang="0">
                <a:pos x="36032" y="1452748"/>
              </a:cxn>
              <a:cxn ang="0">
                <a:pos x="16511" y="1411633"/>
              </a:cxn>
              <a:cxn ang="0">
                <a:pos x="4252" y="1366979"/>
              </a:cxn>
              <a:cxn ang="0">
                <a:pos x="0" y="1319530"/>
              </a:cxn>
              <a:cxn ang="0">
                <a:pos x="0" y="923671"/>
              </a:cxn>
              <a:cxn ang="0">
                <a:pos x="0" y="263906"/>
              </a:cxn>
            </a:cxnLst>
            <a:rect l="0" t="0" r="r" b="b"/>
            <a:pathLst>
              <a:path w="2664460" h="2001520">
                <a:moveTo>
                  <a:pt x="0" y="263906"/>
                </a:moveTo>
                <a:lnTo>
                  <a:pt x="4252" y="216456"/>
                </a:lnTo>
                <a:lnTo>
                  <a:pt x="16511" y="171802"/>
                </a:lnTo>
                <a:lnTo>
                  <a:pt x="36032" y="130687"/>
                </a:lnTo>
                <a:lnTo>
                  <a:pt x="62069" y="93856"/>
                </a:lnTo>
                <a:lnTo>
                  <a:pt x="93877" y="62052"/>
                </a:lnTo>
                <a:lnTo>
                  <a:pt x="130710" y="36020"/>
                </a:lnTo>
                <a:lnTo>
                  <a:pt x="171823" y="16505"/>
                </a:lnTo>
                <a:lnTo>
                  <a:pt x="216470" y="4250"/>
                </a:lnTo>
                <a:lnTo>
                  <a:pt x="263905" y="0"/>
                </a:lnTo>
                <a:lnTo>
                  <a:pt x="443992" y="0"/>
                </a:lnTo>
                <a:lnTo>
                  <a:pt x="1109980" y="0"/>
                </a:lnTo>
                <a:lnTo>
                  <a:pt x="2400046" y="0"/>
                </a:lnTo>
                <a:lnTo>
                  <a:pt x="2447495" y="4250"/>
                </a:lnTo>
                <a:lnTo>
                  <a:pt x="2492149" y="16505"/>
                </a:lnTo>
                <a:lnTo>
                  <a:pt x="2533264" y="36020"/>
                </a:lnTo>
                <a:lnTo>
                  <a:pt x="2570095" y="62052"/>
                </a:lnTo>
                <a:lnTo>
                  <a:pt x="2601899" y="93856"/>
                </a:lnTo>
                <a:lnTo>
                  <a:pt x="2627931" y="130687"/>
                </a:lnTo>
                <a:lnTo>
                  <a:pt x="2647446" y="171802"/>
                </a:lnTo>
                <a:lnTo>
                  <a:pt x="2659701" y="216456"/>
                </a:lnTo>
                <a:lnTo>
                  <a:pt x="2663952" y="263906"/>
                </a:lnTo>
                <a:lnTo>
                  <a:pt x="2663952" y="923671"/>
                </a:lnTo>
                <a:lnTo>
                  <a:pt x="2663952" y="1319530"/>
                </a:lnTo>
                <a:lnTo>
                  <a:pt x="2659701" y="1366979"/>
                </a:lnTo>
                <a:lnTo>
                  <a:pt x="2647446" y="1411633"/>
                </a:lnTo>
                <a:lnTo>
                  <a:pt x="2627931" y="1452748"/>
                </a:lnTo>
                <a:lnTo>
                  <a:pt x="2601899" y="1489579"/>
                </a:lnTo>
                <a:lnTo>
                  <a:pt x="2570095" y="1521383"/>
                </a:lnTo>
                <a:lnTo>
                  <a:pt x="2533264" y="1547415"/>
                </a:lnTo>
                <a:lnTo>
                  <a:pt x="2492149" y="1566930"/>
                </a:lnTo>
                <a:lnTo>
                  <a:pt x="2447495" y="1579185"/>
                </a:lnTo>
                <a:lnTo>
                  <a:pt x="2400046" y="1583436"/>
                </a:lnTo>
                <a:lnTo>
                  <a:pt x="1109980" y="1583436"/>
                </a:lnTo>
                <a:lnTo>
                  <a:pt x="166738" y="2001139"/>
                </a:lnTo>
                <a:lnTo>
                  <a:pt x="443992" y="1583436"/>
                </a:lnTo>
                <a:lnTo>
                  <a:pt x="263905" y="1583436"/>
                </a:lnTo>
                <a:lnTo>
                  <a:pt x="216470" y="1579185"/>
                </a:lnTo>
                <a:lnTo>
                  <a:pt x="171823" y="1566930"/>
                </a:lnTo>
                <a:lnTo>
                  <a:pt x="130710" y="1547415"/>
                </a:lnTo>
                <a:lnTo>
                  <a:pt x="93877" y="1521383"/>
                </a:lnTo>
                <a:lnTo>
                  <a:pt x="62069" y="1489579"/>
                </a:lnTo>
                <a:lnTo>
                  <a:pt x="36032" y="1452748"/>
                </a:lnTo>
                <a:lnTo>
                  <a:pt x="16511" y="1411633"/>
                </a:lnTo>
                <a:lnTo>
                  <a:pt x="4252" y="1366979"/>
                </a:lnTo>
                <a:lnTo>
                  <a:pt x="0" y="1319530"/>
                </a:lnTo>
                <a:lnTo>
                  <a:pt x="0" y="923671"/>
                </a:lnTo>
                <a:lnTo>
                  <a:pt x="0" y="26390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" name="object 26"/>
          <p:cNvSpPr txBox="1"/>
          <p:nvPr/>
        </p:nvSpPr>
        <p:spPr>
          <a:xfrm>
            <a:off x="827088" y="2636838"/>
            <a:ext cx="1028700" cy="381000"/>
          </a:xfrm>
          <a:prstGeom prst="rect">
            <a:avLst/>
          </a:prstGeom>
          <a:solidFill>
            <a:srgbClr val="008000"/>
          </a:solidFill>
          <a:ln w="9144">
            <a:solidFill>
              <a:srgbClr val="000000"/>
            </a:solidFill>
          </a:ln>
        </p:spPr>
        <p:txBody>
          <a:bodyPr lIns="0" tIns="40005" rIns="0" bIns="0">
            <a:spAutoFit/>
          </a:bodyPr>
          <a:lstStyle/>
          <a:p>
            <a:pPr marL="21590" fontAlgn="auto">
              <a:spcBef>
                <a:spcPts val="315"/>
              </a:spcBef>
              <a:spcAft>
                <a:spcPts val="0"/>
              </a:spcAft>
              <a:defRPr/>
            </a:pP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Process</a:t>
            </a:r>
            <a:r>
              <a:rPr sz="16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3034" name="object 27"/>
          <p:cNvSpPr>
            <a:spLocks/>
          </p:cNvSpPr>
          <p:nvPr/>
        </p:nvSpPr>
        <p:spPr bwMode="auto">
          <a:xfrm>
            <a:off x="2195513" y="2636838"/>
            <a:ext cx="1028700" cy="381000"/>
          </a:xfrm>
          <a:custGeom>
            <a:avLst/>
            <a:gdLst/>
            <a:ahLst/>
            <a:cxnLst>
              <a:cxn ang="0">
                <a:pos x="0" y="381000"/>
              </a:cxn>
              <a:cxn ang="0">
                <a:pos x="1028700" y="381000"/>
              </a:cxn>
              <a:cxn ang="0">
                <a:pos x="1028700" y="0"/>
              </a:cxn>
              <a:cxn ang="0">
                <a:pos x="0" y="0"/>
              </a:cxn>
              <a:cxn ang="0">
                <a:pos x="0" y="381000"/>
              </a:cxn>
            </a:cxnLst>
            <a:rect l="0" t="0" r="r" b="b"/>
            <a:pathLst>
              <a:path w="1028700" h="381000">
                <a:moveTo>
                  <a:pt x="0" y="381000"/>
                </a:moveTo>
                <a:lnTo>
                  <a:pt x="1028700" y="381000"/>
                </a:lnTo>
                <a:lnTo>
                  <a:pt x="10287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" name="object 28"/>
          <p:cNvSpPr txBox="1"/>
          <p:nvPr/>
        </p:nvSpPr>
        <p:spPr>
          <a:xfrm>
            <a:off x="2195513" y="2636838"/>
            <a:ext cx="1028700" cy="381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40005" rIns="0" bIns="0">
            <a:spAutoFit/>
          </a:bodyPr>
          <a:lstStyle/>
          <a:p>
            <a:pPr marL="20955" fontAlgn="auto">
              <a:spcBef>
                <a:spcPts val="315"/>
              </a:spcBef>
              <a:spcAft>
                <a:spcPts val="0"/>
              </a:spcAft>
              <a:defRPr/>
            </a:pP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Process</a:t>
            </a:r>
            <a:r>
              <a:rPr sz="16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71550" y="3429000"/>
            <a:ext cx="1951038" cy="490538"/>
          </a:xfrm>
          <a:prstGeom prst="rect">
            <a:avLst/>
          </a:prstGeom>
          <a:solidFill>
            <a:srgbClr val="333399"/>
          </a:solidFill>
          <a:ln w="9144">
            <a:solidFill>
              <a:srgbClr val="000000"/>
            </a:solidFill>
          </a:ln>
        </p:spPr>
        <p:txBody>
          <a:bodyPr lIns="0" tIns="94615" rIns="0" bIns="0">
            <a:spAutoFit/>
          </a:bodyPr>
          <a:lstStyle/>
          <a:p>
            <a:pPr fontAlgn="auto">
              <a:spcBef>
                <a:spcPts val="745"/>
              </a:spcBef>
              <a:spcAft>
                <a:spcPts val="0"/>
              </a:spcAft>
              <a:defRPr/>
            </a:pP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Group</a:t>
            </a:r>
            <a:r>
              <a:rPr sz="16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Membership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3037" name="object 30"/>
          <p:cNvSpPr>
            <a:spLocks/>
          </p:cNvSpPr>
          <p:nvPr/>
        </p:nvSpPr>
        <p:spPr bwMode="auto">
          <a:xfrm>
            <a:off x="3419475" y="3644900"/>
            <a:ext cx="2592388" cy="1512888"/>
          </a:xfrm>
          <a:custGeom>
            <a:avLst/>
            <a:gdLst/>
            <a:ahLst/>
            <a:cxnLst>
              <a:cxn ang="0">
                <a:pos x="1944751" y="0"/>
              </a:cxn>
              <a:cxn ang="0">
                <a:pos x="1944751" y="377952"/>
              </a:cxn>
              <a:cxn ang="0">
                <a:pos x="0" y="377952"/>
              </a:cxn>
              <a:cxn ang="0">
                <a:pos x="0" y="1133856"/>
              </a:cxn>
              <a:cxn ang="0">
                <a:pos x="1944751" y="1133856"/>
              </a:cxn>
              <a:cxn ang="0">
                <a:pos x="1944751" y="1511808"/>
              </a:cxn>
              <a:cxn ang="0">
                <a:pos x="2592324" y="755904"/>
              </a:cxn>
              <a:cxn ang="0">
                <a:pos x="1944751" y="0"/>
              </a:cxn>
            </a:cxnLst>
            <a:rect l="0" t="0" r="r" b="b"/>
            <a:pathLst>
              <a:path w="2592704" h="1511935">
                <a:moveTo>
                  <a:pt x="1944751" y="0"/>
                </a:moveTo>
                <a:lnTo>
                  <a:pt x="1944751" y="377952"/>
                </a:lnTo>
                <a:lnTo>
                  <a:pt x="0" y="377952"/>
                </a:lnTo>
                <a:lnTo>
                  <a:pt x="0" y="1133856"/>
                </a:lnTo>
                <a:lnTo>
                  <a:pt x="1944751" y="1133856"/>
                </a:lnTo>
                <a:lnTo>
                  <a:pt x="1944751" y="1511808"/>
                </a:lnTo>
                <a:lnTo>
                  <a:pt x="2592324" y="755904"/>
                </a:lnTo>
                <a:lnTo>
                  <a:pt x="1944751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8" name="object 31"/>
          <p:cNvSpPr>
            <a:spLocks/>
          </p:cNvSpPr>
          <p:nvPr/>
        </p:nvSpPr>
        <p:spPr bwMode="auto">
          <a:xfrm>
            <a:off x="3419475" y="3644900"/>
            <a:ext cx="2592388" cy="1512888"/>
          </a:xfrm>
          <a:custGeom>
            <a:avLst/>
            <a:gdLst/>
            <a:ahLst/>
            <a:cxnLst>
              <a:cxn ang="0">
                <a:pos x="0" y="377952"/>
              </a:cxn>
              <a:cxn ang="0">
                <a:pos x="1944751" y="377952"/>
              </a:cxn>
              <a:cxn ang="0">
                <a:pos x="1944751" y="0"/>
              </a:cxn>
              <a:cxn ang="0">
                <a:pos x="2592324" y="755904"/>
              </a:cxn>
              <a:cxn ang="0">
                <a:pos x="1944751" y="1511808"/>
              </a:cxn>
              <a:cxn ang="0">
                <a:pos x="1944751" y="1133856"/>
              </a:cxn>
              <a:cxn ang="0">
                <a:pos x="0" y="1133856"/>
              </a:cxn>
              <a:cxn ang="0">
                <a:pos x="0" y="377952"/>
              </a:cxn>
            </a:cxnLst>
            <a:rect l="0" t="0" r="r" b="b"/>
            <a:pathLst>
              <a:path w="2592704" h="1511935">
                <a:moveTo>
                  <a:pt x="0" y="377952"/>
                </a:moveTo>
                <a:lnTo>
                  <a:pt x="1944751" y="377952"/>
                </a:lnTo>
                <a:lnTo>
                  <a:pt x="1944751" y="0"/>
                </a:lnTo>
                <a:lnTo>
                  <a:pt x="2592324" y="755904"/>
                </a:lnTo>
                <a:lnTo>
                  <a:pt x="1944751" y="1511808"/>
                </a:lnTo>
                <a:lnTo>
                  <a:pt x="1944751" y="1133856"/>
                </a:lnTo>
                <a:lnTo>
                  <a:pt x="0" y="1133856"/>
                </a:lnTo>
                <a:lnTo>
                  <a:pt x="0" y="37795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" name="object 32"/>
          <p:cNvSpPr txBox="1"/>
          <p:nvPr/>
        </p:nvSpPr>
        <p:spPr>
          <a:xfrm>
            <a:off x="3519488" y="4130675"/>
            <a:ext cx="2073275" cy="5508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234950">
              <a:lnSpc>
                <a:spcPts val="2163"/>
              </a:lnSpc>
            </a:pPr>
            <a:r>
              <a:rPr lang="th-TH" sz="2000" b="1">
                <a:latin typeface="Tahoma" pitchFamily="34" charset="0"/>
                <a:cs typeface="Tahoma" pitchFamily="34" charset="0"/>
              </a:rPr>
              <a:t>Membership  Report Message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3040" name="object 33"/>
          <p:cNvSpPr>
            <a:spLocks noChangeArrowheads="1"/>
          </p:cNvSpPr>
          <p:nvPr/>
        </p:nvSpPr>
        <p:spPr bwMode="auto">
          <a:xfrm>
            <a:off x="6804025" y="4724400"/>
            <a:ext cx="1584325" cy="798513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41" name="object 34"/>
          <p:cNvSpPr>
            <a:spLocks noChangeArrowheads="1"/>
          </p:cNvSpPr>
          <p:nvPr/>
        </p:nvSpPr>
        <p:spPr bwMode="auto">
          <a:xfrm>
            <a:off x="6084888" y="2492375"/>
            <a:ext cx="2663825" cy="2232025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42" name="object 35"/>
          <p:cNvSpPr>
            <a:spLocks/>
          </p:cNvSpPr>
          <p:nvPr/>
        </p:nvSpPr>
        <p:spPr bwMode="auto">
          <a:xfrm>
            <a:off x="6084888" y="2492375"/>
            <a:ext cx="2665412" cy="2232025"/>
          </a:xfrm>
          <a:custGeom>
            <a:avLst/>
            <a:gdLst/>
            <a:ahLst/>
            <a:cxnLst>
              <a:cxn ang="0">
                <a:pos x="0" y="264160"/>
              </a:cxn>
              <a:cxn ang="0">
                <a:pos x="4254" y="216668"/>
              </a:cxn>
              <a:cxn ang="0">
                <a:pos x="16522" y="171973"/>
              </a:cxn>
              <a:cxn ang="0">
                <a:pos x="36058" y="130819"/>
              </a:cxn>
              <a:cxn ang="0">
                <a:pos x="62116" y="93952"/>
              </a:cxn>
              <a:cxn ang="0">
                <a:pos x="93952" y="62116"/>
              </a:cxn>
              <a:cxn ang="0">
                <a:pos x="130819" y="36058"/>
              </a:cxn>
              <a:cxn ang="0">
                <a:pos x="171973" y="16522"/>
              </a:cxn>
              <a:cxn ang="0">
                <a:pos x="216668" y="4254"/>
              </a:cxn>
              <a:cxn ang="0">
                <a:pos x="264159" y="0"/>
              </a:cxn>
              <a:cxn ang="0">
                <a:pos x="1553971" y="0"/>
              </a:cxn>
              <a:cxn ang="0">
                <a:pos x="2219960" y="0"/>
              </a:cxn>
              <a:cxn ang="0">
                <a:pos x="2399791" y="0"/>
              </a:cxn>
              <a:cxn ang="0">
                <a:pos x="2447283" y="4254"/>
              </a:cxn>
              <a:cxn ang="0">
                <a:pos x="2491978" y="16522"/>
              </a:cxn>
              <a:cxn ang="0">
                <a:pos x="2533132" y="36058"/>
              </a:cxn>
              <a:cxn ang="0">
                <a:pos x="2569999" y="62116"/>
              </a:cxn>
              <a:cxn ang="0">
                <a:pos x="2601835" y="93952"/>
              </a:cxn>
              <a:cxn ang="0">
                <a:pos x="2627893" y="130819"/>
              </a:cxn>
              <a:cxn ang="0">
                <a:pos x="2647429" y="171973"/>
              </a:cxn>
              <a:cxn ang="0">
                <a:pos x="2659697" y="216668"/>
              </a:cxn>
              <a:cxn ang="0">
                <a:pos x="2663951" y="264160"/>
              </a:cxn>
              <a:cxn ang="0">
                <a:pos x="2663951" y="924560"/>
              </a:cxn>
              <a:cxn ang="0">
                <a:pos x="2663951" y="1320800"/>
              </a:cxn>
              <a:cxn ang="0">
                <a:pos x="2659697" y="1368291"/>
              </a:cxn>
              <a:cxn ang="0">
                <a:pos x="2647429" y="1412986"/>
              </a:cxn>
              <a:cxn ang="0">
                <a:pos x="2627893" y="1454140"/>
              </a:cxn>
              <a:cxn ang="0">
                <a:pos x="2601835" y="1491007"/>
              </a:cxn>
              <a:cxn ang="0">
                <a:pos x="2569999" y="1522843"/>
              </a:cxn>
              <a:cxn ang="0">
                <a:pos x="2533132" y="1548901"/>
              </a:cxn>
              <a:cxn ang="0">
                <a:pos x="2491978" y="1568437"/>
              </a:cxn>
              <a:cxn ang="0">
                <a:pos x="2447283" y="1580705"/>
              </a:cxn>
              <a:cxn ang="0">
                <a:pos x="2399791" y="1584960"/>
              </a:cxn>
              <a:cxn ang="0">
                <a:pos x="2219960" y="1584960"/>
              </a:cxn>
              <a:cxn ang="0">
                <a:pos x="1766950" y="2232914"/>
              </a:cxn>
              <a:cxn ang="0">
                <a:pos x="1553971" y="1584960"/>
              </a:cxn>
              <a:cxn ang="0">
                <a:pos x="264159" y="1584960"/>
              </a:cxn>
              <a:cxn ang="0">
                <a:pos x="216668" y="1580705"/>
              </a:cxn>
              <a:cxn ang="0">
                <a:pos x="171973" y="1568437"/>
              </a:cxn>
              <a:cxn ang="0">
                <a:pos x="130819" y="1548901"/>
              </a:cxn>
              <a:cxn ang="0">
                <a:pos x="93952" y="1522843"/>
              </a:cxn>
              <a:cxn ang="0">
                <a:pos x="62116" y="1491007"/>
              </a:cxn>
              <a:cxn ang="0">
                <a:pos x="36058" y="1454140"/>
              </a:cxn>
              <a:cxn ang="0">
                <a:pos x="16522" y="1412986"/>
              </a:cxn>
              <a:cxn ang="0">
                <a:pos x="4254" y="1368291"/>
              </a:cxn>
              <a:cxn ang="0">
                <a:pos x="0" y="1320800"/>
              </a:cxn>
              <a:cxn ang="0">
                <a:pos x="0" y="924560"/>
              </a:cxn>
              <a:cxn ang="0">
                <a:pos x="0" y="264160"/>
              </a:cxn>
            </a:cxnLst>
            <a:rect l="0" t="0" r="r" b="b"/>
            <a:pathLst>
              <a:path w="2664459" h="2233295">
                <a:moveTo>
                  <a:pt x="0" y="264160"/>
                </a:moveTo>
                <a:lnTo>
                  <a:pt x="4254" y="216668"/>
                </a:lnTo>
                <a:lnTo>
                  <a:pt x="16522" y="171973"/>
                </a:lnTo>
                <a:lnTo>
                  <a:pt x="36058" y="130819"/>
                </a:lnTo>
                <a:lnTo>
                  <a:pt x="62116" y="93952"/>
                </a:lnTo>
                <a:lnTo>
                  <a:pt x="93952" y="62116"/>
                </a:lnTo>
                <a:lnTo>
                  <a:pt x="130819" y="36058"/>
                </a:lnTo>
                <a:lnTo>
                  <a:pt x="171973" y="16522"/>
                </a:lnTo>
                <a:lnTo>
                  <a:pt x="216668" y="4254"/>
                </a:lnTo>
                <a:lnTo>
                  <a:pt x="264159" y="0"/>
                </a:lnTo>
                <a:lnTo>
                  <a:pt x="1553971" y="0"/>
                </a:lnTo>
                <a:lnTo>
                  <a:pt x="2219960" y="0"/>
                </a:lnTo>
                <a:lnTo>
                  <a:pt x="2399791" y="0"/>
                </a:lnTo>
                <a:lnTo>
                  <a:pt x="2447283" y="4254"/>
                </a:lnTo>
                <a:lnTo>
                  <a:pt x="2491978" y="16522"/>
                </a:lnTo>
                <a:lnTo>
                  <a:pt x="2533132" y="36058"/>
                </a:lnTo>
                <a:lnTo>
                  <a:pt x="2569999" y="62116"/>
                </a:lnTo>
                <a:lnTo>
                  <a:pt x="2601835" y="93952"/>
                </a:lnTo>
                <a:lnTo>
                  <a:pt x="2627893" y="130819"/>
                </a:lnTo>
                <a:lnTo>
                  <a:pt x="2647429" y="171973"/>
                </a:lnTo>
                <a:lnTo>
                  <a:pt x="2659697" y="216668"/>
                </a:lnTo>
                <a:lnTo>
                  <a:pt x="2663951" y="264160"/>
                </a:lnTo>
                <a:lnTo>
                  <a:pt x="2663951" y="924560"/>
                </a:lnTo>
                <a:lnTo>
                  <a:pt x="2663951" y="1320800"/>
                </a:lnTo>
                <a:lnTo>
                  <a:pt x="2659697" y="1368291"/>
                </a:lnTo>
                <a:lnTo>
                  <a:pt x="2647429" y="1412986"/>
                </a:lnTo>
                <a:lnTo>
                  <a:pt x="2627893" y="1454140"/>
                </a:lnTo>
                <a:lnTo>
                  <a:pt x="2601835" y="1491007"/>
                </a:lnTo>
                <a:lnTo>
                  <a:pt x="2569999" y="1522843"/>
                </a:lnTo>
                <a:lnTo>
                  <a:pt x="2533132" y="1548901"/>
                </a:lnTo>
                <a:lnTo>
                  <a:pt x="2491978" y="1568437"/>
                </a:lnTo>
                <a:lnTo>
                  <a:pt x="2447283" y="1580705"/>
                </a:lnTo>
                <a:lnTo>
                  <a:pt x="2399791" y="1584960"/>
                </a:lnTo>
                <a:lnTo>
                  <a:pt x="2219960" y="1584960"/>
                </a:lnTo>
                <a:lnTo>
                  <a:pt x="1766950" y="2232914"/>
                </a:lnTo>
                <a:lnTo>
                  <a:pt x="1553971" y="1584960"/>
                </a:lnTo>
                <a:lnTo>
                  <a:pt x="264159" y="1584960"/>
                </a:lnTo>
                <a:lnTo>
                  <a:pt x="216668" y="1580705"/>
                </a:lnTo>
                <a:lnTo>
                  <a:pt x="171973" y="1568437"/>
                </a:lnTo>
                <a:lnTo>
                  <a:pt x="130819" y="1548901"/>
                </a:lnTo>
                <a:lnTo>
                  <a:pt x="93952" y="1522843"/>
                </a:lnTo>
                <a:lnTo>
                  <a:pt x="62116" y="1491007"/>
                </a:lnTo>
                <a:lnTo>
                  <a:pt x="36058" y="1454140"/>
                </a:lnTo>
                <a:lnTo>
                  <a:pt x="16522" y="1412986"/>
                </a:lnTo>
                <a:lnTo>
                  <a:pt x="4254" y="1368291"/>
                </a:lnTo>
                <a:lnTo>
                  <a:pt x="0" y="1320800"/>
                </a:lnTo>
                <a:lnTo>
                  <a:pt x="0" y="924560"/>
                </a:lnTo>
                <a:lnTo>
                  <a:pt x="0" y="26416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" name="object 36"/>
          <p:cNvSpPr txBox="1"/>
          <p:nvPr/>
        </p:nvSpPr>
        <p:spPr>
          <a:xfrm>
            <a:off x="6443663" y="2997200"/>
            <a:ext cx="1938337" cy="492125"/>
          </a:xfrm>
          <a:prstGeom prst="rect">
            <a:avLst/>
          </a:prstGeom>
          <a:solidFill>
            <a:srgbClr val="333399"/>
          </a:solidFill>
          <a:ln w="9144">
            <a:solidFill>
              <a:srgbClr val="000000"/>
            </a:solidFill>
          </a:ln>
        </p:spPr>
        <p:txBody>
          <a:bodyPr lIns="0" tIns="93980" rIns="0" bIns="0">
            <a:spAutoFit/>
          </a:bodyPr>
          <a:lstStyle/>
          <a:p>
            <a:pPr marL="152400" fontAlgn="auto">
              <a:spcBef>
                <a:spcPts val="740"/>
              </a:spcBef>
              <a:spcAft>
                <a:spcPts val="0"/>
              </a:spcAft>
              <a:defRPr/>
            </a:pP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List </a:t>
            </a: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Group</a:t>
            </a:r>
            <a:r>
              <a:rPr sz="16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ID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3044" name="object 37"/>
          <p:cNvSpPr>
            <a:spLocks/>
          </p:cNvSpPr>
          <p:nvPr/>
        </p:nvSpPr>
        <p:spPr bwMode="auto">
          <a:xfrm>
            <a:off x="1042988" y="5157788"/>
            <a:ext cx="5762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2244" y="0"/>
              </a:cxn>
            </a:cxnLst>
            <a:rect l="0" t="0" r="r" b="b"/>
            <a:pathLst>
              <a:path w="5762625">
                <a:moveTo>
                  <a:pt x="0" y="0"/>
                </a:moveTo>
                <a:lnTo>
                  <a:pt x="5762244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45" name="object 38"/>
          <p:cNvSpPr>
            <a:spLocks/>
          </p:cNvSpPr>
          <p:nvPr/>
        </p:nvSpPr>
        <p:spPr bwMode="auto">
          <a:xfrm>
            <a:off x="2411413" y="2976563"/>
            <a:ext cx="276225" cy="403225"/>
          </a:xfrm>
          <a:custGeom>
            <a:avLst/>
            <a:gdLst/>
            <a:ahLst/>
            <a:cxnLst>
              <a:cxn ang="0">
                <a:pos x="26543" y="148716"/>
              </a:cxn>
              <a:cxn ang="0">
                <a:pos x="0" y="402971"/>
              </a:cxn>
              <a:cxn ang="0">
                <a:pos x="219201" y="271652"/>
              </a:cxn>
              <a:cxn ang="0">
                <a:pos x="205270" y="262763"/>
              </a:cxn>
              <a:cxn ang="0">
                <a:pos x="134493" y="262763"/>
              </a:cxn>
              <a:cxn ang="0">
                <a:pos x="70231" y="221868"/>
              </a:cxn>
              <a:cxn ang="0">
                <a:pos x="90751" y="189688"/>
              </a:cxn>
              <a:cxn ang="0">
                <a:pos x="26543" y="148716"/>
              </a:cxn>
              <a:cxn ang="0">
                <a:pos x="90751" y="189688"/>
              </a:cxn>
              <a:cxn ang="0">
                <a:pos x="70231" y="221868"/>
              </a:cxn>
              <a:cxn ang="0">
                <a:pos x="134493" y="262763"/>
              </a:cxn>
              <a:cxn ang="0">
                <a:pos x="154962" y="230661"/>
              </a:cxn>
              <a:cxn ang="0">
                <a:pos x="90751" y="189688"/>
              </a:cxn>
              <a:cxn ang="0">
                <a:pos x="154962" y="230661"/>
              </a:cxn>
              <a:cxn ang="0">
                <a:pos x="134493" y="262763"/>
              </a:cxn>
              <a:cxn ang="0">
                <a:pos x="205270" y="262763"/>
              </a:cxn>
              <a:cxn ang="0">
                <a:pos x="154962" y="230661"/>
              </a:cxn>
              <a:cxn ang="0">
                <a:pos x="211708" y="0"/>
              </a:cxn>
              <a:cxn ang="0">
                <a:pos x="90751" y="189688"/>
              </a:cxn>
              <a:cxn ang="0">
                <a:pos x="154962" y="230661"/>
              </a:cxn>
              <a:cxn ang="0">
                <a:pos x="275970" y="40893"/>
              </a:cxn>
              <a:cxn ang="0">
                <a:pos x="211708" y="0"/>
              </a:cxn>
            </a:cxnLst>
            <a:rect l="0" t="0" r="r" b="b"/>
            <a:pathLst>
              <a:path w="276225" h="403225">
                <a:moveTo>
                  <a:pt x="26543" y="148716"/>
                </a:moveTo>
                <a:lnTo>
                  <a:pt x="0" y="402971"/>
                </a:lnTo>
                <a:lnTo>
                  <a:pt x="219201" y="271652"/>
                </a:lnTo>
                <a:lnTo>
                  <a:pt x="205270" y="262763"/>
                </a:lnTo>
                <a:lnTo>
                  <a:pt x="134493" y="262763"/>
                </a:lnTo>
                <a:lnTo>
                  <a:pt x="70231" y="221868"/>
                </a:lnTo>
                <a:lnTo>
                  <a:pt x="90751" y="189688"/>
                </a:lnTo>
                <a:lnTo>
                  <a:pt x="26543" y="148716"/>
                </a:lnTo>
                <a:close/>
              </a:path>
              <a:path w="276225" h="403225">
                <a:moveTo>
                  <a:pt x="90751" y="189688"/>
                </a:moveTo>
                <a:lnTo>
                  <a:pt x="70231" y="221868"/>
                </a:lnTo>
                <a:lnTo>
                  <a:pt x="134493" y="262763"/>
                </a:lnTo>
                <a:lnTo>
                  <a:pt x="154962" y="230661"/>
                </a:lnTo>
                <a:lnTo>
                  <a:pt x="90751" y="189688"/>
                </a:lnTo>
                <a:close/>
              </a:path>
              <a:path w="276225" h="403225">
                <a:moveTo>
                  <a:pt x="154962" y="230661"/>
                </a:moveTo>
                <a:lnTo>
                  <a:pt x="134493" y="262763"/>
                </a:lnTo>
                <a:lnTo>
                  <a:pt x="205270" y="262763"/>
                </a:lnTo>
                <a:lnTo>
                  <a:pt x="154962" y="230661"/>
                </a:lnTo>
                <a:close/>
              </a:path>
              <a:path w="276225" h="403225">
                <a:moveTo>
                  <a:pt x="211708" y="0"/>
                </a:moveTo>
                <a:lnTo>
                  <a:pt x="90751" y="189688"/>
                </a:lnTo>
                <a:lnTo>
                  <a:pt x="154962" y="230661"/>
                </a:lnTo>
                <a:lnTo>
                  <a:pt x="275970" y="40893"/>
                </a:lnTo>
                <a:lnTo>
                  <a:pt x="21170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" name="object 39"/>
          <p:cNvSpPr txBox="1"/>
          <p:nvPr/>
        </p:nvSpPr>
        <p:spPr>
          <a:xfrm>
            <a:off x="2706688" y="3087688"/>
            <a:ext cx="422275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Tahoma"/>
                <a:cs typeface="Tahoma"/>
              </a:rPr>
              <a:t>J</a:t>
            </a:r>
            <a:r>
              <a:rPr sz="1800" dirty="0">
                <a:latin typeface="Tahoma"/>
                <a:cs typeface="Tahoma"/>
              </a:rPr>
              <a:t>o</a:t>
            </a:r>
            <a:r>
              <a:rPr sz="1800" spc="-10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3047" name="object 40"/>
          <p:cNvSpPr>
            <a:spLocks/>
          </p:cNvSpPr>
          <p:nvPr/>
        </p:nvSpPr>
        <p:spPr bwMode="auto">
          <a:xfrm>
            <a:off x="1260475" y="3030538"/>
            <a:ext cx="222250" cy="398462"/>
          </a:xfrm>
          <a:custGeom>
            <a:avLst/>
            <a:gdLst/>
            <a:ahLst/>
            <a:cxnLst>
              <a:cxn ang="0">
                <a:pos x="83401" y="208684"/>
              </a:cxn>
              <a:cxn ang="0">
                <a:pos x="14617" y="241300"/>
              </a:cxn>
              <a:cxn ang="0">
                <a:pos x="215785" y="398907"/>
              </a:cxn>
              <a:cxn ang="0">
                <a:pos x="219038" y="243078"/>
              </a:cxn>
              <a:cxn ang="0">
                <a:pos x="99707" y="243078"/>
              </a:cxn>
              <a:cxn ang="0">
                <a:pos x="83401" y="208684"/>
              </a:cxn>
              <a:cxn ang="0">
                <a:pos x="152245" y="176040"/>
              </a:cxn>
              <a:cxn ang="0">
                <a:pos x="83401" y="208684"/>
              </a:cxn>
              <a:cxn ang="0">
                <a:pos x="99707" y="243078"/>
              </a:cxn>
              <a:cxn ang="0">
                <a:pos x="168541" y="210439"/>
              </a:cxn>
              <a:cxn ang="0">
                <a:pos x="152245" y="176040"/>
              </a:cxn>
              <a:cxn ang="0">
                <a:pos x="221119" y="143383"/>
              </a:cxn>
              <a:cxn ang="0">
                <a:pos x="152245" y="176040"/>
              </a:cxn>
              <a:cxn ang="0">
                <a:pos x="168541" y="210439"/>
              </a:cxn>
              <a:cxn ang="0">
                <a:pos x="99707" y="243078"/>
              </a:cxn>
              <a:cxn ang="0">
                <a:pos x="219038" y="243078"/>
              </a:cxn>
              <a:cxn ang="0">
                <a:pos x="221119" y="143383"/>
              </a:cxn>
              <a:cxn ang="0">
                <a:pos x="68846" y="0"/>
              </a:cxn>
              <a:cxn ang="0">
                <a:pos x="0" y="32766"/>
              </a:cxn>
              <a:cxn ang="0">
                <a:pos x="83401" y="208684"/>
              </a:cxn>
              <a:cxn ang="0">
                <a:pos x="152245" y="176040"/>
              </a:cxn>
              <a:cxn ang="0">
                <a:pos x="68846" y="0"/>
              </a:cxn>
            </a:cxnLst>
            <a:rect l="0" t="0" r="r" b="b"/>
            <a:pathLst>
              <a:path w="221615" h="399414">
                <a:moveTo>
                  <a:pt x="83401" y="208684"/>
                </a:moveTo>
                <a:lnTo>
                  <a:pt x="14617" y="241300"/>
                </a:lnTo>
                <a:lnTo>
                  <a:pt x="215785" y="398907"/>
                </a:lnTo>
                <a:lnTo>
                  <a:pt x="219038" y="243078"/>
                </a:lnTo>
                <a:lnTo>
                  <a:pt x="99707" y="243078"/>
                </a:lnTo>
                <a:lnTo>
                  <a:pt x="83401" y="208684"/>
                </a:lnTo>
                <a:close/>
              </a:path>
              <a:path w="221615" h="399414">
                <a:moveTo>
                  <a:pt x="152245" y="176040"/>
                </a:moveTo>
                <a:lnTo>
                  <a:pt x="83401" y="208684"/>
                </a:lnTo>
                <a:lnTo>
                  <a:pt x="99707" y="243078"/>
                </a:lnTo>
                <a:lnTo>
                  <a:pt x="168541" y="210439"/>
                </a:lnTo>
                <a:lnTo>
                  <a:pt x="152245" y="176040"/>
                </a:lnTo>
                <a:close/>
              </a:path>
              <a:path w="221615" h="399414">
                <a:moveTo>
                  <a:pt x="221119" y="143383"/>
                </a:moveTo>
                <a:lnTo>
                  <a:pt x="152245" y="176040"/>
                </a:lnTo>
                <a:lnTo>
                  <a:pt x="168541" y="210439"/>
                </a:lnTo>
                <a:lnTo>
                  <a:pt x="99707" y="243078"/>
                </a:lnTo>
                <a:lnTo>
                  <a:pt x="219038" y="243078"/>
                </a:lnTo>
                <a:lnTo>
                  <a:pt x="221119" y="143383"/>
                </a:lnTo>
                <a:close/>
              </a:path>
              <a:path w="221615" h="399414">
                <a:moveTo>
                  <a:pt x="68846" y="0"/>
                </a:moveTo>
                <a:lnTo>
                  <a:pt x="0" y="32766"/>
                </a:lnTo>
                <a:lnTo>
                  <a:pt x="83401" y="208684"/>
                </a:lnTo>
                <a:lnTo>
                  <a:pt x="152245" y="176040"/>
                </a:lnTo>
                <a:lnTo>
                  <a:pt x="6884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" name="object 41"/>
          <p:cNvSpPr txBox="1"/>
          <p:nvPr/>
        </p:nvSpPr>
        <p:spPr>
          <a:xfrm>
            <a:off x="835025" y="3016250"/>
            <a:ext cx="42227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Tahoma"/>
                <a:cs typeface="Tahoma"/>
              </a:rPr>
              <a:t>J</a:t>
            </a:r>
            <a:r>
              <a:rPr sz="1800" dirty="0">
                <a:latin typeface="Tahoma"/>
                <a:cs typeface="Tahoma"/>
              </a:rPr>
              <a:t>o</a:t>
            </a:r>
            <a:r>
              <a:rPr sz="1800" spc="-10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3049" name="object 4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9231F656-F839-48A3-9FB9-A83360DB48BB}" type="slidenum">
              <a:rPr lang="th-TH"/>
              <a:pPr marL="111125"/>
              <a:t>36</a:t>
            </a:fld>
            <a:endParaRPr lang="th-TH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object 2"/>
          <p:cNvSpPr>
            <a:spLocks/>
          </p:cNvSpPr>
          <p:nvPr/>
        </p:nvSpPr>
        <p:spPr bwMode="auto">
          <a:xfrm>
            <a:off x="1042988" y="5157788"/>
            <a:ext cx="5762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2244" y="0"/>
              </a:cxn>
            </a:cxnLst>
            <a:rect l="0" t="0" r="r" b="b"/>
            <a:pathLst>
              <a:path w="5762625">
                <a:moveTo>
                  <a:pt x="0" y="0"/>
                </a:moveTo>
                <a:lnTo>
                  <a:pt x="5762244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34" name="object 3"/>
          <p:cNvSpPr>
            <a:spLocks/>
          </p:cNvSpPr>
          <p:nvPr/>
        </p:nvSpPr>
        <p:spPr bwMode="auto">
          <a:xfrm>
            <a:off x="622300" y="4957763"/>
            <a:ext cx="639763" cy="407987"/>
          </a:xfrm>
          <a:custGeom>
            <a:avLst/>
            <a:gdLst/>
            <a:ahLst/>
            <a:cxnLst>
              <a:cxn ang="0">
                <a:pos x="493826" y="0"/>
              </a:cxn>
              <a:cxn ang="0">
                <a:pos x="0" y="407829"/>
              </a:cxn>
              <a:cxn ang="0">
                <a:pos x="192616" y="408100"/>
              </a:cxn>
              <a:cxn ang="0">
                <a:pos x="241856" y="407730"/>
              </a:cxn>
              <a:cxn ang="0">
                <a:pos x="290557" y="403545"/>
              </a:cxn>
              <a:cxn ang="0">
                <a:pos x="338451" y="395634"/>
              </a:cxn>
              <a:cxn ang="0">
                <a:pos x="385269" y="384088"/>
              </a:cxn>
              <a:cxn ang="0">
                <a:pos x="430742" y="368994"/>
              </a:cxn>
              <a:cxn ang="0">
                <a:pos x="474602" y="350443"/>
              </a:cxn>
              <a:cxn ang="0">
                <a:pos x="516578" y="328524"/>
              </a:cxn>
              <a:cxn ang="0">
                <a:pos x="556402" y="303325"/>
              </a:cxn>
              <a:cxn ang="0">
                <a:pos x="593806" y="274937"/>
              </a:cxn>
              <a:cxn ang="0">
                <a:pos x="621861" y="236557"/>
              </a:cxn>
              <a:cxn ang="0">
                <a:pos x="636935" y="194504"/>
              </a:cxn>
              <a:cxn ang="0">
                <a:pos x="639242" y="151062"/>
              </a:cxn>
              <a:cxn ang="0">
                <a:pos x="628992" y="108516"/>
              </a:cxn>
              <a:cxn ang="0">
                <a:pos x="606398" y="69150"/>
              </a:cxn>
              <a:cxn ang="0">
                <a:pos x="571671" y="35250"/>
              </a:cxn>
              <a:cxn ang="0">
                <a:pos x="535052" y="13712"/>
              </a:cxn>
              <a:cxn ang="0">
                <a:pos x="493826" y="0"/>
              </a:cxn>
            </a:cxnLst>
            <a:rect l="0" t="0" r="r" b="b"/>
            <a:pathLst>
              <a:path w="639444" h="408304">
                <a:moveTo>
                  <a:pt x="493826" y="0"/>
                </a:moveTo>
                <a:lnTo>
                  <a:pt x="0" y="407829"/>
                </a:lnTo>
                <a:lnTo>
                  <a:pt x="192616" y="408100"/>
                </a:lnTo>
                <a:lnTo>
                  <a:pt x="241856" y="407730"/>
                </a:lnTo>
                <a:lnTo>
                  <a:pt x="290557" y="403545"/>
                </a:lnTo>
                <a:lnTo>
                  <a:pt x="338451" y="395634"/>
                </a:lnTo>
                <a:lnTo>
                  <a:pt x="385269" y="384088"/>
                </a:lnTo>
                <a:lnTo>
                  <a:pt x="430742" y="368994"/>
                </a:lnTo>
                <a:lnTo>
                  <a:pt x="474602" y="350443"/>
                </a:lnTo>
                <a:lnTo>
                  <a:pt x="516578" y="328524"/>
                </a:lnTo>
                <a:lnTo>
                  <a:pt x="556402" y="303325"/>
                </a:lnTo>
                <a:lnTo>
                  <a:pt x="593806" y="274937"/>
                </a:lnTo>
                <a:lnTo>
                  <a:pt x="621861" y="236557"/>
                </a:lnTo>
                <a:lnTo>
                  <a:pt x="636935" y="194504"/>
                </a:lnTo>
                <a:lnTo>
                  <a:pt x="639242" y="151062"/>
                </a:lnTo>
                <a:lnTo>
                  <a:pt x="628992" y="108516"/>
                </a:lnTo>
                <a:lnTo>
                  <a:pt x="606398" y="69150"/>
                </a:lnTo>
                <a:lnTo>
                  <a:pt x="571671" y="35250"/>
                </a:lnTo>
                <a:lnTo>
                  <a:pt x="535052" y="13712"/>
                </a:lnTo>
                <a:lnTo>
                  <a:pt x="493826" y="0"/>
                </a:lnTo>
                <a:close/>
              </a:path>
            </a:pathLst>
          </a:custGeom>
          <a:solidFill>
            <a:srgbClr val="DCD2B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35" name="object 4"/>
          <p:cNvSpPr>
            <a:spLocks noChangeArrowheads="1"/>
          </p:cNvSpPr>
          <p:nvPr/>
        </p:nvSpPr>
        <p:spPr bwMode="auto">
          <a:xfrm>
            <a:off x="284163" y="4110038"/>
            <a:ext cx="901700" cy="4905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36" name="object 5"/>
          <p:cNvSpPr>
            <a:spLocks noChangeArrowheads="1"/>
          </p:cNvSpPr>
          <p:nvPr/>
        </p:nvSpPr>
        <p:spPr bwMode="auto">
          <a:xfrm>
            <a:off x="284163" y="4411663"/>
            <a:ext cx="342900" cy="95408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37" name="object 6"/>
          <p:cNvSpPr>
            <a:spLocks/>
          </p:cNvSpPr>
          <p:nvPr/>
        </p:nvSpPr>
        <p:spPr bwMode="auto">
          <a:xfrm>
            <a:off x="284163" y="4411663"/>
            <a:ext cx="342900" cy="954087"/>
          </a:xfrm>
          <a:custGeom>
            <a:avLst/>
            <a:gdLst/>
            <a:ahLst/>
            <a:cxnLst>
              <a:cxn ang="0">
                <a:pos x="341798" y="189184"/>
              </a:cxn>
              <a:cxn ang="0">
                <a:pos x="292319" y="178020"/>
              </a:cxn>
              <a:cxn ang="0">
                <a:pos x="244298" y="163027"/>
              </a:cxn>
              <a:cxn ang="0">
                <a:pos x="197970" y="144336"/>
              </a:cxn>
              <a:cxn ang="0">
                <a:pos x="153572" y="122079"/>
              </a:cxn>
              <a:cxn ang="0">
                <a:pos x="111340" y="96386"/>
              </a:cxn>
              <a:cxn ang="0">
                <a:pos x="71509" y="67388"/>
              </a:cxn>
              <a:cxn ang="0">
                <a:pos x="34317" y="35216"/>
              </a:cxn>
              <a:cxn ang="0">
                <a:pos x="0" y="0"/>
              </a:cxn>
              <a:cxn ang="0">
                <a:pos x="0" y="779146"/>
              </a:cxn>
              <a:cxn ang="0">
                <a:pos x="34924" y="812506"/>
              </a:cxn>
              <a:cxn ang="0">
                <a:pos x="72550" y="842790"/>
              </a:cxn>
              <a:cxn ang="0">
                <a:pos x="112641" y="869879"/>
              </a:cxn>
              <a:cxn ang="0">
                <a:pos x="154961" y="893651"/>
              </a:cxn>
              <a:cxn ang="0">
                <a:pos x="199272" y="913986"/>
              </a:cxn>
              <a:cxn ang="0">
                <a:pos x="245340" y="930765"/>
              </a:cxn>
              <a:cxn ang="0">
                <a:pos x="292927" y="943867"/>
              </a:cxn>
              <a:cxn ang="0">
                <a:pos x="341798" y="953171"/>
              </a:cxn>
              <a:cxn ang="0">
                <a:pos x="341587" y="189166"/>
              </a:cxn>
            </a:cxnLst>
            <a:rect l="0" t="0" r="r" b="b"/>
            <a:pathLst>
              <a:path w="342265" h="953770">
                <a:moveTo>
                  <a:pt x="341798" y="189184"/>
                </a:moveTo>
                <a:lnTo>
                  <a:pt x="292319" y="178020"/>
                </a:lnTo>
                <a:lnTo>
                  <a:pt x="244298" y="163027"/>
                </a:lnTo>
                <a:lnTo>
                  <a:pt x="197970" y="144336"/>
                </a:lnTo>
                <a:lnTo>
                  <a:pt x="153572" y="122079"/>
                </a:lnTo>
                <a:lnTo>
                  <a:pt x="111340" y="96386"/>
                </a:lnTo>
                <a:lnTo>
                  <a:pt x="71509" y="67388"/>
                </a:lnTo>
                <a:lnTo>
                  <a:pt x="34317" y="35216"/>
                </a:lnTo>
                <a:lnTo>
                  <a:pt x="0" y="0"/>
                </a:lnTo>
                <a:lnTo>
                  <a:pt x="0" y="779146"/>
                </a:lnTo>
                <a:lnTo>
                  <a:pt x="34924" y="812506"/>
                </a:lnTo>
                <a:lnTo>
                  <a:pt x="72550" y="842790"/>
                </a:lnTo>
                <a:lnTo>
                  <a:pt x="112641" y="869879"/>
                </a:lnTo>
                <a:lnTo>
                  <a:pt x="154961" y="893651"/>
                </a:lnTo>
                <a:lnTo>
                  <a:pt x="199272" y="913986"/>
                </a:lnTo>
                <a:lnTo>
                  <a:pt x="245340" y="930765"/>
                </a:lnTo>
                <a:lnTo>
                  <a:pt x="292927" y="943867"/>
                </a:lnTo>
                <a:lnTo>
                  <a:pt x="341798" y="953171"/>
                </a:lnTo>
                <a:lnTo>
                  <a:pt x="341587" y="189166"/>
                </a:lnTo>
              </a:path>
            </a:pathLst>
          </a:custGeom>
          <a:noFill/>
          <a:ln w="6357">
            <a:solidFill>
              <a:srgbClr val="A784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38" name="object 7"/>
          <p:cNvSpPr>
            <a:spLocks noChangeArrowheads="1"/>
          </p:cNvSpPr>
          <p:nvPr/>
        </p:nvSpPr>
        <p:spPr bwMode="auto">
          <a:xfrm>
            <a:off x="627063" y="4295775"/>
            <a:ext cx="558800" cy="106838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39" name="object 8"/>
          <p:cNvSpPr>
            <a:spLocks/>
          </p:cNvSpPr>
          <p:nvPr/>
        </p:nvSpPr>
        <p:spPr bwMode="auto">
          <a:xfrm>
            <a:off x="627063" y="4295775"/>
            <a:ext cx="558800" cy="1068388"/>
          </a:xfrm>
          <a:custGeom>
            <a:avLst/>
            <a:gdLst/>
            <a:ahLst/>
            <a:cxnLst>
              <a:cxn ang="0">
                <a:pos x="0" y="305157"/>
              </a:cxn>
              <a:cxn ang="0">
                <a:pos x="0" y="1068297"/>
              </a:cxn>
              <a:cxn ang="0">
                <a:pos x="558873" y="766144"/>
              </a:cxn>
              <a:cxn ang="0">
                <a:pos x="558873" y="0"/>
              </a:cxn>
              <a:cxn ang="0">
                <a:pos x="0" y="305157"/>
              </a:cxn>
            </a:cxnLst>
            <a:rect l="0" t="0" r="r" b="b"/>
            <a:pathLst>
              <a:path w="559435" h="1068704">
                <a:moveTo>
                  <a:pt x="0" y="305157"/>
                </a:moveTo>
                <a:lnTo>
                  <a:pt x="0" y="1068297"/>
                </a:lnTo>
                <a:lnTo>
                  <a:pt x="558873" y="766144"/>
                </a:lnTo>
                <a:lnTo>
                  <a:pt x="558873" y="0"/>
                </a:lnTo>
                <a:lnTo>
                  <a:pt x="0" y="305157"/>
                </a:lnTo>
                <a:close/>
              </a:path>
            </a:pathLst>
          </a:custGeom>
          <a:noFill/>
          <a:ln w="6359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0" name="object 9"/>
          <p:cNvSpPr>
            <a:spLocks/>
          </p:cNvSpPr>
          <p:nvPr/>
        </p:nvSpPr>
        <p:spPr bwMode="auto">
          <a:xfrm>
            <a:off x="284163" y="4110038"/>
            <a:ext cx="901700" cy="1255712"/>
          </a:xfrm>
          <a:custGeom>
            <a:avLst/>
            <a:gdLst/>
            <a:ahLst/>
            <a:cxnLst>
              <a:cxn ang="0">
                <a:pos x="900665" y="186120"/>
              </a:cxn>
              <a:cxn ang="0">
                <a:pos x="554248" y="0"/>
              </a:cxn>
              <a:cxn ang="0">
                <a:pos x="0" y="302996"/>
              </a:cxn>
              <a:cxn ang="0">
                <a:pos x="204" y="1081257"/>
              </a:cxn>
              <a:cxn ang="0">
                <a:pos x="35129" y="1114619"/>
              </a:cxn>
              <a:cxn ang="0">
                <a:pos x="72755" y="1144905"/>
              </a:cxn>
              <a:cxn ang="0">
                <a:pos x="112846" y="1171995"/>
              </a:cxn>
              <a:cxn ang="0">
                <a:pos x="155165" y="1195768"/>
              </a:cxn>
              <a:cxn ang="0">
                <a:pos x="199477" y="1216104"/>
              </a:cxn>
              <a:cxn ang="0">
                <a:pos x="245545" y="1232883"/>
              </a:cxn>
              <a:cxn ang="0">
                <a:pos x="293132" y="1245985"/>
              </a:cxn>
              <a:cxn ang="0">
                <a:pos x="342003" y="1255289"/>
              </a:cxn>
              <a:cxn ang="0">
                <a:pos x="900665" y="952264"/>
              </a:cxn>
              <a:cxn ang="0">
                <a:pos x="900665" y="186120"/>
              </a:cxn>
            </a:cxnLst>
            <a:rect l="0" t="0" r="r" b="b"/>
            <a:pathLst>
              <a:path w="901065" h="1255395">
                <a:moveTo>
                  <a:pt x="900665" y="186120"/>
                </a:moveTo>
                <a:lnTo>
                  <a:pt x="554248" y="0"/>
                </a:lnTo>
                <a:lnTo>
                  <a:pt x="0" y="302996"/>
                </a:lnTo>
                <a:lnTo>
                  <a:pt x="204" y="1081257"/>
                </a:lnTo>
                <a:lnTo>
                  <a:pt x="35129" y="1114619"/>
                </a:lnTo>
                <a:lnTo>
                  <a:pt x="72755" y="1144905"/>
                </a:lnTo>
                <a:lnTo>
                  <a:pt x="112846" y="1171995"/>
                </a:lnTo>
                <a:lnTo>
                  <a:pt x="155165" y="1195768"/>
                </a:lnTo>
                <a:lnTo>
                  <a:pt x="199477" y="1216104"/>
                </a:lnTo>
                <a:lnTo>
                  <a:pt x="245545" y="1232883"/>
                </a:lnTo>
                <a:lnTo>
                  <a:pt x="293132" y="1245985"/>
                </a:lnTo>
                <a:lnTo>
                  <a:pt x="342003" y="1255289"/>
                </a:lnTo>
                <a:lnTo>
                  <a:pt x="900665" y="952264"/>
                </a:lnTo>
                <a:lnTo>
                  <a:pt x="900665" y="186120"/>
                </a:lnTo>
                <a:close/>
              </a:path>
            </a:pathLst>
          </a:custGeom>
          <a:noFill/>
          <a:ln w="2650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1" name="object 10"/>
          <p:cNvSpPr>
            <a:spLocks noChangeArrowheads="1"/>
          </p:cNvSpPr>
          <p:nvPr/>
        </p:nvSpPr>
        <p:spPr bwMode="auto">
          <a:xfrm>
            <a:off x="414338" y="4884738"/>
            <a:ext cx="55562" cy="682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42" name="object 11"/>
          <p:cNvSpPr>
            <a:spLocks/>
          </p:cNvSpPr>
          <p:nvPr/>
        </p:nvSpPr>
        <p:spPr bwMode="auto">
          <a:xfrm>
            <a:off x="414338" y="4884738"/>
            <a:ext cx="55562" cy="69850"/>
          </a:xfrm>
          <a:custGeom>
            <a:avLst/>
            <a:gdLst/>
            <a:ahLst/>
            <a:cxnLst>
              <a:cxn ang="0">
                <a:pos x="51984" y="25478"/>
              </a:cxn>
              <a:cxn ang="0">
                <a:pos x="45303" y="13101"/>
              </a:cxn>
              <a:cxn ang="0">
                <a:pos x="36162" y="4345"/>
              </a:cxn>
              <a:cxn ang="0">
                <a:pos x="25739" y="0"/>
              </a:cxn>
              <a:cxn ang="0">
                <a:pos x="15216" y="855"/>
              </a:cxn>
              <a:cxn ang="0">
                <a:pos x="6601" y="6991"/>
              </a:cxn>
              <a:cxn ang="0">
                <a:pos x="1396" y="17044"/>
              </a:cxn>
              <a:cxn ang="0">
                <a:pos x="0" y="29644"/>
              </a:cxn>
              <a:cxn ang="0">
                <a:pos x="2810" y="43422"/>
              </a:cxn>
              <a:cxn ang="0">
                <a:pos x="9484" y="55798"/>
              </a:cxn>
              <a:cxn ang="0">
                <a:pos x="18626" y="64555"/>
              </a:cxn>
              <a:cxn ang="0">
                <a:pos x="29050" y="68900"/>
              </a:cxn>
              <a:cxn ang="0">
                <a:pos x="39575" y="68044"/>
              </a:cxn>
              <a:cxn ang="0">
                <a:pos x="48186" y="61909"/>
              </a:cxn>
              <a:cxn ang="0">
                <a:pos x="53392" y="51856"/>
              </a:cxn>
              <a:cxn ang="0">
                <a:pos x="54792" y="39255"/>
              </a:cxn>
              <a:cxn ang="0">
                <a:pos x="51984" y="25478"/>
              </a:cxn>
            </a:cxnLst>
            <a:rect l="0" t="0" r="r" b="b"/>
            <a:pathLst>
              <a:path w="55245" h="69214">
                <a:moveTo>
                  <a:pt x="51984" y="25478"/>
                </a:moveTo>
                <a:lnTo>
                  <a:pt x="45303" y="13101"/>
                </a:lnTo>
                <a:lnTo>
                  <a:pt x="36162" y="4345"/>
                </a:lnTo>
                <a:lnTo>
                  <a:pt x="25739" y="0"/>
                </a:lnTo>
                <a:lnTo>
                  <a:pt x="15216" y="855"/>
                </a:lnTo>
                <a:lnTo>
                  <a:pt x="6601" y="6991"/>
                </a:lnTo>
                <a:lnTo>
                  <a:pt x="1396" y="17044"/>
                </a:lnTo>
                <a:lnTo>
                  <a:pt x="0" y="29644"/>
                </a:lnTo>
                <a:lnTo>
                  <a:pt x="2810" y="43422"/>
                </a:lnTo>
                <a:lnTo>
                  <a:pt x="9484" y="55798"/>
                </a:lnTo>
                <a:lnTo>
                  <a:pt x="18626" y="64555"/>
                </a:lnTo>
                <a:lnTo>
                  <a:pt x="29050" y="68900"/>
                </a:lnTo>
                <a:lnTo>
                  <a:pt x="39575" y="68044"/>
                </a:lnTo>
                <a:lnTo>
                  <a:pt x="48186" y="61909"/>
                </a:lnTo>
                <a:lnTo>
                  <a:pt x="53392" y="51856"/>
                </a:lnTo>
                <a:lnTo>
                  <a:pt x="54792" y="39255"/>
                </a:lnTo>
                <a:lnTo>
                  <a:pt x="51984" y="25478"/>
                </a:lnTo>
                <a:close/>
              </a:path>
            </a:pathLst>
          </a:custGeom>
          <a:noFill/>
          <a:ln w="63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3" name="object 12"/>
          <p:cNvSpPr>
            <a:spLocks/>
          </p:cNvSpPr>
          <p:nvPr/>
        </p:nvSpPr>
        <p:spPr bwMode="auto">
          <a:xfrm>
            <a:off x="339725" y="5043488"/>
            <a:ext cx="231775" cy="1190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456" y="32095"/>
              </a:cxn>
              <a:cxn ang="0">
                <a:pos x="87021" y="60172"/>
              </a:cxn>
              <a:cxn ang="0">
                <a:pos x="133452" y="84105"/>
              </a:cxn>
              <a:cxn ang="0">
                <a:pos x="181506" y="103768"/>
              </a:cxn>
              <a:cxn ang="0">
                <a:pos x="230940" y="119037"/>
              </a:cxn>
            </a:cxnLst>
            <a:rect l="0" t="0" r="r" b="b"/>
            <a:pathLst>
              <a:path w="231140" h="119379">
                <a:moveTo>
                  <a:pt x="0" y="0"/>
                </a:moveTo>
                <a:lnTo>
                  <a:pt x="42456" y="32095"/>
                </a:lnTo>
                <a:lnTo>
                  <a:pt x="87021" y="60172"/>
                </a:lnTo>
                <a:lnTo>
                  <a:pt x="133452" y="84105"/>
                </a:lnTo>
                <a:lnTo>
                  <a:pt x="181506" y="103768"/>
                </a:lnTo>
                <a:lnTo>
                  <a:pt x="230940" y="119037"/>
                </a:lnTo>
              </a:path>
            </a:pathLst>
          </a:custGeom>
          <a:noFill/>
          <a:ln w="10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4" name="object 13"/>
          <p:cNvSpPr>
            <a:spLocks/>
          </p:cNvSpPr>
          <p:nvPr/>
        </p:nvSpPr>
        <p:spPr bwMode="auto">
          <a:xfrm>
            <a:off x="339725" y="5089525"/>
            <a:ext cx="231775" cy="1190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456" y="32095"/>
              </a:cxn>
              <a:cxn ang="0">
                <a:pos x="87021" y="60172"/>
              </a:cxn>
              <a:cxn ang="0">
                <a:pos x="133452" y="84105"/>
              </a:cxn>
              <a:cxn ang="0">
                <a:pos x="181506" y="103768"/>
              </a:cxn>
              <a:cxn ang="0">
                <a:pos x="230940" y="119037"/>
              </a:cxn>
            </a:cxnLst>
            <a:rect l="0" t="0" r="r" b="b"/>
            <a:pathLst>
              <a:path w="231140" h="119379">
                <a:moveTo>
                  <a:pt x="0" y="0"/>
                </a:moveTo>
                <a:lnTo>
                  <a:pt x="42456" y="32095"/>
                </a:lnTo>
                <a:lnTo>
                  <a:pt x="87021" y="60172"/>
                </a:lnTo>
                <a:lnTo>
                  <a:pt x="133452" y="84105"/>
                </a:lnTo>
                <a:lnTo>
                  <a:pt x="181506" y="103768"/>
                </a:lnTo>
                <a:lnTo>
                  <a:pt x="230940" y="119037"/>
                </a:lnTo>
              </a:path>
            </a:pathLst>
          </a:custGeom>
          <a:noFill/>
          <a:ln w="10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5" name="object 14"/>
          <p:cNvSpPr>
            <a:spLocks/>
          </p:cNvSpPr>
          <p:nvPr/>
        </p:nvSpPr>
        <p:spPr bwMode="auto">
          <a:xfrm>
            <a:off x="339725" y="5135563"/>
            <a:ext cx="231775" cy="1190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456" y="32095"/>
              </a:cxn>
              <a:cxn ang="0">
                <a:pos x="87021" y="60172"/>
              </a:cxn>
              <a:cxn ang="0">
                <a:pos x="133452" y="84103"/>
              </a:cxn>
              <a:cxn ang="0">
                <a:pos x="181506" y="103763"/>
              </a:cxn>
              <a:cxn ang="0">
                <a:pos x="230940" y="119028"/>
              </a:cxn>
            </a:cxnLst>
            <a:rect l="0" t="0" r="r" b="b"/>
            <a:pathLst>
              <a:path w="231140" h="119379">
                <a:moveTo>
                  <a:pt x="0" y="0"/>
                </a:moveTo>
                <a:lnTo>
                  <a:pt x="42456" y="32095"/>
                </a:lnTo>
                <a:lnTo>
                  <a:pt x="87021" y="60172"/>
                </a:lnTo>
                <a:lnTo>
                  <a:pt x="133452" y="84103"/>
                </a:lnTo>
                <a:lnTo>
                  <a:pt x="181506" y="103763"/>
                </a:lnTo>
                <a:lnTo>
                  <a:pt x="230940" y="119028"/>
                </a:lnTo>
              </a:path>
            </a:pathLst>
          </a:custGeom>
          <a:noFill/>
          <a:ln w="10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6" name="object 15"/>
          <p:cNvSpPr>
            <a:spLocks/>
          </p:cNvSpPr>
          <p:nvPr/>
        </p:nvSpPr>
        <p:spPr bwMode="auto">
          <a:xfrm>
            <a:off x="330200" y="4559300"/>
            <a:ext cx="250825" cy="139700"/>
          </a:xfrm>
          <a:custGeom>
            <a:avLst/>
            <a:gdLst/>
            <a:ahLst/>
            <a:cxnLst>
              <a:cxn ang="0">
                <a:pos x="9930" y="0"/>
              </a:cxn>
              <a:cxn ang="0">
                <a:pos x="5080" y="194"/>
              </a:cxn>
              <a:cxn ang="0">
                <a:pos x="716" y="4658"/>
              </a:cxn>
              <a:cxn ang="0">
                <a:pos x="0" y="6731"/>
              </a:cxn>
              <a:cxn ang="0">
                <a:pos x="250" y="8786"/>
              </a:cxn>
              <a:cxn ang="0">
                <a:pos x="743" y="13816"/>
              </a:cxn>
              <a:cxn ang="0">
                <a:pos x="3789" y="18316"/>
              </a:cxn>
              <a:cxn ang="0">
                <a:pos x="8432" y="20866"/>
              </a:cxn>
              <a:cxn ang="0">
                <a:pos x="49669" y="52461"/>
              </a:cxn>
              <a:cxn ang="0">
                <a:pos x="93672" y="80312"/>
              </a:cxn>
              <a:cxn ang="0">
                <a:pos x="140150" y="104270"/>
              </a:cxn>
              <a:cxn ang="0">
                <a:pos x="188814" y="124184"/>
              </a:cxn>
              <a:cxn ang="0">
                <a:pos x="239372" y="139904"/>
              </a:cxn>
              <a:cxn ang="0">
                <a:pos x="245744" y="138558"/>
              </a:cxn>
              <a:cxn ang="0">
                <a:pos x="249751" y="132624"/>
              </a:cxn>
              <a:cxn ang="0">
                <a:pos x="247315" y="122456"/>
              </a:cxn>
              <a:cxn ang="0">
                <a:pos x="243838" y="119196"/>
              </a:cxn>
              <a:cxn ang="0">
                <a:pos x="239372" y="118258"/>
              </a:cxn>
              <a:cxn ang="0">
                <a:pos x="189847" y="103111"/>
              </a:cxn>
              <a:cxn ang="0">
                <a:pos x="142165" y="83833"/>
              </a:cxn>
              <a:cxn ang="0">
                <a:pos x="96613" y="60571"/>
              </a:cxn>
              <a:cxn ang="0">
                <a:pos x="53479" y="33475"/>
              </a:cxn>
              <a:cxn ang="0">
                <a:pos x="13051" y="2692"/>
              </a:cxn>
              <a:cxn ang="0">
                <a:pos x="9930" y="0"/>
              </a:cxn>
            </a:cxnLst>
            <a:rect l="0" t="0" r="r" b="b"/>
            <a:pathLst>
              <a:path w="250190" h="140335">
                <a:moveTo>
                  <a:pt x="9930" y="0"/>
                </a:moveTo>
                <a:lnTo>
                  <a:pt x="5080" y="194"/>
                </a:lnTo>
                <a:lnTo>
                  <a:pt x="716" y="4658"/>
                </a:lnTo>
                <a:lnTo>
                  <a:pt x="0" y="6731"/>
                </a:lnTo>
                <a:lnTo>
                  <a:pt x="250" y="8786"/>
                </a:lnTo>
                <a:lnTo>
                  <a:pt x="743" y="13816"/>
                </a:lnTo>
                <a:lnTo>
                  <a:pt x="3789" y="18316"/>
                </a:lnTo>
                <a:lnTo>
                  <a:pt x="8432" y="20866"/>
                </a:lnTo>
                <a:lnTo>
                  <a:pt x="49669" y="52461"/>
                </a:lnTo>
                <a:lnTo>
                  <a:pt x="93672" y="80312"/>
                </a:lnTo>
                <a:lnTo>
                  <a:pt x="140150" y="104270"/>
                </a:lnTo>
                <a:lnTo>
                  <a:pt x="188814" y="124184"/>
                </a:lnTo>
                <a:lnTo>
                  <a:pt x="239372" y="139904"/>
                </a:lnTo>
                <a:lnTo>
                  <a:pt x="245744" y="138558"/>
                </a:lnTo>
                <a:lnTo>
                  <a:pt x="249751" y="132624"/>
                </a:lnTo>
                <a:lnTo>
                  <a:pt x="247315" y="122456"/>
                </a:lnTo>
                <a:lnTo>
                  <a:pt x="243838" y="119196"/>
                </a:lnTo>
                <a:lnTo>
                  <a:pt x="239372" y="118258"/>
                </a:lnTo>
                <a:lnTo>
                  <a:pt x="189847" y="103111"/>
                </a:lnTo>
                <a:lnTo>
                  <a:pt x="142165" y="83833"/>
                </a:lnTo>
                <a:lnTo>
                  <a:pt x="96613" y="60571"/>
                </a:lnTo>
                <a:lnTo>
                  <a:pt x="53479" y="33475"/>
                </a:lnTo>
                <a:lnTo>
                  <a:pt x="13051" y="2692"/>
                </a:lnTo>
                <a:lnTo>
                  <a:pt x="993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7" name="object 16"/>
          <p:cNvSpPr>
            <a:spLocks/>
          </p:cNvSpPr>
          <p:nvPr/>
        </p:nvSpPr>
        <p:spPr bwMode="auto">
          <a:xfrm>
            <a:off x="330200" y="4559300"/>
            <a:ext cx="250825" cy="139700"/>
          </a:xfrm>
          <a:custGeom>
            <a:avLst/>
            <a:gdLst/>
            <a:ahLst/>
            <a:cxnLst>
              <a:cxn ang="0">
                <a:pos x="8432" y="20866"/>
              </a:cxn>
              <a:cxn ang="0">
                <a:pos x="49669" y="52461"/>
              </a:cxn>
              <a:cxn ang="0">
                <a:pos x="93672" y="80312"/>
              </a:cxn>
              <a:cxn ang="0">
                <a:pos x="140150" y="104270"/>
              </a:cxn>
              <a:cxn ang="0">
                <a:pos x="188814" y="124184"/>
              </a:cxn>
              <a:cxn ang="0">
                <a:pos x="239372" y="139904"/>
              </a:cxn>
              <a:cxn ang="0">
                <a:pos x="245744" y="138558"/>
              </a:cxn>
              <a:cxn ang="0">
                <a:pos x="249751" y="132624"/>
              </a:cxn>
              <a:cxn ang="0">
                <a:pos x="248322" y="126636"/>
              </a:cxn>
              <a:cxn ang="0">
                <a:pos x="247315" y="122456"/>
              </a:cxn>
              <a:cxn ang="0">
                <a:pos x="243838" y="119196"/>
              </a:cxn>
              <a:cxn ang="0">
                <a:pos x="239372" y="118258"/>
              </a:cxn>
              <a:cxn ang="0">
                <a:pos x="189847" y="103111"/>
              </a:cxn>
              <a:cxn ang="0">
                <a:pos x="142165" y="83833"/>
              </a:cxn>
              <a:cxn ang="0">
                <a:pos x="96613" y="60571"/>
              </a:cxn>
              <a:cxn ang="0">
                <a:pos x="53479" y="33475"/>
              </a:cxn>
              <a:cxn ang="0">
                <a:pos x="13051" y="2692"/>
              </a:cxn>
              <a:cxn ang="0">
                <a:pos x="9930" y="0"/>
              </a:cxn>
              <a:cxn ang="0">
                <a:pos x="5080" y="194"/>
              </a:cxn>
              <a:cxn ang="0">
                <a:pos x="2217" y="3117"/>
              </a:cxn>
              <a:cxn ang="0">
                <a:pos x="716" y="4658"/>
              </a:cxn>
              <a:cxn ang="0">
                <a:pos x="0" y="6731"/>
              </a:cxn>
              <a:cxn ang="0">
                <a:pos x="250" y="8786"/>
              </a:cxn>
              <a:cxn ang="0">
                <a:pos x="743" y="13816"/>
              </a:cxn>
              <a:cxn ang="0">
                <a:pos x="3789" y="18316"/>
              </a:cxn>
              <a:cxn ang="0">
                <a:pos x="8432" y="20866"/>
              </a:cxn>
            </a:cxnLst>
            <a:rect l="0" t="0" r="r" b="b"/>
            <a:pathLst>
              <a:path w="250190" h="140335">
                <a:moveTo>
                  <a:pt x="8432" y="20866"/>
                </a:moveTo>
                <a:lnTo>
                  <a:pt x="49669" y="52461"/>
                </a:lnTo>
                <a:lnTo>
                  <a:pt x="93672" y="80312"/>
                </a:lnTo>
                <a:lnTo>
                  <a:pt x="140150" y="104270"/>
                </a:lnTo>
                <a:lnTo>
                  <a:pt x="188814" y="124184"/>
                </a:lnTo>
                <a:lnTo>
                  <a:pt x="239372" y="139904"/>
                </a:lnTo>
                <a:lnTo>
                  <a:pt x="245744" y="138558"/>
                </a:lnTo>
                <a:lnTo>
                  <a:pt x="249751" y="132624"/>
                </a:lnTo>
                <a:lnTo>
                  <a:pt x="248322" y="126636"/>
                </a:lnTo>
                <a:lnTo>
                  <a:pt x="247315" y="122456"/>
                </a:lnTo>
                <a:lnTo>
                  <a:pt x="243838" y="119196"/>
                </a:lnTo>
                <a:lnTo>
                  <a:pt x="239372" y="118258"/>
                </a:lnTo>
                <a:lnTo>
                  <a:pt x="189847" y="103111"/>
                </a:lnTo>
                <a:lnTo>
                  <a:pt x="142165" y="83833"/>
                </a:lnTo>
                <a:lnTo>
                  <a:pt x="96613" y="60571"/>
                </a:lnTo>
                <a:lnTo>
                  <a:pt x="53479" y="33475"/>
                </a:lnTo>
                <a:lnTo>
                  <a:pt x="13051" y="2692"/>
                </a:lnTo>
                <a:lnTo>
                  <a:pt x="9930" y="0"/>
                </a:lnTo>
                <a:lnTo>
                  <a:pt x="5080" y="194"/>
                </a:lnTo>
                <a:lnTo>
                  <a:pt x="2217" y="3117"/>
                </a:lnTo>
                <a:lnTo>
                  <a:pt x="716" y="4658"/>
                </a:lnTo>
                <a:lnTo>
                  <a:pt x="0" y="6731"/>
                </a:lnTo>
                <a:lnTo>
                  <a:pt x="250" y="8786"/>
                </a:lnTo>
                <a:lnTo>
                  <a:pt x="743" y="13816"/>
                </a:lnTo>
                <a:lnTo>
                  <a:pt x="3789" y="18316"/>
                </a:lnTo>
                <a:lnTo>
                  <a:pt x="8432" y="20866"/>
                </a:lnTo>
                <a:close/>
              </a:path>
            </a:pathLst>
          </a:custGeom>
          <a:noFill/>
          <a:ln w="637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8" name="object 17"/>
          <p:cNvSpPr>
            <a:spLocks noChangeArrowheads="1"/>
          </p:cNvSpPr>
          <p:nvPr/>
        </p:nvSpPr>
        <p:spPr bwMode="auto">
          <a:xfrm>
            <a:off x="404813" y="4627563"/>
            <a:ext cx="69850" cy="444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49" name="object 18"/>
          <p:cNvSpPr>
            <a:spLocks/>
          </p:cNvSpPr>
          <p:nvPr/>
        </p:nvSpPr>
        <p:spPr bwMode="auto">
          <a:xfrm>
            <a:off x="404813" y="4627563"/>
            <a:ext cx="69850" cy="44450"/>
          </a:xfrm>
          <a:custGeom>
            <a:avLst/>
            <a:gdLst/>
            <a:ahLst/>
            <a:cxnLst>
              <a:cxn ang="0">
                <a:pos x="70410" y="43328"/>
              </a:cxn>
              <a:cxn ang="0">
                <a:pos x="57053" y="18328"/>
              </a:cxn>
              <a:cxn ang="0">
                <a:pos x="39700" y="3547"/>
              </a:cxn>
              <a:cxn ang="0">
                <a:pos x="20382" y="0"/>
              </a:cxn>
              <a:cxn ang="0">
                <a:pos x="1127" y="8698"/>
              </a:cxn>
              <a:cxn ang="0">
                <a:pos x="0" y="19997"/>
              </a:cxn>
              <a:cxn ang="0">
                <a:pos x="7364" y="30278"/>
              </a:cxn>
              <a:cxn ang="0">
                <a:pos x="21897" y="38425"/>
              </a:cxn>
              <a:cxn ang="0">
                <a:pos x="42273" y="43328"/>
              </a:cxn>
              <a:cxn ang="0">
                <a:pos x="49266" y="43986"/>
              </a:cxn>
              <a:cxn ang="0">
                <a:pos x="56342" y="44205"/>
              </a:cxn>
              <a:cxn ang="0">
                <a:pos x="63417" y="43986"/>
              </a:cxn>
              <a:cxn ang="0">
                <a:pos x="70410" y="43328"/>
              </a:cxn>
            </a:cxnLst>
            <a:rect l="0" t="0" r="r" b="b"/>
            <a:pathLst>
              <a:path w="70484" h="44450">
                <a:moveTo>
                  <a:pt x="70410" y="43328"/>
                </a:moveTo>
                <a:lnTo>
                  <a:pt x="57053" y="18328"/>
                </a:lnTo>
                <a:lnTo>
                  <a:pt x="39700" y="3547"/>
                </a:lnTo>
                <a:lnTo>
                  <a:pt x="20382" y="0"/>
                </a:lnTo>
                <a:lnTo>
                  <a:pt x="1127" y="8698"/>
                </a:lnTo>
                <a:lnTo>
                  <a:pt x="0" y="19997"/>
                </a:lnTo>
                <a:lnTo>
                  <a:pt x="7364" y="30278"/>
                </a:lnTo>
                <a:lnTo>
                  <a:pt x="21897" y="38425"/>
                </a:lnTo>
                <a:lnTo>
                  <a:pt x="42273" y="43328"/>
                </a:lnTo>
                <a:lnTo>
                  <a:pt x="49266" y="43986"/>
                </a:lnTo>
                <a:lnTo>
                  <a:pt x="56342" y="44205"/>
                </a:lnTo>
                <a:lnTo>
                  <a:pt x="63417" y="43986"/>
                </a:lnTo>
                <a:lnTo>
                  <a:pt x="70410" y="43328"/>
                </a:lnTo>
                <a:close/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0" name="object 19"/>
          <p:cNvSpPr>
            <a:spLocks noChangeArrowheads="1"/>
          </p:cNvSpPr>
          <p:nvPr/>
        </p:nvSpPr>
        <p:spPr bwMode="auto">
          <a:xfrm>
            <a:off x="339725" y="4643438"/>
            <a:ext cx="231775" cy="179387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51" name="object 20"/>
          <p:cNvSpPr>
            <a:spLocks/>
          </p:cNvSpPr>
          <p:nvPr/>
        </p:nvSpPr>
        <p:spPr bwMode="auto">
          <a:xfrm>
            <a:off x="339725" y="4654550"/>
            <a:ext cx="231775" cy="13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163"/>
              </a:cxn>
              <a:cxn ang="0">
                <a:pos x="41091" y="46966"/>
              </a:cxn>
              <a:cxn ang="0">
                <a:pos x="85038" y="74929"/>
              </a:cxn>
              <a:cxn ang="0">
                <a:pos x="131532" y="98891"/>
              </a:cxn>
              <a:cxn ang="0">
                <a:pos x="180269" y="118696"/>
              </a:cxn>
              <a:cxn ang="0">
                <a:pos x="230940" y="134182"/>
              </a:cxn>
              <a:cxn ang="0">
                <a:pos x="230940" y="119037"/>
              </a:cxn>
              <a:cxn ang="0">
                <a:pos x="180679" y="102720"/>
              </a:cxn>
              <a:cxn ang="0">
                <a:pos x="132206" y="82531"/>
              </a:cxn>
              <a:cxn ang="0">
                <a:pos x="85768" y="58596"/>
              </a:cxn>
              <a:cxn ang="0">
                <a:pos x="41616" y="31043"/>
              </a:cxn>
              <a:cxn ang="0">
                <a:pos x="0" y="0"/>
              </a:cxn>
            </a:cxnLst>
            <a:rect l="0" t="0" r="r" b="b"/>
            <a:pathLst>
              <a:path w="231140" h="134620">
                <a:moveTo>
                  <a:pt x="0" y="0"/>
                </a:moveTo>
                <a:lnTo>
                  <a:pt x="0" y="15163"/>
                </a:lnTo>
                <a:lnTo>
                  <a:pt x="41091" y="46966"/>
                </a:lnTo>
                <a:lnTo>
                  <a:pt x="85038" y="74929"/>
                </a:lnTo>
                <a:lnTo>
                  <a:pt x="131532" y="98891"/>
                </a:lnTo>
                <a:lnTo>
                  <a:pt x="180269" y="118696"/>
                </a:lnTo>
                <a:lnTo>
                  <a:pt x="230940" y="134182"/>
                </a:lnTo>
                <a:lnTo>
                  <a:pt x="230940" y="119037"/>
                </a:lnTo>
                <a:lnTo>
                  <a:pt x="180679" y="102720"/>
                </a:lnTo>
                <a:lnTo>
                  <a:pt x="132206" y="82531"/>
                </a:lnTo>
                <a:lnTo>
                  <a:pt x="85768" y="58596"/>
                </a:lnTo>
                <a:lnTo>
                  <a:pt x="41616" y="3104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2" name="object 21"/>
          <p:cNvSpPr>
            <a:spLocks/>
          </p:cNvSpPr>
          <p:nvPr/>
        </p:nvSpPr>
        <p:spPr bwMode="auto">
          <a:xfrm>
            <a:off x="339725" y="4641850"/>
            <a:ext cx="231775" cy="180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599"/>
              </a:cxn>
              <a:cxn ang="0">
                <a:pos x="41614" y="91644"/>
              </a:cxn>
              <a:cxn ang="0">
                <a:pos x="85765" y="119200"/>
              </a:cxn>
              <a:cxn ang="0">
                <a:pos x="132204" y="143138"/>
              </a:cxn>
              <a:cxn ang="0">
                <a:pos x="180679" y="163326"/>
              </a:cxn>
              <a:cxn ang="0">
                <a:pos x="230940" y="179636"/>
              </a:cxn>
            </a:cxnLst>
            <a:rect l="0" t="0" r="r" b="b"/>
            <a:pathLst>
              <a:path w="231140" h="179704">
                <a:moveTo>
                  <a:pt x="0" y="0"/>
                </a:moveTo>
                <a:lnTo>
                  <a:pt x="0" y="60599"/>
                </a:lnTo>
                <a:lnTo>
                  <a:pt x="41614" y="91644"/>
                </a:lnTo>
                <a:lnTo>
                  <a:pt x="85765" y="119200"/>
                </a:lnTo>
                <a:lnTo>
                  <a:pt x="132204" y="143138"/>
                </a:lnTo>
                <a:lnTo>
                  <a:pt x="180679" y="163326"/>
                </a:lnTo>
                <a:lnTo>
                  <a:pt x="230940" y="179636"/>
                </a:lnTo>
              </a:path>
            </a:pathLst>
          </a:custGeom>
          <a:noFill/>
          <a:ln w="636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3" name="object 22"/>
          <p:cNvSpPr>
            <a:spLocks/>
          </p:cNvSpPr>
          <p:nvPr/>
        </p:nvSpPr>
        <p:spPr bwMode="auto">
          <a:xfrm>
            <a:off x="339725" y="4645025"/>
            <a:ext cx="231775" cy="179388"/>
          </a:xfrm>
          <a:custGeom>
            <a:avLst/>
            <a:gdLst/>
            <a:ahLst/>
            <a:cxnLst>
              <a:cxn ang="0">
                <a:pos x="230940" y="179636"/>
              </a:cxn>
              <a:cxn ang="0">
                <a:pos x="230940" y="119037"/>
              </a:cxn>
              <a:cxn ang="0">
                <a:pos x="180800" y="102479"/>
              </a:cxn>
              <a:cxn ang="0">
                <a:pos x="132403" y="82176"/>
              </a:cxn>
              <a:cxn ang="0">
                <a:pos x="85982" y="58249"/>
              </a:cxn>
              <a:cxn ang="0">
                <a:pos x="41769" y="30817"/>
              </a:cxn>
              <a:cxn ang="0">
                <a:pos x="0" y="0"/>
              </a:cxn>
            </a:cxnLst>
            <a:rect l="0" t="0" r="r" b="b"/>
            <a:pathLst>
              <a:path w="231140" h="179704">
                <a:moveTo>
                  <a:pt x="230940" y="179636"/>
                </a:moveTo>
                <a:lnTo>
                  <a:pt x="230940" y="119037"/>
                </a:lnTo>
                <a:lnTo>
                  <a:pt x="180800" y="102479"/>
                </a:lnTo>
                <a:lnTo>
                  <a:pt x="132403" y="82176"/>
                </a:lnTo>
                <a:lnTo>
                  <a:pt x="85982" y="58249"/>
                </a:lnTo>
                <a:lnTo>
                  <a:pt x="41769" y="30817"/>
                </a:lnTo>
                <a:lnTo>
                  <a:pt x="0" y="0"/>
                </a:lnTo>
              </a:path>
            </a:pathLst>
          </a:custGeom>
          <a:noFill/>
          <a:ln w="63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01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Leaving a</a:t>
            </a:r>
            <a:r>
              <a:rPr spc="-120" dirty="0"/>
              <a:t> </a:t>
            </a:r>
            <a:r>
              <a:rPr dirty="0"/>
              <a:t>group</a:t>
            </a:r>
          </a:p>
        </p:txBody>
      </p:sp>
      <p:sp>
        <p:nvSpPr>
          <p:cNvPr id="44055" name="object 24"/>
          <p:cNvSpPr>
            <a:spLocks noChangeArrowheads="1"/>
          </p:cNvSpPr>
          <p:nvPr/>
        </p:nvSpPr>
        <p:spPr bwMode="auto">
          <a:xfrm>
            <a:off x="684213" y="2492375"/>
            <a:ext cx="2663825" cy="200025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56" name="object 25"/>
          <p:cNvSpPr>
            <a:spLocks/>
          </p:cNvSpPr>
          <p:nvPr/>
        </p:nvSpPr>
        <p:spPr bwMode="auto">
          <a:xfrm>
            <a:off x="684213" y="2492375"/>
            <a:ext cx="2663825" cy="2000250"/>
          </a:xfrm>
          <a:custGeom>
            <a:avLst/>
            <a:gdLst/>
            <a:ahLst/>
            <a:cxnLst>
              <a:cxn ang="0">
                <a:pos x="0" y="263906"/>
              </a:cxn>
              <a:cxn ang="0">
                <a:pos x="4252" y="216456"/>
              </a:cxn>
              <a:cxn ang="0">
                <a:pos x="16511" y="171802"/>
              </a:cxn>
              <a:cxn ang="0">
                <a:pos x="36032" y="130687"/>
              </a:cxn>
              <a:cxn ang="0">
                <a:pos x="62069" y="93856"/>
              </a:cxn>
              <a:cxn ang="0">
                <a:pos x="93877" y="62052"/>
              </a:cxn>
              <a:cxn ang="0">
                <a:pos x="130710" y="36020"/>
              </a:cxn>
              <a:cxn ang="0">
                <a:pos x="171823" y="16505"/>
              </a:cxn>
              <a:cxn ang="0">
                <a:pos x="216470" y="4250"/>
              </a:cxn>
              <a:cxn ang="0">
                <a:pos x="263905" y="0"/>
              </a:cxn>
              <a:cxn ang="0">
                <a:pos x="443992" y="0"/>
              </a:cxn>
              <a:cxn ang="0">
                <a:pos x="1109980" y="0"/>
              </a:cxn>
              <a:cxn ang="0">
                <a:pos x="2400046" y="0"/>
              </a:cxn>
              <a:cxn ang="0">
                <a:pos x="2447495" y="4250"/>
              </a:cxn>
              <a:cxn ang="0">
                <a:pos x="2492149" y="16505"/>
              </a:cxn>
              <a:cxn ang="0">
                <a:pos x="2533264" y="36020"/>
              </a:cxn>
              <a:cxn ang="0">
                <a:pos x="2570095" y="62052"/>
              </a:cxn>
              <a:cxn ang="0">
                <a:pos x="2601899" y="93856"/>
              </a:cxn>
              <a:cxn ang="0">
                <a:pos x="2627931" y="130687"/>
              </a:cxn>
              <a:cxn ang="0">
                <a:pos x="2647446" y="171802"/>
              </a:cxn>
              <a:cxn ang="0">
                <a:pos x="2659701" y="216456"/>
              </a:cxn>
              <a:cxn ang="0">
                <a:pos x="2663952" y="263906"/>
              </a:cxn>
              <a:cxn ang="0">
                <a:pos x="2663952" y="923671"/>
              </a:cxn>
              <a:cxn ang="0">
                <a:pos x="2663952" y="1319530"/>
              </a:cxn>
              <a:cxn ang="0">
                <a:pos x="2659701" y="1366979"/>
              </a:cxn>
              <a:cxn ang="0">
                <a:pos x="2647446" y="1411633"/>
              </a:cxn>
              <a:cxn ang="0">
                <a:pos x="2627931" y="1452748"/>
              </a:cxn>
              <a:cxn ang="0">
                <a:pos x="2601899" y="1489579"/>
              </a:cxn>
              <a:cxn ang="0">
                <a:pos x="2570095" y="1521383"/>
              </a:cxn>
              <a:cxn ang="0">
                <a:pos x="2533264" y="1547415"/>
              </a:cxn>
              <a:cxn ang="0">
                <a:pos x="2492149" y="1566930"/>
              </a:cxn>
              <a:cxn ang="0">
                <a:pos x="2447495" y="1579185"/>
              </a:cxn>
              <a:cxn ang="0">
                <a:pos x="2400046" y="1583436"/>
              </a:cxn>
              <a:cxn ang="0">
                <a:pos x="1109980" y="1583436"/>
              </a:cxn>
              <a:cxn ang="0">
                <a:pos x="166738" y="2001139"/>
              </a:cxn>
              <a:cxn ang="0">
                <a:pos x="443992" y="1583436"/>
              </a:cxn>
              <a:cxn ang="0">
                <a:pos x="263905" y="1583436"/>
              </a:cxn>
              <a:cxn ang="0">
                <a:pos x="216470" y="1579185"/>
              </a:cxn>
              <a:cxn ang="0">
                <a:pos x="171823" y="1566930"/>
              </a:cxn>
              <a:cxn ang="0">
                <a:pos x="130710" y="1547415"/>
              </a:cxn>
              <a:cxn ang="0">
                <a:pos x="93877" y="1521383"/>
              </a:cxn>
              <a:cxn ang="0">
                <a:pos x="62069" y="1489579"/>
              </a:cxn>
              <a:cxn ang="0">
                <a:pos x="36032" y="1452748"/>
              </a:cxn>
              <a:cxn ang="0">
                <a:pos x="16511" y="1411633"/>
              </a:cxn>
              <a:cxn ang="0">
                <a:pos x="4252" y="1366979"/>
              </a:cxn>
              <a:cxn ang="0">
                <a:pos x="0" y="1319530"/>
              </a:cxn>
              <a:cxn ang="0">
                <a:pos x="0" y="923671"/>
              </a:cxn>
              <a:cxn ang="0">
                <a:pos x="0" y="263906"/>
              </a:cxn>
            </a:cxnLst>
            <a:rect l="0" t="0" r="r" b="b"/>
            <a:pathLst>
              <a:path w="2664460" h="2001520">
                <a:moveTo>
                  <a:pt x="0" y="263906"/>
                </a:moveTo>
                <a:lnTo>
                  <a:pt x="4252" y="216456"/>
                </a:lnTo>
                <a:lnTo>
                  <a:pt x="16511" y="171802"/>
                </a:lnTo>
                <a:lnTo>
                  <a:pt x="36032" y="130687"/>
                </a:lnTo>
                <a:lnTo>
                  <a:pt x="62069" y="93856"/>
                </a:lnTo>
                <a:lnTo>
                  <a:pt x="93877" y="62052"/>
                </a:lnTo>
                <a:lnTo>
                  <a:pt x="130710" y="36020"/>
                </a:lnTo>
                <a:lnTo>
                  <a:pt x="171823" y="16505"/>
                </a:lnTo>
                <a:lnTo>
                  <a:pt x="216470" y="4250"/>
                </a:lnTo>
                <a:lnTo>
                  <a:pt x="263905" y="0"/>
                </a:lnTo>
                <a:lnTo>
                  <a:pt x="443992" y="0"/>
                </a:lnTo>
                <a:lnTo>
                  <a:pt x="1109980" y="0"/>
                </a:lnTo>
                <a:lnTo>
                  <a:pt x="2400046" y="0"/>
                </a:lnTo>
                <a:lnTo>
                  <a:pt x="2447495" y="4250"/>
                </a:lnTo>
                <a:lnTo>
                  <a:pt x="2492149" y="16505"/>
                </a:lnTo>
                <a:lnTo>
                  <a:pt x="2533264" y="36020"/>
                </a:lnTo>
                <a:lnTo>
                  <a:pt x="2570095" y="62052"/>
                </a:lnTo>
                <a:lnTo>
                  <a:pt x="2601899" y="93856"/>
                </a:lnTo>
                <a:lnTo>
                  <a:pt x="2627931" y="130687"/>
                </a:lnTo>
                <a:lnTo>
                  <a:pt x="2647446" y="171802"/>
                </a:lnTo>
                <a:lnTo>
                  <a:pt x="2659701" y="216456"/>
                </a:lnTo>
                <a:lnTo>
                  <a:pt x="2663952" y="263906"/>
                </a:lnTo>
                <a:lnTo>
                  <a:pt x="2663952" y="923671"/>
                </a:lnTo>
                <a:lnTo>
                  <a:pt x="2663952" y="1319530"/>
                </a:lnTo>
                <a:lnTo>
                  <a:pt x="2659701" y="1366979"/>
                </a:lnTo>
                <a:lnTo>
                  <a:pt x="2647446" y="1411633"/>
                </a:lnTo>
                <a:lnTo>
                  <a:pt x="2627931" y="1452748"/>
                </a:lnTo>
                <a:lnTo>
                  <a:pt x="2601899" y="1489579"/>
                </a:lnTo>
                <a:lnTo>
                  <a:pt x="2570095" y="1521383"/>
                </a:lnTo>
                <a:lnTo>
                  <a:pt x="2533264" y="1547415"/>
                </a:lnTo>
                <a:lnTo>
                  <a:pt x="2492149" y="1566930"/>
                </a:lnTo>
                <a:lnTo>
                  <a:pt x="2447495" y="1579185"/>
                </a:lnTo>
                <a:lnTo>
                  <a:pt x="2400046" y="1583436"/>
                </a:lnTo>
                <a:lnTo>
                  <a:pt x="1109980" y="1583436"/>
                </a:lnTo>
                <a:lnTo>
                  <a:pt x="166738" y="2001139"/>
                </a:lnTo>
                <a:lnTo>
                  <a:pt x="443992" y="1583436"/>
                </a:lnTo>
                <a:lnTo>
                  <a:pt x="263905" y="1583436"/>
                </a:lnTo>
                <a:lnTo>
                  <a:pt x="216470" y="1579185"/>
                </a:lnTo>
                <a:lnTo>
                  <a:pt x="171823" y="1566930"/>
                </a:lnTo>
                <a:lnTo>
                  <a:pt x="130710" y="1547415"/>
                </a:lnTo>
                <a:lnTo>
                  <a:pt x="93877" y="1521383"/>
                </a:lnTo>
                <a:lnTo>
                  <a:pt x="62069" y="1489579"/>
                </a:lnTo>
                <a:lnTo>
                  <a:pt x="36032" y="1452748"/>
                </a:lnTo>
                <a:lnTo>
                  <a:pt x="16511" y="1411633"/>
                </a:lnTo>
                <a:lnTo>
                  <a:pt x="4252" y="1366979"/>
                </a:lnTo>
                <a:lnTo>
                  <a:pt x="0" y="1319530"/>
                </a:lnTo>
                <a:lnTo>
                  <a:pt x="0" y="923671"/>
                </a:lnTo>
                <a:lnTo>
                  <a:pt x="0" y="26390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" name="object 26"/>
          <p:cNvSpPr txBox="1"/>
          <p:nvPr/>
        </p:nvSpPr>
        <p:spPr>
          <a:xfrm>
            <a:off x="827088" y="2636838"/>
            <a:ext cx="1028700" cy="381000"/>
          </a:xfrm>
          <a:prstGeom prst="rect">
            <a:avLst/>
          </a:prstGeom>
          <a:solidFill>
            <a:srgbClr val="008000"/>
          </a:solidFill>
          <a:ln w="9144">
            <a:solidFill>
              <a:srgbClr val="000000"/>
            </a:solidFill>
          </a:ln>
        </p:spPr>
        <p:txBody>
          <a:bodyPr lIns="0" tIns="40005" rIns="0" bIns="0">
            <a:spAutoFit/>
          </a:bodyPr>
          <a:lstStyle/>
          <a:p>
            <a:pPr marL="21590" fontAlgn="auto">
              <a:spcBef>
                <a:spcPts val="315"/>
              </a:spcBef>
              <a:spcAft>
                <a:spcPts val="0"/>
              </a:spcAft>
              <a:defRPr/>
            </a:pP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Process</a:t>
            </a:r>
            <a:r>
              <a:rPr sz="16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4058" name="object 27"/>
          <p:cNvSpPr>
            <a:spLocks/>
          </p:cNvSpPr>
          <p:nvPr/>
        </p:nvSpPr>
        <p:spPr bwMode="auto">
          <a:xfrm>
            <a:off x="2195513" y="2636838"/>
            <a:ext cx="1028700" cy="381000"/>
          </a:xfrm>
          <a:custGeom>
            <a:avLst/>
            <a:gdLst/>
            <a:ahLst/>
            <a:cxnLst>
              <a:cxn ang="0">
                <a:pos x="0" y="381000"/>
              </a:cxn>
              <a:cxn ang="0">
                <a:pos x="1028700" y="381000"/>
              </a:cxn>
              <a:cxn ang="0">
                <a:pos x="1028700" y="0"/>
              </a:cxn>
              <a:cxn ang="0">
                <a:pos x="0" y="0"/>
              </a:cxn>
              <a:cxn ang="0">
                <a:pos x="0" y="381000"/>
              </a:cxn>
            </a:cxnLst>
            <a:rect l="0" t="0" r="r" b="b"/>
            <a:pathLst>
              <a:path w="1028700" h="381000">
                <a:moveTo>
                  <a:pt x="0" y="381000"/>
                </a:moveTo>
                <a:lnTo>
                  <a:pt x="1028700" y="381000"/>
                </a:lnTo>
                <a:lnTo>
                  <a:pt x="10287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" name="object 28"/>
          <p:cNvSpPr txBox="1"/>
          <p:nvPr/>
        </p:nvSpPr>
        <p:spPr>
          <a:xfrm>
            <a:off x="2195513" y="2636838"/>
            <a:ext cx="1028700" cy="381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40005" rIns="0" bIns="0">
            <a:spAutoFit/>
          </a:bodyPr>
          <a:lstStyle/>
          <a:p>
            <a:pPr marL="20955" fontAlgn="auto">
              <a:spcBef>
                <a:spcPts val="315"/>
              </a:spcBef>
              <a:spcAft>
                <a:spcPts val="0"/>
              </a:spcAft>
              <a:defRPr/>
            </a:pP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Process</a:t>
            </a:r>
            <a:r>
              <a:rPr sz="16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71550" y="3429000"/>
            <a:ext cx="1951038" cy="490538"/>
          </a:xfrm>
          <a:prstGeom prst="rect">
            <a:avLst/>
          </a:prstGeom>
          <a:solidFill>
            <a:srgbClr val="333399"/>
          </a:solidFill>
          <a:ln w="9144">
            <a:solidFill>
              <a:srgbClr val="000000"/>
            </a:solidFill>
          </a:ln>
        </p:spPr>
        <p:txBody>
          <a:bodyPr lIns="0" tIns="94615" rIns="0" bIns="0">
            <a:spAutoFit/>
          </a:bodyPr>
          <a:lstStyle/>
          <a:p>
            <a:pPr fontAlgn="auto">
              <a:spcBef>
                <a:spcPts val="745"/>
              </a:spcBef>
              <a:spcAft>
                <a:spcPts val="0"/>
              </a:spcAft>
              <a:defRPr/>
            </a:pP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Group</a:t>
            </a:r>
            <a:r>
              <a:rPr sz="16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Membership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4061" name="object 30"/>
          <p:cNvSpPr>
            <a:spLocks/>
          </p:cNvSpPr>
          <p:nvPr/>
        </p:nvSpPr>
        <p:spPr bwMode="auto">
          <a:xfrm>
            <a:off x="3635375" y="2708275"/>
            <a:ext cx="2374900" cy="1368425"/>
          </a:xfrm>
          <a:custGeom>
            <a:avLst/>
            <a:gdLst/>
            <a:ahLst/>
            <a:cxnLst>
              <a:cxn ang="0">
                <a:pos x="1717039" y="0"/>
              </a:cxn>
              <a:cxn ang="0">
                <a:pos x="1717039" y="206375"/>
              </a:cxn>
              <a:cxn ang="0">
                <a:pos x="0" y="206375"/>
              </a:cxn>
              <a:cxn ang="0">
                <a:pos x="0" y="1162177"/>
              </a:cxn>
              <a:cxn ang="0">
                <a:pos x="1717039" y="1162177"/>
              </a:cxn>
              <a:cxn ang="0">
                <a:pos x="1717039" y="1368552"/>
              </a:cxn>
              <a:cxn ang="0">
                <a:pos x="2375916" y="684276"/>
              </a:cxn>
              <a:cxn ang="0">
                <a:pos x="1717039" y="0"/>
              </a:cxn>
            </a:cxnLst>
            <a:rect l="0" t="0" r="r" b="b"/>
            <a:pathLst>
              <a:path w="2376170" h="1369060">
                <a:moveTo>
                  <a:pt x="1717039" y="0"/>
                </a:moveTo>
                <a:lnTo>
                  <a:pt x="1717039" y="206375"/>
                </a:lnTo>
                <a:lnTo>
                  <a:pt x="0" y="206375"/>
                </a:lnTo>
                <a:lnTo>
                  <a:pt x="0" y="1162177"/>
                </a:lnTo>
                <a:lnTo>
                  <a:pt x="1717039" y="1162177"/>
                </a:lnTo>
                <a:lnTo>
                  <a:pt x="1717039" y="1368552"/>
                </a:lnTo>
                <a:lnTo>
                  <a:pt x="2375916" y="684276"/>
                </a:lnTo>
                <a:lnTo>
                  <a:pt x="1717039" y="0"/>
                </a:lnTo>
                <a:close/>
              </a:path>
            </a:pathLst>
          </a:custGeom>
          <a:solidFill>
            <a:srgbClr val="00E3A8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62" name="object 31"/>
          <p:cNvSpPr>
            <a:spLocks/>
          </p:cNvSpPr>
          <p:nvPr/>
        </p:nvSpPr>
        <p:spPr bwMode="auto">
          <a:xfrm>
            <a:off x="3635375" y="2708275"/>
            <a:ext cx="2374900" cy="1368425"/>
          </a:xfrm>
          <a:custGeom>
            <a:avLst/>
            <a:gdLst/>
            <a:ahLst/>
            <a:cxnLst>
              <a:cxn ang="0">
                <a:pos x="0" y="206375"/>
              </a:cxn>
              <a:cxn ang="0">
                <a:pos x="1717039" y="206375"/>
              </a:cxn>
              <a:cxn ang="0">
                <a:pos x="1717039" y="0"/>
              </a:cxn>
              <a:cxn ang="0">
                <a:pos x="2375916" y="684276"/>
              </a:cxn>
              <a:cxn ang="0">
                <a:pos x="1717039" y="1368552"/>
              </a:cxn>
              <a:cxn ang="0">
                <a:pos x="1717039" y="1162177"/>
              </a:cxn>
              <a:cxn ang="0">
                <a:pos x="0" y="1162177"/>
              </a:cxn>
              <a:cxn ang="0">
                <a:pos x="0" y="206375"/>
              </a:cxn>
            </a:cxnLst>
            <a:rect l="0" t="0" r="r" b="b"/>
            <a:pathLst>
              <a:path w="2376170" h="1369060">
                <a:moveTo>
                  <a:pt x="0" y="206375"/>
                </a:moveTo>
                <a:lnTo>
                  <a:pt x="1717039" y="206375"/>
                </a:lnTo>
                <a:lnTo>
                  <a:pt x="1717039" y="0"/>
                </a:lnTo>
                <a:lnTo>
                  <a:pt x="2375916" y="684276"/>
                </a:lnTo>
                <a:lnTo>
                  <a:pt x="1717039" y="1368552"/>
                </a:lnTo>
                <a:lnTo>
                  <a:pt x="1717039" y="1162177"/>
                </a:lnTo>
                <a:lnTo>
                  <a:pt x="0" y="1162177"/>
                </a:lnTo>
                <a:lnTo>
                  <a:pt x="0" y="20637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" name="object 32"/>
          <p:cNvSpPr txBox="1"/>
          <p:nvPr/>
        </p:nvSpPr>
        <p:spPr>
          <a:xfrm>
            <a:off x="3625850" y="2992438"/>
            <a:ext cx="1866900" cy="790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>
              <a:lnSpc>
                <a:spcPts val="2063"/>
              </a:lnSpc>
            </a:pPr>
            <a:r>
              <a:rPr lang="th-TH" sz="1800" b="1">
                <a:latin typeface="Tahoma" pitchFamily="34" charset="0"/>
                <a:cs typeface="Tahoma" pitchFamily="34" charset="0"/>
              </a:rPr>
              <a:t>Membership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algn="ctr">
              <a:lnSpc>
                <a:spcPts val="1963"/>
              </a:lnSpc>
              <a:spcBef>
                <a:spcPts val="225"/>
              </a:spcBef>
            </a:pPr>
            <a:r>
              <a:rPr lang="th-TH" sz="1800" b="1">
                <a:latin typeface="Tahoma" pitchFamily="34" charset="0"/>
                <a:cs typeface="Tahoma" pitchFamily="34" charset="0"/>
              </a:rPr>
              <a:t>Report Message  (Leave </a:t>
            </a:r>
            <a:r>
              <a:rPr lang="th-TH" sz="18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ox17</a:t>
            </a:r>
            <a:r>
              <a:rPr lang="th-TH" sz="1800" b="1">
                <a:latin typeface="Tahoma" pitchFamily="34" charset="0"/>
                <a:cs typeface="Tahoma" pitchFamily="34" charset="0"/>
              </a:rPr>
              <a:t>)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4064" name="object 33"/>
          <p:cNvSpPr>
            <a:spLocks noChangeArrowheads="1"/>
          </p:cNvSpPr>
          <p:nvPr/>
        </p:nvSpPr>
        <p:spPr bwMode="auto">
          <a:xfrm>
            <a:off x="6804025" y="4724400"/>
            <a:ext cx="1584325" cy="798513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65" name="object 34"/>
          <p:cNvSpPr>
            <a:spLocks noChangeArrowheads="1"/>
          </p:cNvSpPr>
          <p:nvPr/>
        </p:nvSpPr>
        <p:spPr bwMode="auto">
          <a:xfrm>
            <a:off x="6084888" y="2492375"/>
            <a:ext cx="2663825" cy="2232025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66" name="object 35"/>
          <p:cNvSpPr>
            <a:spLocks/>
          </p:cNvSpPr>
          <p:nvPr/>
        </p:nvSpPr>
        <p:spPr bwMode="auto">
          <a:xfrm>
            <a:off x="6084888" y="2492375"/>
            <a:ext cx="2665412" cy="2232025"/>
          </a:xfrm>
          <a:custGeom>
            <a:avLst/>
            <a:gdLst/>
            <a:ahLst/>
            <a:cxnLst>
              <a:cxn ang="0">
                <a:pos x="0" y="264160"/>
              </a:cxn>
              <a:cxn ang="0">
                <a:pos x="4254" y="216668"/>
              </a:cxn>
              <a:cxn ang="0">
                <a:pos x="16522" y="171973"/>
              </a:cxn>
              <a:cxn ang="0">
                <a:pos x="36058" y="130819"/>
              </a:cxn>
              <a:cxn ang="0">
                <a:pos x="62116" y="93952"/>
              </a:cxn>
              <a:cxn ang="0">
                <a:pos x="93952" y="62116"/>
              </a:cxn>
              <a:cxn ang="0">
                <a:pos x="130819" y="36058"/>
              </a:cxn>
              <a:cxn ang="0">
                <a:pos x="171973" y="16522"/>
              </a:cxn>
              <a:cxn ang="0">
                <a:pos x="216668" y="4254"/>
              </a:cxn>
              <a:cxn ang="0">
                <a:pos x="264159" y="0"/>
              </a:cxn>
              <a:cxn ang="0">
                <a:pos x="1553971" y="0"/>
              </a:cxn>
              <a:cxn ang="0">
                <a:pos x="2219960" y="0"/>
              </a:cxn>
              <a:cxn ang="0">
                <a:pos x="2399791" y="0"/>
              </a:cxn>
              <a:cxn ang="0">
                <a:pos x="2447283" y="4254"/>
              </a:cxn>
              <a:cxn ang="0">
                <a:pos x="2491978" y="16522"/>
              </a:cxn>
              <a:cxn ang="0">
                <a:pos x="2533132" y="36058"/>
              </a:cxn>
              <a:cxn ang="0">
                <a:pos x="2569999" y="62116"/>
              </a:cxn>
              <a:cxn ang="0">
                <a:pos x="2601835" y="93952"/>
              </a:cxn>
              <a:cxn ang="0">
                <a:pos x="2627893" y="130819"/>
              </a:cxn>
              <a:cxn ang="0">
                <a:pos x="2647429" y="171973"/>
              </a:cxn>
              <a:cxn ang="0">
                <a:pos x="2659697" y="216668"/>
              </a:cxn>
              <a:cxn ang="0">
                <a:pos x="2663951" y="264160"/>
              </a:cxn>
              <a:cxn ang="0">
                <a:pos x="2663951" y="924560"/>
              </a:cxn>
              <a:cxn ang="0">
                <a:pos x="2663951" y="1320800"/>
              </a:cxn>
              <a:cxn ang="0">
                <a:pos x="2659697" y="1368291"/>
              </a:cxn>
              <a:cxn ang="0">
                <a:pos x="2647429" y="1412986"/>
              </a:cxn>
              <a:cxn ang="0">
                <a:pos x="2627893" y="1454140"/>
              </a:cxn>
              <a:cxn ang="0">
                <a:pos x="2601835" y="1491007"/>
              </a:cxn>
              <a:cxn ang="0">
                <a:pos x="2569999" y="1522843"/>
              </a:cxn>
              <a:cxn ang="0">
                <a:pos x="2533132" y="1548901"/>
              </a:cxn>
              <a:cxn ang="0">
                <a:pos x="2491978" y="1568437"/>
              </a:cxn>
              <a:cxn ang="0">
                <a:pos x="2447283" y="1580705"/>
              </a:cxn>
              <a:cxn ang="0">
                <a:pos x="2399791" y="1584960"/>
              </a:cxn>
              <a:cxn ang="0">
                <a:pos x="2219960" y="1584960"/>
              </a:cxn>
              <a:cxn ang="0">
                <a:pos x="1766950" y="2232914"/>
              </a:cxn>
              <a:cxn ang="0">
                <a:pos x="1553971" y="1584960"/>
              </a:cxn>
              <a:cxn ang="0">
                <a:pos x="264159" y="1584960"/>
              </a:cxn>
              <a:cxn ang="0">
                <a:pos x="216668" y="1580705"/>
              </a:cxn>
              <a:cxn ang="0">
                <a:pos x="171973" y="1568437"/>
              </a:cxn>
              <a:cxn ang="0">
                <a:pos x="130819" y="1548901"/>
              </a:cxn>
              <a:cxn ang="0">
                <a:pos x="93952" y="1522843"/>
              </a:cxn>
              <a:cxn ang="0">
                <a:pos x="62116" y="1491007"/>
              </a:cxn>
              <a:cxn ang="0">
                <a:pos x="36058" y="1454140"/>
              </a:cxn>
              <a:cxn ang="0">
                <a:pos x="16522" y="1412986"/>
              </a:cxn>
              <a:cxn ang="0">
                <a:pos x="4254" y="1368291"/>
              </a:cxn>
              <a:cxn ang="0">
                <a:pos x="0" y="1320800"/>
              </a:cxn>
              <a:cxn ang="0">
                <a:pos x="0" y="924560"/>
              </a:cxn>
              <a:cxn ang="0">
                <a:pos x="0" y="264160"/>
              </a:cxn>
            </a:cxnLst>
            <a:rect l="0" t="0" r="r" b="b"/>
            <a:pathLst>
              <a:path w="2664459" h="2233295">
                <a:moveTo>
                  <a:pt x="0" y="264160"/>
                </a:moveTo>
                <a:lnTo>
                  <a:pt x="4254" y="216668"/>
                </a:lnTo>
                <a:lnTo>
                  <a:pt x="16522" y="171973"/>
                </a:lnTo>
                <a:lnTo>
                  <a:pt x="36058" y="130819"/>
                </a:lnTo>
                <a:lnTo>
                  <a:pt x="62116" y="93952"/>
                </a:lnTo>
                <a:lnTo>
                  <a:pt x="93952" y="62116"/>
                </a:lnTo>
                <a:lnTo>
                  <a:pt x="130819" y="36058"/>
                </a:lnTo>
                <a:lnTo>
                  <a:pt x="171973" y="16522"/>
                </a:lnTo>
                <a:lnTo>
                  <a:pt x="216668" y="4254"/>
                </a:lnTo>
                <a:lnTo>
                  <a:pt x="264159" y="0"/>
                </a:lnTo>
                <a:lnTo>
                  <a:pt x="1553971" y="0"/>
                </a:lnTo>
                <a:lnTo>
                  <a:pt x="2219960" y="0"/>
                </a:lnTo>
                <a:lnTo>
                  <a:pt x="2399791" y="0"/>
                </a:lnTo>
                <a:lnTo>
                  <a:pt x="2447283" y="4254"/>
                </a:lnTo>
                <a:lnTo>
                  <a:pt x="2491978" y="16522"/>
                </a:lnTo>
                <a:lnTo>
                  <a:pt x="2533132" y="36058"/>
                </a:lnTo>
                <a:lnTo>
                  <a:pt x="2569999" y="62116"/>
                </a:lnTo>
                <a:lnTo>
                  <a:pt x="2601835" y="93952"/>
                </a:lnTo>
                <a:lnTo>
                  <a:pt x="2627893" y="130819"/>
                </a:lnTo>
                <a:lnTo>
                  <a:pt x="2647429" y="171973"/>
                </a:lnTo>
                <a:lnTo>
                  <a:pt x="2659697" y="216668"/>
                </a:lnTo>
                <a:lnTo>
                  <a:pt x="2663951" y="264160"/>
                </a:lnTo>
                <a:lnTo>
                  <a:pt x="2663951" y="924560"/>
                </a:lnTo>
                <a:lnTo>
                  <a:pt x="2663951" y="1320800"/>
                </a:lnTo>
                <a:lnTo>
                  <a:pt x="2659697" y="1368291"/>
                </a:lnTo>
                <a:lnTo>
                  <a:pt x="2647429" y="1412986"/>
                </a:lnTo>
                <a:lnTo>
                  <a:pt x="2627893" y="1454140"/>
                </a:lnTo>
                <a:lnTo>
                  <a:pt x="2601835" y="1491007"/>
                </a:lnTo>
                <a:lnTo>
                  <a:pt x="2569999" y="1522843"/>
                </a:lnTo>
                <a:lnTo>
                  <a:pt x="2533132" y="1548901"/>
                </a:lnTo>
                <a:lnTo>
                  <a:pt x="2491978" y="1568437"/>
                </a:lnTo>
                <a:lnTo>
                  <a:pt x="2447283" y="1580705"/>
                </a:lnTo>
                <a:lnTo>
                  <a:pt x="2399791" y="1584960"/>
                </a:lnTo>
                <a:lnTo>
                  <a:pt x="2219960" y="1584960"/>
                </a:lnTo>
                <a:lnTo>
                  <a:pt x="1766950" y="2232914"/>
                </a:lnTo>
                <a:lnTo>
                  <a:pt x="1553971" y="1584960"/>
                </a:lnTo>
                <a:lnTo>
                  <a:pt x="264159" y="1584960"/>
                </a:lnTo>
                <a:lnTo>
                  <a:pt x="216668" y="1580705"/>
                </a:lnTo>
                <a:lnTo>
                  <a:pt x="171973" y="1568437"/>
                </a:lnTo>
                <a:lnTo>
                  <a:pt x="130819" y="1548901"/>
                </a:lnTo>
                <a:lnTo>
                  <a:pt x="93952" y="1522843"/>
                </a:lnTo>
                <a:lnTo>
                  <a:pt x="62116" y="1491007"/>
                </a:lnTo>
                <a:lnTo>
                  <a:pt x="36058" y="1454140"/>
                </a:lnTo>
                <a:lnTo>
                  <a:pt x="16522" y="1412986"/>
                </a:lnTo>
                <a:lnTo>
                  <a:pt x="4254" y="1368291"/>
                </a:lnTo>
                <a:lnTo>
                  <a:pt x="0" y="1320800"/>
                </a:lnTo>
                <a:lnTo>
                  <a:pt x="0" y="924560"/>
                </a:lnTo>
                <a:lnTo>
                  <a:pt x="0" y="26416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" name="object 36"/>
          <p:cNvSpPr txBox="1"/>
          <p:nvPr/>
        </p:nvSpPr>
        <p:spPr>
          <a:xfrm>
            <a:off x="6443663" y="2997200"/>
            <a:ext cx="1938337" cy="492125"/>
          </a:xfrm>
          <a:prstGeom prst="rect">
            <a:avLst/>
          </a:prstGeom>
          <a:solidFill>
            <a:srgbClr val="333399"/>
          </a:solidFill>
          <a:ln w="9144">
            <a:solidFill>
              <a:srgbClr val="000000"/>
            </a:solidFill>
          </a:ln>
        </p:spPr>
        <p:txBody>
          <a:bodyPr lIns="0" tIns="93980" rIns="0" bIns="0">
            <a:spAutoFit/>
          </a:bodyPr>
          <a:lstStyle/>
          <a:p>
            <a:pPr marL="152400" fontAlgn="auto">
              <a:spcBef>
                <a:spcPts val="740"/>
              </a:spcBef>
              <a:spcAft>
                <a:spcPts val="0"/>
              </a:spcAft>
              <a:defRPr/>
            </a:pP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List </a:t>
            </a: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Group</a:t>
            </a:r>
            <a:r>
              <a:rPr sz="16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ID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4068" name="object 37"/>
          <p:cNvSpPr>
            <a:spLocks/>
          </p:cNvSpPr>
          <p:nvPr/>
        </p:nvSpPr>
        <p:spPr bwMode="auto">
          <a:xfrm>
            <a:off x="1217613" y="3027363"/>
            <a:ext cx="249237" cy="401637"/>
          </a:xfrm>
          <a:custGeom>
            <a:avLst/>
            <a:gdLst/>
            <a:ahLst/>
            <a:cxnLst>
              <a:cxn ang="0">
                <a:pos x="102935" y="220506"/>
              </a:cxn>
              <a:cxn ang="0">
                <a:pos x="36487" y="257809"/>
              </a:cxn>
              <a:cxn ang="0">
                <a:pos x="248107" y="401192"/>
              </a:cxn>
              <a:cxn ang="0">
                <a:pos x="240991" y="253745"/>
              </a:cxn>
              <a:cxn ang="0">
                <a:pos x="121615" y="253745"/>
              </a:cxn>
              <a:cxn ang="0">
                <a:pos x="102935" y="220506"/>
              </a:cxn>
              <a:cxn ang="0">
                <a:pos x="169386" y="183200"/>
              </a:cxn>
              <a:cxn ang="0">
                <a:pos x="102935" y="220506"/>
              </a:cxn>
              <a:cxn ang="0">
                <a:pos x="121615" y="253745"/>
              </a:cxn>
              <a:cxn ang="0">
                <a:pos x="188036" y="216407"/>
              </a:cxn>
              <a:cxn ang="0">
                <a:pos x="169386" y="183200"/>
              </a:cxn>
              <a:cxn ang="0">
                <a:pos x="235788" y="145922"/>
              </a:cxn>
              <a:cxn ang="0">
                <a:pos x="169386" y="183200"/>
              </a:cxn>
              <a:cxn ang="0">
                <a:pos x="188036" y="216407"/>
              </a:cxn>
              <a:cxn ang="0">
                <a:pos x="121615" y="253745"/>
              </a:cxn>
              <a:cxn ang="0">
                <a:pos x="240991" y="253745"/>
              </a:cxn>
              <a:cxn ang="0">
                <a:pos x="235788" y="145922"/>
              </a:cxn>
              <a:cxn ang="0">
                <a:pos x="66497" y="0"/>
              </a:cxn>
              <a:cxn ang="0">
                <a:pos x="0" y="37337"/>
              </a:cxn>
              <a:cxn ang="0">
                <a:pos x="102935" y="220506"/>
              </a:cxn>
              <a:cxn ang="0">
                <a:pos x="169386" y="183200"/>
              </a:cxn>
              <a:cxn ang="0">
                <a:pos x="66497" y="0"/>
              </a:cxn>
            </a:cxnLst>
            <a:rect l="0" t="0" r="r" b="b"/>
            <a:pathLst>
              <a:path w="248284" h="401320">
                <a:moveTo>
                  <a:pt x="102935" y="220506"/>
                </a:moveTo>
                <a:lnTo>
                  <a:pt x="36487" y="257809"/>
                </a:lnTo>
                <a:lnTo>
                  <a:pt x="248107" y="401192"/>
                </a:lnTo>
                <a:lnTo>
                  <a:pt x="240991" y="253745"/>
                </a:lnTo>
                <a:lnTo>
                  <a:pt x="121615" y="253745"/>
                </a:lnTo>
                <a:lnTo>
                  <a:pt x="102935" y="220506"/>
                </a:lnTo>
                <a:close/>
              </a:path>
              <a:path w="248284" h="401320">
                <a:moveTo>
                  <a:pt x="169386" y="183200"/>
                </a:moveTo>
                <a:lnTo>
                  <a:pt x="102935" y="220506"/>
                </a:lnTo>
                <a:lnTo>
                  <a:pt x="121615" y="253745"/>
                </a:lnTo>
                <a:lnTo>
                  <a:pt x="188036" y="216407"/>
                </a:lnTo>
                <a:lnTo>
                  <a:pt x="169386" y="183200"/>
                </a:lnTo>
                <a:close/>
              </a:path>
              <a:path w="248284" h="401320">
                <a:moveTo>
                  <a:pt x="235788" y="145922"/>
                </a:moveTo>
                <a:lnTo>
                  <a:pt x="169386" y="183200"/>
                </a:lnTo>
                <a:lnTo>
                  <a:pt x="188036" y="216407"/>
                </a:lnTo>
                <a:lnTo>
                  <a:pt x="121615" y="253745"/>
                </a:lnTo>
                <a:lnTo>
                  <a:pt x="240991" y="253745"/>
                </a:lnTo>
                <a:lnTo>
                  <a:pt x="235788" y="145922"/>
                </a:lnTo>
                <a:close/>
              </a:path>
              <a:path w="248284" h="401320">
                <a:moveTo>
                  <a:pt x="66497" y="0"/>
                </a:moveTo>
                <a:lnTo>
                  <a:pt x="0" y="37337"/>
                </a:lnTo>
                <a:lnTo>
                  <a:pt x="102935" y="220506"/>
                </a:lnTo>
                <a:lnTo>
                  <a:pt x="169386" y="183200"/>
                </a:lnTo>
                <a:lnTo>
                  <a:pt x="6649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" name="object 38"/>
          <p:cNvSpPr txBox="1"/>
          <p:nvPr/>
        </p:nvSpPr>
        <p:spPr>
          <a:xfrm>
            <a:off x="690563" y="3016250"/>
            <a:ext cx="611187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Lea</a:t>
            </a:r>
            <a:r>
              <a:rPr sz="1800" spc="-15" dirty="0">
                <a:latin typeface="Tahoma"/>
                <a:cs typeface="Tahoma"/>
              </a:rPr>
              <a:t>v</a:t>
            </a:r>
            <a:r>
              <a:rPr sz="1800" dirty="0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4070" name="object 39"/>
          <p:cNvSpPr>
            <a:spLocks/>
          </p:cNvSpPr>
          <p:nvPr/>
        </p:nvSpPr>
        <p:spPr bwMode="auto">
          <a:xfrm>
            <a:off x="3563938" y="3933825"/>
            <a:ext cx="2376487" cy="1295400"/>
          </a:xfrm>
          <a:custGeom>
            <a:avLst/>
            <a:gdLst/>
            <a:ahLst/>
            <a:cxnLst>
              <a:cxn ang="0">
                <a:pos x="593725" y="0"/>
              </a:cxn>
              <a:cxn ang="0">
                <a:pos x="0" y="647699"/>
              </a:cxn>
              <a:cxn ang="0">
                <a:pos x="593725" y="1295399"/>
              </a:cxn>
              <a:cxn ang="0">
                <a:pos x="593725" y="1076324"/>
              </a:cxn>
              <a:cxn ang="0">
                <a:pos x="2375916" y="1076324"/>
              </a:cxn>
              <a:cxn ang="0">
                <a:pos x="2375916" y="219074"/>
              </a:cxn>
              <a:cxn ang="0">
                <a:pos x="593725" y="219074"/>
              </a:cxn>
              <a:cxn ang="0">
                <a:pos x="593725" y="0"/>
              </a:cxn>
            </a:cxnLst>
            <a:rect l="0" t="0" r="r" b="b"/>
            <a:pathLst>
              <a:path w="2376170" h="1295400">
                <a:moveTo>
                  <a:pt x="593725" y="0"/>
                </a:moveTo>
                <a:lnTo>
                  <a:pt x="0" y="647699"/>
                </a:lnTo>
                <a:lnTo>
                  <a:pt x="593725" y="1295399"/>
                </a:lnTo>
                <a:lnTo>
                  <a:pt x="593725" y="1076324"/>
                </a:lnTo>
                <a:lnTo>
                  <a:pt x="2375916" y="1076324"/>
                </a:lnTo>
                <a:lnTo>
                  <a:pt x="2375916" y="219074"/>
                </a:lnTo>
                <a:lnTo>
                  <a:pt x="593725" y="219074"/>
                </a:lnTo>
                <a:lnTo>
                  <a:pt x="593725" y="0"/>
                </a:lnTo>
                <a:close/>
              </a:path>
            </a:pathLst>
          </a:custGeom>
          <a:solidFill>
            <a:srgbClr val="00E3A8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71" name="object 40"/>
          <p:cNvSpPr>
            <a:spLocks/>
          </p:cNvSpPr>
          <p:nvPr/>
        </p:nvSpPr>
        <p:spPr bwMode="auto">
          <a:xfrm>
            <a:off x="3563938" y="3933825"/>
            <a:ext cx="2376487" cy="1295400"/>
          </a:xfrm>
          <a:custGeom>
            <a:avLst/>
            <a:gdLst/>
            <a:ahLst/>
            <a:cxnLst>
              <a:cxn ang="0">
                <a:pos x="0" y="647699"/>
              </a:cxn>
              <a:cxn ang="0">
                <a:pos x="593725" y="0"/>
              </a:cxn>
              <a:cxn ang="0">
                <a:pos x="593725" y="219074"/>
              </a:cxn>
              <a:cxn ang="0">
                <a:pos x="2375916" y="219074"/>
              </a:cxn>
              <a:cxn ang="0">
                <a:pos x="2375916" y="1076324"/>
              </a:cxn>
              <a:cxn ang="0">
                <a:pos x="593725" y="1076324"/>
              </a:cxn>
              <a:cxn ang="0">
                <a:pos x="593725" y="1295399"/>
              </a:cxn>
              <a:cxn ang="0">
                <a:pos x="0" y="647699"/>
              </a:cxn>
            </a:cxnLst>
            <a:rect l="0" t="0" r="r" b="b"/>
            <a:pathLst>
              <a:path w="2376170" h="1295400">
                <a:moveTo>
                  <a:pt x="0" y="647699"/>
                </a:moveTo>
                <a:lnTo>
                  <a:pt x="593725" y="0"/>
                </a:lnTo>
                <a:lnTo>
                  <a:pt x="593725" y="219074"/>
                </a:lnTo>
                <a:lnTo>
                  <a:pt x="2375916" y="219074"/>
                </a:lnTo>
                <a:lnTo>
                  <a:pt x="2375916" y="1076324"/>
                </a:lnTo>
                <a:lnTo>
                  <a:pt x="593725" y="1076324"/>
                </a:lnTo>
                <a:lnTo>
                  <a:pt x="593725" y="1295399"/>
                </a:lnTo>
                <a:lnTo>
                  <a:pt x="0" y="64769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" name="object 41"/>
          <p:cNvSpPr txBox="1"/>
          <p:nvPr/>
        </p:nvSpPr>
        <p:spPr>
          <a:xfrm>
            <a:off x="3840163" y="4337050"/>
            <a:ext cx="2219325" cy="498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2425" indent="-339725">
              <a:lnSpc>
                <a:spcPts val="1963"/>
              </a:lnSpc>
            </a:pPr>
            <a:r>
              <a:rPr lang="th-TH" sz="1800" b="1">
                <a:latin typeface="Tahoma" pitchFamily="34" charset="0"/>
                <a:cs typeface="Tahoma" pitchFamily="34" charset="0"/>
              </a:rPr>
              <a:t>Group membership  Query (</a:t>
            </a:r>
            <a:r>
              <a:rPr lang="th-TH" sz="18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0x11</a:t>
            </a:r>
            <a:r>
              <a:rPr lang="th-TH" sz="1800" b="1">
                <a:latin typeface="Tahoma" pitchFamily="34" charset="0"/>
                <a:cs typeface="Tahoma" pitchFamily="34" charset="0"/>
              </a:rPr>
              <a:t>)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4073" name="object 42"/>
          <p:cNvSpPr>
            <a:spLocks/>
          </p:cNvSpPr>
          <p:nvPr/>
        </p:nvSpPr>
        <p:spPr bwMode="auto">
          <a:xfrm>
            <a:off x="2700338" y="5157788"/>
            <a:ext cx="4103687" cy="1366837"/>
          </a:xfrm>
          <a:custGeom>
            <a:avLst/>
            <a:gdLst/>
            <a:ahLst/>
            <a:cxnLst>
              <a:cxn ang="0">
                <a:pos x="3004185" y="0"/>
              </a:cxn>
              <a:cxn ang="0">
                <a:pos x="3004185" y="206120"/>
              </a:cxn>
              <a:cxn ang="0">
                <a:pos x="0" y="206120"/>
              </a:cxn>
              <a:cxn ang="0">
                <a:pos x="0" y="1160906"/>
              </a:cxn>
              <a:cxn ang="0">
                <a:pos x="3004185" y="1160906"/>
              </a:cxn>
              <a:cxn ang="0">
                <a:pos x="3004185" y="1367027"/>
              </a:cxn>
              <a:cxn ang="0">
                <a:pos x="4102607" y="683513"/>
              </a:cxn>
              <a:cxn ang="0">
                <a:pos x="3004185" y="0"/>
              </a:cxn>
            </a:cxnLst>
            <a:rect l="0" t="0" r="r" b="b"/>
            <a:pathLst>
              <a:path w="4102734" h="1367154">
                <a:moveTo>
                  <a:pt x="3004185" y="0"/>
                </a:moveTo>
                <a:lnTo>
                  <a:pt x="3004185" y="206120"/>
                </a:lnTo>
                <a:lnTo>
                  <a:pt x="0" y="206120"/>
                </a:lnTo>
                <a:lnTo>
                  <a:pt x="0" y="1160906"/>
                </a:lnTo>
                <a:lnTo>
                  <a:pt x="3004185" y="1160906"/>
                </a:lnTo>
                <a:lnTo>
                  <a:pt x="3004185" y="1367027"/>
                </a:lnTo>
                <a:lnTo>
                  <a:pt x="4102607" y="683513"/>
                </a:lnTo>
                <a:lnTo>
                  <a:pt x="3004185" y="0"/>
                </a:lnTo>
                <a:close/>
              </a:path>
            </a:pathLst>
          </a:custGeom>
          <a:solidFill>
            <a:srgbClr val="00E3A8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74" name="object 43"/>
          <p:cNvSpPr>
            <a:spLocks/>
          </p:cNvSpPr>
          <p:nvPr/>
        </p:nvSpPr>
        <p:spPr bwMode="auto">
          <a:xfrm>
            <a:off x="2700338" y="5157788"/>
            <a:ext cx="4103687" cy="1366837"/>
          </a:xfrm>
          <a:custGeom>
            <a:avLst/>
            <a:gdLst/>
            <a:ahLst/>
            <a:cxnLst>
              <a:cxn ang="0">
                <a:pos x="0" y="206120"/>
              </a:cxn>
              <a:cxn ang="0">
                <a:pos x="3004185" y="206120"/>
              </a:cxn>
              <a:cxn ang="0">
                <a:pos x="3004185" y="0"/>
              </a:cxn>
              <a:cxn ang="0">
                <a:pos x="4102607" y="683513"/>
              </a:cxn>
              <a:cxn ang="0">
                <a:pos x="3004185" y="1367027"/>
              </a:cxn>
              <a:cxn ang="0">
                <a:pos x="3004185" y="1160906"/>
              </a:cxn>
              <a:cxn ang="0">
                <a:pos x="0" y="1160906"/>
              </a:cxn>
              <a:cxn ang="0">
                <a:pos x="0" y="206120"/>
              </a:cxn>
            </a:cxnLst>
            <a:rect l="0" t="0" r="r" b="b"/>
            <a:pathLst>
              <a:path w="4102734" h="1367154">
                <a:moveTo>
                  <a:pt x="0" y="206120"/>
                </a:moveTo>
                <a:lnTo>
                  <a:pt x="3004185" y="206120"/>
                </a:lnTo>
                <a:lnTo>
                  <a:pt x="3004185" y="0"/>
                </a:lnTo>
                <a:lnTo>
                  <a:pt x="4102607" y="683513"/>
                </a:lnTo>
                <a:lnTo>
                  <a:pt x="3004185" y="1367027"/>
                </a:lnTo>
                <a:lnTo>
                  <a:pt x="3004185" y="1160906"/>
                </a:lnTo>
                <a:lnTo>
                  <a:pt x="0" y="1160906"/>
                </a:lnTo>
                <a:lnTo>
                  <a:pt x="0" y="20612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75" name="object 44"/>
          <p:cNvSpPr>
            <a:spLocks/>
          </p:cNvSpPr>
          <p:nvPr/>
        </p:nvSpPr>
        <p:spPr bwMode="auto">
          <a:xfrm>
            <a:off x="2411413" y="2976563"/>
            <a:ext cx="276225" cy="403225"/>
          </a:xfrm>
          <a:custGeom>
            <a:avLst/>
            <a:gdLst/>
            <a:ahLst/>
            <a:cxnLst>
              <a:cxn ang="0">
                <a:pos x="26543" y="148716"/>
              </a:cxn>
              <a:cxn ang="0">
                <a:pos x="0" y="402971"/>
              </a:cxn>
              <a:cxn ang="0">
                <a:pos x="219201" y="271652"/>
              </a:cxn>
              <a:cxn ang="0">
                <a:pos x="205270" y="262763"/>
              </a:cxn>
              <a:cxn ang="0">
                <a:pos x="134493" y="262763"/>
              </a:cxn>
              <a:cxn ang="0">
                <a:pos x="70231" y="221868"/>
              </a:cxn>
              <a:cxn ang="0">
                <a:pos x="90751" y="189688"/>
              </a:cxn>
              <a:cxn ang="0">
                <a:pos x="26543" y="148716"/>
              </a:cxn>
              <a:cxn ang="0">
                <a:pos x="90751" y="189688"/>
              </a:cxn>
              <a:cxn ang="0">
                <a:pos x="70231" y="221868"/>
              </a:cxn>
              <a:cxn ang="0">
                <a:pos x="134493" y="262763"/>
              </a:cxn>
              <a:cxn ang="0">
                <a:pos x="154962" y="230661"/>
              </a:cxn>
              <a:cxn ang="0">
                <a:pos x="90751" y="189688"/>
              </a:cxn>
              <a:cxn ang="0">
                <a:pos x="154962" y="230661"/>
              </a:cxn>
              <a:cxn ang="0">
                <a:pos x="134493" y="262763"/>
              </a:cxn>
              <a:cxn ang="0">
                <a:pos x="205270" y="262763"/>
              </a:cxn>
              <a:cxn ang="0">
                <a:pos x="154962" y="230661"/>
              </a:cxn>
              <a:cxn ang="0">
                <a:pos x="211708" y="0"/>
              </a:cxn>
              <a:cxn ang="0">
                <a:pos x="90751" y="189688"/>
              </a:cxn>
              <a:cxn ang="0">
                <a:pos x="154962" y="230661"/>
              </a:cxn>
              <a:cxn ang="0">
                <a:pos x="275970" y="40893"/>
              </a:cxn>
              <a:cxn ang="0">
                <a:pos x="211708" y="0"/>
              </a:cxn>
            </a:cxnLst>
            <a:rect l="0" t="0" r="r" b="b"/>
            <a:pathLst>
              <a:path w="276225" h="403225">
                <a:moveTo>
                  <a:pt x="26543" y="148716"/>
                </a:moveTo>
                <a:lnTo>
                  <a:pt x="0" y="402971"/>
                </a:lnTo>
                <a:lnTo>
                  <a:pt x="219201" y="271652"/>
                </a:lnTo>
                <a:lnTo>
                  <a:pt x="205270" y="262763"/>
                </a:lnTo>
                <a:lnTo>
                  <a:pt x="134493" y="262763"/>
                </a:lnTo>
                <a:lnTo>
                  <a:pt x="70231" y="221868"/>
                </a:lnTo>
                <a:lnTo>
                  <a:pt x="90751" y="189688"/>
                </a:lnTo>
                <a:lnTo>
                  <a:pt x="26543" y="148716"/>
                </a:lnTo>
                <a:close/>
              </a:path>
              <a:path w="276225" h="403225">
                <a:moveTo>
                  <a:pt x="90751" y="189688"/>
                </a:moveTo>
                <a:lnTo>
                  <a:pt x="70231" y="221868"/>
                </a:lnTo>
                <a:lnTo>
                  <a:pt x="134493" y="262763"/>
                </a:lnTo>
                <a:lnTo>
                  <a:pt x="154962" y="230661"/>
                </a:lnTo>
                <a:lnTo>
                  <a:pt x="90751" y="189688"/>
                </a:lnTo>
                <a:close/>
              </a:path>
              <a:path w="276225" h="403225">
                <a:moveTo>
                  <a:pt x="154962" y="230661"/>
                </a:moveTo>
                <a:lnTo>
                  <a:pt x="134493" y="262763"/>
                </a:lnTo>
                <a:lnTo>
                  <a:pt x="205270" y="262763"/>
                </a:lnTo>
                <a:lnTo>
                  <a:pt x="154962" y="230661"/>
                </a:lnTo>
                <a:close/>
              </a:path>
              <a:path w="276225" h="403225">
                <a:moveTo>
                  <a:pt x="211708" y="0"/>
                </a:moveTo>
                <a:lnTo>
                  <a:pt x="90751" y="189688"/>
                </a:lnTo>
                <a:lnTo>
                  <a:pt x="154962" y="230661"/>
                </a:lnTo>
                <a:lnTo>
                  <a:pt x="275970" y="40893"/>
                </a:lnTo>
                <a:lnTo>
                  <a:pt x="21170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" name="object 45"/>
          <p:cNvSpPr txBox="1"/>
          <p:nvPr/>
        </p:nvSpPr>
        <p:spPr>
          <a:xfrm>
            <a:off x="2706688" y="3087688"/>
            <a:ext cx="611187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Lea</a:t>
            </a:r>
            <a:r>
              <a:rPr sz="1800" spc="-15" dirty="0">
                <a:latin typeface="Tahoma"/>
                <a:cs typeface="Tahoma"/>
              </a:rPr>
              <a:t>v</a:t>
            </a:r>
            <a:r>
              <a:rPr sz="1800" dirty="0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03225" y="5386388"/>
            <a:ext cx="137795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Host </a:t>
            </a:r>
            <a:r>
              <a:rPr sz="1800" dirty="0">
                <a:latin typeface="Tahoma"/>
                <a:cs typeface="Tahoma"/>
              </a:rPr>
              <a:t>/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Router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98750" y="5456238"/>
            <a:ext cx="3340100" cy="777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712788" indent="247650">
              <a:lnSpc>
                <a:spcPts val="1950"/>
              </a:lnSpc>
            </a:pPr>
            <a:r>
              <a:rPr lang="th-TH" sz="1800" b="1">
                <a:latin typeface="Tahoma" pitchFamily="34" charset="0"/>
                <a:cs typeface="Tahoma" pitchFamily="34" charset="0"/>
              </a:rPr>
              <a:t>Membership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712788" indent="247650">
              <a:lnSpc>
                <a:spcPts val="1963"/>
              </a:lnSpc>
              <a:spcBef>
                <a:spcPts val="225"/>
              </a:spcBef>
            </a:pPr>
            <a:r>
              <a:rPr lang="th-TH" sz="1800" b="1">
                <a:latin typeface="Tahoma" pitchFamily="34" charset="0"/>
                <a:cs typeface="Tahoma" pitchFamily="34" charset="0"/>
              </a:rPr>
              <a:t>Report Message  (Leave </a:t>
            </a:r>
            <a:r>
              <a:rPr lang="th-TH" sz="18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0x16</a:t>
            </a:r>
            <a:r>
              <a:rPr lang="th-TH" sz="1800" b="1">
                <a:latin typeface="Tahoma" pitchFamily="34" charset="0"/>
                <a:cs typeface="Tahoma" pitchFamily="34" charset="0"/>
              </a:rPr>
              <a:t>) or No response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4079" name="object 4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AC445F0E-818A-46FF-ADEC-6FE7F796E271}" type="slidenum">
              <a:rPr lang="th-TH"/>
              <a:pPr marL="111125"/>
              <a:t>37</a:t>
            </a:fld>
            <a:endParaRPr lang="th-TH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object 2"/>
          <p:cNvSpPr>
            <a:spLocks/>
          </p:cNvSpPr>
          <p:nvPr/>
        </p:nvSpPr>
        <p:spPr bwMode="auto">
          <a:xfrm>
            <a:off x="1042988" y="5157788"/>
            <a:ext cx="5762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2244" y="0"/>
              </a:cxn>
            </a:cxnLst>
            <a:rect l="0" t="0" r="r" b="b"/>
            <a:pathLst>
              <a:path w="5762625">
                <a:moveTo>
                  <a:pt x="0" y="0"/>
                </a:moveTo>
                <a:lnTo>
                  <a:pt x="5762244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58" name="object 3"/>
          <p:cNvSpPr>
            <a:spLocks/>
          </p:cNvSpPr>
          <p:nvPr/>
        </p:nvSpPr>
        <p:spPr bwMode="auto">
          <a:xfrm>
            <a:off x="622300" y="4957763"/>
            <a:ext cx="639763" cy="407987"/>
          </a:xfrm>
          <a:custGeom>
            <a:avLst/>
            <a:gdLst/>
            <a:ahLst/>
            <a:cxnLst>
              <a:cxn ang="0">
                <a:pos x="493826" y="0"/>
              </a:cxn>
              <a:cxn ang="0">
                <a:pos x="0" y="407829"/>
              </a:cxn>
              <a:cxn ang="0">
                <a:pos x="192616" y="408100"/>
              </a:cxn>
              <a:cxn ang="0">
                <a:pos x="241856" y="407730"/>
              </a:cxn>
              <a:cxn ang="0">
                <a:pos x="290557" y="403545"/>
              </a:cxn>
              <a:cxn ang="0">
                <a:pos x="338451" y="395634"/>
              </a:cxn>
              <a:cxn ang="0">
                <a:pos x="385269" y="384088"/>
              </a:cxn>
              <a:cxn ang="0">
                <a:pos x="430742" y="368994"/>
              </a:cxn>
              <a:cxn ang="0">
                <a:pos x="474602" y="350443"/>
              </a:cxn>
              <a:cxn ang="0">
                <a:pos x="516578" y="328524"/>
              </a:cxn>
              <a:cxn ang="0">
                <a:pos x="556402" y="303325"/>
              </a:cxn>
              <a:cxn ang="0">
                <a:pos x="593806" y="274937"/>
              </a:cxn>
              <a:cxn ang="0">
                <a:pos x="621861" y="236557"/>
              </a:cxn>
              <a:cxn ang="0">
                <a:pos x="636935" y="194504"/>
              </a:cxn>
              <a:cxn ang="0">
                <a:pos x="639242" y="151062"/>
              </a:cxn>
              <a:cxn ang="0">
                <a:pos x="628992" y="108516"/>
              </a:cxn>
              <a:cxn ang="0">
                <a:pos x="606398" y="69150"/>
              </a:cxn>
              <a:cxn ang="0">
                <a:pos x="571671" y="35250"/>
              </a:cxn>
              <a:cxn ang="0">
                <a:pos x="535052" y="13712"/>
              </a:cxn>
              <a:cxn ang="0">
                <a:pos x="493826" y="0"/>
              </a:cxn>
            </a:cxnLst>
            <a:rect l="0" t="0" r="r" b="b"/>
            <a:pathLst>
              <a:path w="639444" h="408304">
                <a:moveTo>
                  <a:pt x="493826" y="0"/>
                </a:moveTo>
                <a:lnTo>
                  <a:pt x="0" y="407829"/>
                </a:lnTo>
                <a:lnTo>
                  <a:pt x="192616" y="408100"/>
                </a:lnTo>
                <a:lnTo>
                  <a:pt x="241856" y="407730"/>
                </a:lnTo>
                <a:lnTo>
                  <a:pt x="290557" y="403545"/>
                </a:lnTo>
                <a:lnTo>
                  <a:pt x="338451" y="395634"/>
                </a:lnTo>
                <a:lnTo>
                  <a:pt x="385269" y="384088"/>
                </a:lnTo>
                <a:lnTo>
                  <a:pt x="430742" y="368994"/>
                </a:lnTo>
                <a:lnTo>
                  <a:pt x="474602" y="350443"/>
                </a:lnTo>
                <a:lnTo>
                  <a:pt x="516578" y="328524"/>
                </a:lnTo>
                <a:lnTo>
                  <a:pt x="556402" y="303325"/>
                </a:lnTo>
                <a:lnTo>
                  <a:pt x="593806" y="274937"/>
                </a:lnTo>
                <a:lnTo>
                  <a:pt x="621861" y="236557"/>
                </a:lnTo>
                <a:lnTo>
                  <a:pt x="636935" y="194504"/>
                </a:lnTo>
                <a:lnTo>
                  <a:pt x="639242" y="151062"/>
                </a:lnTo>
                <a:lnTo>
                  <a:pt x="628992" y="108516"/>
                </a:lnTo>
                <a:lnTo>
                  <a:pt x="606398" y="69150"/>
                </a:lnTo>
                <a:lnTo>
                  <a:pt x="571671" y="35250"/>
                </a:lnTo>
                <a:lnTo>
                  <a:pt x="535052" y="13712"/>
                </a:lnTo>
                <a:lnTo>
                  <a:pt x="493826" y="0"/>
                </a:lnTo>
                <a:close/>
              </a:path>
            </a:pathLst>
          </a:custGeom>
          <a:solidFill>
            <a:srgbClr val="DCD2B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59" name="object 4"/>
          <p:cNvSpPr>
            <a:spLocks noChangeArrowheads="1"/>
          </p:cNvSpPr>
          <p:nvPr/>
        </p:nvSpPr>
        <p:spPr bwMode="auto">
          <a:xfrm>
            <a:off x="284163" y="4110038"/>
            <a:ext cx="901700" cy="4905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0" name="object 5"/>
          <p:cNvSpPr>
            <a:spLocks noChangeArrowheads="1"/>
          </p:cNvSpPr>
          <p:nvPr/>
        </p:nvSpPr>
        <p:spPr bwMode="auto">
          <a:xfrm>
            <a:off x="284163" y="4411663"/>
            <a:ext cx="342900" cy="95408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1" name="object 6"/>
          <p:cNvSpPr>
            <a:spLocks/>
          </p:cNvSpPr>
          <p:nvPr/>
        </p:nvSpPr>
        <p:spPr bwMode="auto">
          <a:xfrm>
            <a:off x="284163" y="4411663"/>
            <a:ext cx="342900" cy="954087"/>
          </a:xfrm>
          <a:custGeom>
            <a:avLst/>
            <a:gdLst/>
            <a:ahLst/>
            <a:cxnLst>
              <a:cxn ang="0">
                <a:pos x="341798" y="189184"/>
              </a:cxn>
              <a:cxn ang="0">
                <a:pos x="292319" y="178020"/>
              </a:cxn>
              <a:cxn ang="0">
                <a:pos x="244298" y="163027"/>
              </a:cxn>
              <a:cxn ang="0">
                <a:pos x="197970" y="144336"/>
              </a:cxn>
              <a:cxn ang="0">
                <a:pos x="153572" y="122079"/>
              </a:cxn>
              <a:cxn ang="0">
                <a:pos x="111340" y="96386"/>
              </a:cxn>
              <a:cxn ang="0">
                <a:pos x="71509" y="67388"/>
              </a:cxn>
              <a:cxn ang="0">
                <a:pos x="34317" y="35216"/>
              </a:cxn>
              <a:cxn ang="0">
                <a:pos x="0" y="0"/>
              </a:cxn>
              <a:cxn ang="0">
                <a:pos x="0" y="779146"/>
              </a:cxn>
              <a:cxn ang="0">
                <a:pos x="34924" y="812506"/>
              </a:cxn>
              <a:cxn ang="0">
                <a:pos x="72550" y="842790"/>
              </a:cxn>
              <a:cxn ang="0">
                <a:pos x="112641" y="869879"/>
              </a:cxn>
              <a:cxn ang="0">
                <a:pos x="154961" y="893651"/>
              </a:cxn>
              <a:cxn ang="0">
                <a:pos x="199272" y="913986"/>
              </a:cxn>
              <a:cxn ang="0">
                <a:pos x="245340" y="930765"/>
              </a:cxn>
              <a:cxn ang="0">
                <a:pos x="292927" y="943867"/>
              </a:cxn>
              <a:cxn ang="0">
                <a:pos x="341798" y="953171"/>
              </a:cxn>
              <a:cxn ang="0">
                <a:pos x="341587" y="189166"/>
              </a:cxn>
            </a:cxnLst>
            <a:rect l="0" t="0" r="r" b="b"/>
            <a:pathLst>
              <a:path w="342265" h="953770">
                <a:moveTo>
                  <a:pt x="341798" y="189184"/>
                </a:moveTo>
                <a:lnTo>
                  <a:pt x="292319" y="178020"/>
                </a:lnTo>
                <a:lnTo>
                  <a:pt x="244298" y="163027"/>
                </a:lnTo>
                <a:lnTo>
                  <a:pt x="197970" y="144336"/>
                </a:lnTo>
                <a:lnTo>
                  <a:pt x="153572" y="122079"/>
                </a:lnTo>
                <a:lnTo>
                  <a:pt x="111340" y="96386"/>
                </a:lnTo>
                <a:lnTo>
                  <a:pt x="71509" y="67388"/>
                </a:lnTo>
                <a:lnTo>
                  <a:pt x="34317" y="35216"/>
                </a:lnTo>
                <a:lnTo>
                  <a:pt x="0" y="0"/>
                </a:lnTo>
                <a:lnTo>
                  <a:pt x="0" y="779146"/>
                </a:lnTo>
                <a:lnTo>
                  <a:pt x="34924" y="812506"/>
                </a:lnTo>
                <a:lnTo>
                  <a:pt x="72550" y="842790"/>
                </a:lnTo>
                <a:lnTo>
                  <a:pt x="112641" y="869879"/>
                </a:lnTo>
                <a:lnTo>
                  <a:pt x="154961" y="893651"/>
                </a:lnTo>
                <a:lnTo>
                  <a:pt x="199272" y="913986"/>
                </a:lnTo>
                <a:lnTo>
                  <a:pt x="245340" y="930765"/>
                </a:lnTo>
                <a:lnTo>
                  <a:pt x="292927" y="943867"/>
                </a:lnTo>
                <a:lnTo>
                  <a:pt x="341798" y="953171"/>
                </a:lnTo>
                <a:lnTo>
                  <a:pt x="341587" y="189166"/>
                </a:lnTo>
              </a:path>
            </a:pathLst>
          </a:custGeom>
          <a:noFill/>
          <a:ln w="6357">
            <a:solidFill>
              <a:srgbClr val="A784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2" name="object 7"/>
          <p:cNvSpPr>
            <a:spLocks noChangeArrowheads="1"/>
          </p:cNvSpPr>
          <p:nvPr/>
        </p:nvSpPr>
        <p:spPr bwMode="auto">
          <a:xfrm>
            <a:off x="627063" y="4295775"/>
            <a:ext cx="558800" cy="106838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3" name="object 8"/>
          <p:cNvSpPr>
            <a:spLocks/>
          </p:cNvSpPr>
          <p:nvPr/>
        </p:nvSpPr>
        <p:spPr bwMode="auto">
          <a:xfrm>
            <a:off x="627063" y="4295775"/>
            <a:ext cx="558800" cy="1068388"/>
          </a:xfrm>
          <a:custGeom>
            <a:avLst/>
            <a:gdLst/>
            <a:ahLst/>
            <a:cxnLst>
              <a:cxn ang="0">
                <a:pos x="0" y="305157"/>
              </a:cxn>
              <a:cxn ang="0">
                <a:pos x="0" y="1068297"/>
              </a:cxn>
              <a:cxn ang="0">
                <a:pos x="558873" y="766144"/>
              </a:cxn>
              <a:cxn ang="0">
                <a:pos x="558873" y="0"/>
              </a:cxn>
              <a:cxn ang="0">
                <a:pos x="0" y="305157"/>
              </a:cxn>
            </a:cxnLst>
            <a:rect l="0" t="0" r="r" b="b"/>
            <a:pathLst>
              <a:path w="559435" h="1068704">
                <a:moveTo>
                  <a:pt x="0" y="305157"/>
                </a:moveTo>
                <a:lnTo>
                  <a:pt x="0" y="1068297"/>
                </a:lnTo>
                <a:lnTo>
                  <a:pt x="558873" y="766144"/>
                </a:lnTo>
                <a:lnTo>
                  <a:pt x="558873" y="0"/>
                </a:lnTo>
                <a:lnTo>
                  <a:pt x="0" y="305157"/>
                </a:lnTo>
                <a:close/>
              </a:path>
            </a:pathLst>
          </a:custGeom>
          <a:noFill/>
          <a:ln w="6359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4" name="object 9"/>
          <p:cNvSpPr>
            <a:spLocks/>
          </p:cNvSpPr>
          <p:nvPr/>
        </p:nvSpPr>
        <p:spPr bwMode="auto">
          <a:xfrm>
            <a:off x="284163" y="4110038"/>
            <a:ext cx="901700" cy="1255712"/>
          </a:xfrm>
          <a:custGeom>
            <a:avLst/>
            <a:gdLst/>
            <a:ahLst/>
            <a:cxnLst>
              <a:cxn ang="0">
                <a:pos x="900665" y="186120"/>
              </a:cxn>
              <a:cxn ang="0">
                <a:pos x="554248" y="0"/>
              </a:cxn>
              <a:cxn ang="0">
                <a:pos x="0" y="302996"/>
              </a:cxn>
              <a:cxn ang="0">
                <a:pos x="204" y="1081257"/>
              </a:cxn>
              <a:cxn ang="0">
                <a:pos x="35129" y="1114619"/>
              </a:cxn>
              <a:cxn ang="0">
                <a:pos x="72755" y="1144905"/>
              </a:cxn>
              <a:cxn ang="0">
                <a:pos x="112846" y="1171995"/>
              </a:cxn>
              <a:cxn ang="0">
                <a:pos x="155165" y="1195768"/>
              </a:cxn>
              <a:cxn ang="0">
                <a:pos x="199477" y="1216104"/>
              </a:cxn>
              <a:cxn ang="0">
                <a:pos x="245545" y="1232883"/>
              </a:cxn>
              <a:cxn ang="0">
                <a:pos x="293132" y="1245985"/>
              </a:cxn>
              <a:cxn ang="0">
                <a:pos x="342003" y="1255289"/>
              </a:cxn>
              <a:cxn ang="0">
                <a:pos x="900665" y="952264"/>
              </a:cxn>
              <a:cxn ang="0">
                <a:pos x="900665" y="186120"/>
              </a:cxn>
            </a:cxnLst>
            <a:rect l="0" t="0" r="r" b="b"/>
            <a:pathLst>
              <a:path w="901065" h="1255395">
                <a:moveTo>
                  <a:pt x="900665" y="186120"/>
                </a:moveTo>
                <a:lnTo>
                  <a:pt x="554248" y="0"/>
                </a:lnTo>
                <a:lnTo>
                  <a:pt x="0" y="302996"/>
                </a:lnTo>
                <a:lnTo>
                  <a:pt x="204" y="1081257"/>
                </a:lnTo>
                <a:lnTo>
                  <a:pt x="35129" y="1114619"/>
                </a:lnTo>
                <a:lnTo>
                  <a:pt x="72755" y="1144905"/>
                </a:lnTo>
                <a:lnTo>
                  <a:pt x="112846" y="1171995"/>
                </a:lnTo>
                <a:lnTo>
                  <a:pt x="155165" y="1195768"/>
                </a:lnTo>
                <a:lnTo>
                  <a:pt x="199477" y="1216104"/>
                </a:lnTo>
                <a:lnTo>
                  <a:pt x="245545" y="1232883"/>
                </a:lnTo>
                <a:lnTo>
                  <a:pt x="293132" y="1245985"/>
                </a:lnTo>
                <a:lnTo>
                  <a:pt x="342003" y="1255289"/>
                </a:lnTo>
                <a:lnTo>
                  <a:pt x="900665" y="952264"/>
                </a:lnTo>
                <a:lnTo>
                  <a:pt x="900665" y="186120"/>
                </a:lnTo>
                <a:close/>
              </a:path>
            </a:pathLst>
          </a:custGeom>
          <a:noFill/>
          <a:ln w="2650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5" name="object 10"/>
          <p:cNvSpPr>
            <a:spLocks noChangeArrowheads="1"/>
          </p:cNvSpPr>
          <p:nvPr/>
        </p:nvSpPr>
        <p:spPr bwMode="auto">
          <a:xfrm>
            <a:off x="414338" y="4884738"/>
            <a:ext cx="55562" cy="682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6" name="object 11"/>
          <p:cNvSpPr>
            <a:spLocks/>
          </p:cNvSpPr>
          <p:nvPr/>
        </p:nvSpPr>
        <p:spPr bwMode="auto">
          <a:xfrm>
            <a:off x="414338" y="4884738"/>
            <a:ext cx="55562" cy="69850"/>
          </a:xfrm>
          <a:custGeom>
            <a:avLst/>
            <a:gdLst/>
            <a:ahLst/>
            <a:cxnLst>
              <a:cxn ang="0">
                <a:pos x="51984" y="25478"/>
              </a:cxn>
              <a:cxn ang="0">
                <a:pos x="45303" y="13101"/>
              </a:cxn>
              <a:cxn ang="0">
                <a:pos x="36162" y="4345"/>
              </a:cxn>
              <a:cxn ang="0">
                <a:pos x="25739" y="0"/>
              </a:cxn>
              <a:cxn ang="0">
                <a:pos x="15216" y="855"/>
              </a:cxn>
              <a:cxn ang="0">
                <a:pos x="6601" y="6991"/>
              </a:cxn>
              <a:cxn ang="0">
                <a:pos x="1396" y="17044"/>
              </a:cxn>
              <a:cxn ang="0">
                <a:pos x="0" y="29644"/>
              </a:cxn>
              <a:cxn ang="0">
                <a:pos x="2810" y="43422"/>
              </a:cxn>
              <a:cxn ang="0">
                <a:pos x="9484" y="55798"/>
              </a:cxn>
              <a:cxn ang="0">
                <a:pos x="18626" y="64555"/>
              </a:cxn>
              <a:cxn ang="0">
                <a:pos x="29050" y="68900"/>
              </a:cxn>
              <a:cxn ang="0">
                <a:pos x="39575" y="68044"/>
              </a:cxn>
              <a:cxn ang="0">
                <a:pos x="48186" y="61909"/>
              </a:cxn>
              <a:cxn ang="0">
                <a:pos x="53392" y="51856"/>
              </a:cxn>
              <a:cxn ang="0">
                <a:pos x="54792" y="39255"/>
              </a:cxn>
              <a:cxn ang="0">
                <a:pos x="51984" y="25478"/>
              </a:cxn>
            </a:cxnLst>
            <a:rect l="0" t="0" r="r" b="b"/>
            <a:pathLst>
              <a:path w="55245" h="69214">
                <a:moveTo>
                  <a:pt x="51984" y="25478"/>
                </a:moveTo>
                <a:lnTo>
                  <a:pt x="45303" y="13101"/>
                </a:lnTo>
                <a:lnTo>
                  <a:pt x="36162" y="4345"/>
                </a:lnTo>
                <a:lnTo>
                  <a:pt x="25739" y="0"/>
                </a:lnTo>
                <a:lnTo>
                  <a:pt x="15216" y="855"/>
                </a:lnTo>
                <a:lnTo>
                  <a:pt x="6601" y="6991"/>
                </a:lnTo>
                <a:lnTo>
                  <a:pt x="1396" y="17044"/>
                </a:lnTo>
                <a:lnTo>
                  <a:pt x="0" y="29644"/>
                </a:lnTo>
                <a:lnTo>
                  <a:pt x="2810" y="43422"/>
                </a:lnTo>
                <a:lnTo>
                  <a:pt x="9484" y="55798"/>
                </a:lnTo>
                <a:lnTo>
                  <a:pt x="18626" y="64555"/>
                </a:lnTo>
                <a:lnTo>
                  <a:pt x="29050" y="68900"/>
                </a:lnTo>
                <a:lnTo>
                  <a:pt x="39575" y="68044"/>
                </a:lnTo>
                <a:lnTo>
                  <a:pt x="48186" y="61909"/>
                </a:lnTo>
                <a:lnTo>
                  <a:pt x="53392" y="51856"/>
                </a:lnTo>
                <a:lnTo>
                  <a:pt x="54792" y="39255"/>
                </a:lnTo>
                <a:lnTo>
                  <a:pt x="51984" y="25478"/>
                </a:lnTo>
                <a:close/>
              </a:path>
            </a:pathLst>
          </a:custGeom>
          <a:noFill/>
          <a:ln w="63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7" name="object 12"/>
          <p:cNvSpPr>
            <a:spLocks/>
          </p:cNvSpPr>
          <p:nvPr/>
        </p:nvSpPr>
        <p:spPr bwMode="auto">
          <a:xfrm>
            <a:off x="339725" y="5043488"/>
            <a:ext cx="231775" cy="1190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456" y="32095"/>
              </a:cxn>
              <a:cxn ang="0">
                <a:pos x="87021" y="60172"/>
              </a:cxn>
              <a:cxn ang="0">
                <a:pos x="133452" y="84105"/>
              </a:cxn>
              <a:cxn ang="0">
                <a:pos x="181506" y="103768"/>
              </a:cxn>
              <a:cxn ang="0">
                <a:pos x="230940" y="119037"/>
              </a:cxn>
            </a:cxnLst>
            <a:rect l="0" t="0" r="r" b="b"/>
            <a:pathLst>
              <a:path w="231140" h="119379">
                <a:moveTo>
                  <a:pt x="0" y="0"/>
                </a:moveTo>
                <a:lnTo>
                  <a:pt x="42456" y="32095"/>
                </a:lnTo>
                <a:lnTo>
                  <a:pt x="87021" y="60172"/>
                </a:lnTo>
                <a:lnTo>
                  <a:pt x="133452" y="84105"/>
                </a:lnTo>
                <a:lnTo>
                  <a:pt x="181506" y="103768"/>
                </a:lnTo>
                <a:lnTo>
                  <a:pt x="230940" y="119037"/>
                </a:lnTo>
              </a:path>
            </a:pathLst>
          </a:custGeom>
          <a:noFill/>
          <a:ln w="10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8" name="object 13"/>
          <p:cNvSpPr>
            <a:spLocks/>
          </p:cNvSpPr>
          <p:nvPr/>
        </p:nvSpPr>
        <p:spPr bwMode="auto">
          <a:xfrm>
            <a:off x="339725" y="5089525"/>
            <a:ext cx="231775" cy="1190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456" y="32095"/>
              </a:cxn>
              <a:cxn ang="0">
                <a:pos x="87021" y="60172"/>
              </a:cxn>
              <a:cxn ang="0">
                <a:pos x="133452" y="84105"/>
              </a:cxn>
              <a:cxn ang="0">
                <a:pos x="181506" y="103768"/>
              </a:cxn>
              <a:cxn ang="0">
                <a:pos x="230940" y="119037"/>
              </a:cxn>
            </a:cxnLst>
            <a:rect l="0" t="0" r="r" b="b"/>
            <a:pathLst>
              <a:path w="231140" h="119379">
                <a:moveTo>
                  <a:pt x="0" y="0"/>
                </a:moveTo>
                <a:lnTo>
                  <a:pt x="42456" y="32095"/>
                </a:lnTo>
                <a:lnTo>
                  <a:pt x="87021" y="60172"/>
                </a:lnTo>
                <a:lnTo>
                  <a:pt x="133452" y="84105"/>
                </a:lnTo>
                <a:lnTo>
                  <a:pt x="181506" y="103768"/>
                </a:lnTo>
                <a:lnTo>
                  <a:pt x="230940" y="119037"/>
                </a:lnTo>
              </a:path>
            </a:pathLst>
          </a:custGeom>
          <a:noFill/>
          <a:ln w="10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9" name="object 14"/>
          <p:cNvSpPr>
            <a:spLocks/>
          </p:cNvSpPr>
          <p:nvPr/>
        </p:nvSpPr>
        <p:spPr bwMode="auto">
          <a:xfrm>
            <a:off x="339725" y="5135563"/>
            <a:ext cx="231775" cy="1190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456" y="32095"/>
              </a:cxn>
              <a:cxn ang="0">
                <a:pos x="87021" y="60172"/>
              </a:cxn>
              <a:cxn ang="0">
                <a:pos x="133452" y="84103"/>
              </a:cxn>
              <a:cxn ang="0">
                <a:pos x="181506" y="103763"/>
              </a:cxn>
              <a:cxn ang="0">
                <a:pos x="230940" y="119028"/>
              </a:cxn>
            </a:cxnLst>
            <a:rect l="0" t="0" r="r" b="b"/>
            <a:pathLst>
              <a:path w="231140" h="119379">
                <a:moveTo>
                  <a:pt x="0" y="0"/>
                </a:moveTo>
                <a:lnTo>
                  <a:pt x="42456" y="32095"/>
                </a:lnTo>
                <a:lnTo>
                  <a:pt x="87021" y="60172"/>
                </a:lnTo>
                <a:lnTo>
                  <a:pt x="133452" y="84103"/>
                </a:lnTo>
                <a:lnTo>
                  <a:pt x="181506" y="103763"/>
                </a:lnTo>
                <a:lnTo>
                  <a:pt x="230940" y="119028"/>
                </a:lnTo>
              </a:path>
            </a:pathLst>
          </a:custGeom>
          <a:noFill/>
          <a:ln w="10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0" name="object 15"/>
          <p:cNvSpPr>
            <a:spLocks/>
          </p:cNvSpPr>
          <p:nvPr/>
        </p:nvSpPr>
        <p:spPr bwMode="auto">
          <a:xfrm>
            <a:off x="330200" y="4559300"/>
            <a:ext cx="250825" cy="139700"/>
          </a:xfrm>
          <a:custGeom>
            <a:avLst/>
            <a:gdLst/>
            <a:ahLst/>
            <a:cxnLst>
              <a:cxn ang="0">
                <a:pos x="9930" y="0"/>
              </a:cxn>
              <a:cxn ang="0">
                <a:pos x="5080" y="194"/>
              </a:cxn>
              <a:cxn ang="0">
                <a:pos x="716" y="4658"/>
              </a:cxn>
              <a:cxn ang="0">
                <a:pos x="0" y="6731"/>
              </a:cxn>
              <a:cxn ang="0">
                <a:pos x="250" y="8786"/>
              </a:cxn>
              <a:cxn ang="0">
                <a:pos x="743" y="13816"/>
              </a:cxn>
              <a:cxn ang="0">
                <a:pos x="3789" y="18316"/>
              </a:cxn>
              <a:cxn ang="0">
                <a:pos x="8432" y="20866"/>
              </a:cxn>
              <a:cxn ang="0">
                <a:pos x="49669" y="52461"/>
              </a:cxn>
              <a:cxn ang="0">
                <a:pos x="93672" y="80312"/>
              </a:cxn>
              <a:cxn ang="0">
                <a:pos x="140150" y="104270"/>
              </a:cxn>
              <a:cxn ang="0">
                <a:pos x="188814" y="124184"/>
              </a:cxn>
              <a:cxn ang="0">
                <a:pos x="239372" y="139904"/>
              </a:cxn>
              <a:cxn ang="0">
                <a:pos x="245744" y="138558"/>
              </a:cxn>
              <a:cxn ang="0">
                <a:pos x="249751" y="132624"/>
              </a:cxn>
              <a:cxn ang="0">
                <a:pos x="247315" y="122456"/>
              </a:cxn>
              <a:cxn ang="0">
                <a:pos x="243838" y="119196"/>
              </a:cxn>
              <a:cxn ang="0">
                <a:pos x="239372" y="118258"/>
              </a:cxn>
              <a:cxn ang="0">
                <a:pos x="189847" y="103111"/>
              </a:cxn>
              <a:cxn ang="0">
                <a:pos x="142165" y="83833"/>
              </a:cxn>
              <a:cxn ang="0">
                <a:pos x="96613" y="60571"/>
              </a:cxn>
              <a:cxn ang="0">
                <a:pos x="53479" y="33475"/>
              </a:cxn>
              <a:cxn ang="0">
                <a:pos x="13051" y="2692"/>
              </a:cxn>
              <a:cxn ang="0">
                <a:pos x="9930" y="0"/>
              </a:cxn>
            </a:cxnLst>
            <a:rect l="0" t="0" r="r" b="b"/>
            <a:pathLst>
              <a:path w="250190" h="140335">
                <a:moveTo>
                  <a:pt x="9930" y="0"/>
                </a:moveTo>
                <a:lnTo>
                  <a:pt x="5080" y="194"/>
                </a:lnTo>
                <a:lnTo>
                  <a:pt x="716" y="4658"/>
                </a:lnTo>
                <a:lnTo>
                  <a:pt x="0" y="6731"/>
                </a:lnTo>
                <a:lnTo>
                  <a:pt x="250" y="8786"/>
                </a:lnTo>
                <a:lnTo>
                  <a:pt x="743" y="13816"/>
                </a:lnTo>
                <a:lnTo>
                  <a:pt x="3789" y="18316"/>
                </a:lnTo>
                <a:lnTo>
                  <a:pt x="8432" y="20866"/>
                </a:lnTo>
                <a:lnTo>
                  <a:pt x="49669" y="52461"/>
                </a:lnTo>
                <a:lnTo>
                  <a:pt x="93672" y="80312"/>
                </a:lnTo>
                <a:lnTo>
                  <a:pt x="140150" y="104270"/>
                </a:lnTo>
                <a:lnTo>
                  <a:pt x="188814" y="124184"/>
                </a:lnTo>
                <a:lnTo>
                  <a:pt x="239372" y="139904"/>
                </a:lnTo>
                <a:lnTo>
                  <a:pt x="245744" y="138558"/>
                </a:lnTo>
                <a:lnTo>
                  <a:pt x="249751" y="132624"/>
                </a:lnTo>
                <a:lnTo>
                  <a:pt x="247315" y="122456"/>
                </a:lnTo>
                <a:lnTo>
                  <a:pt x="243838" y="119196"/>
                </a:lnTo>
                <a:lnTo>
                  <a:pt x="239372" y="118258"/>
                </a:lnTo>
                <a:lnTo>
                  <a:pt x="189847" y="103111"/>
                </a:lnTo>
                <a:lnTo>
                  <a:pt x="142165" y="83833"/>
                </a:lnTo>
                <a:lnTo>
                  <a:pt x="96613" y="60571"/>
                </a:lnTo>
                <a:lnTo>
                  <a:pt x="53479" y="33475"/>
                </a:lnTo>
                <a:lnTo>
                  <a:pt x="13051" y="2692"/>
                </a:lnTo>
                <a:lnTo>
                  <a:pt x="993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1" name="object 16"/>
          <p:cNvSpPr>
            <a:spLocks/>
          </p:cNvSpPr>
          <p:nvPr/>
        </p:nvSpPr>
        <p:spPr bwMode="auto">
          <a:xfrm>
            <a:off x="330200" y="4559300"/>
            <a:ext cx="250825" cy="139700"/>
          </a:xfrm>
          <a:custGeom>
            <a:avLst/>
            <a:gdLst/>
            <a:ahLst/>
            <a:cxnLst>
              <a:cxn ang="0">
                <a:pos x="8432" y="20866"/>
              </a:cxn>
              <a:cxn ang="0">
                <a:pos x="49669" y="52461"/>
              </a:cxn>
              <a:cxn ang="0">
                <a:pos x="93672" y="80312"/>
              </a:cxn>
              <a:cxn ang="0">
                <a:pos x="140150" y="104270"/>
              </a:cxn>
              <a:cxn ang="0">
                <a:pos x="188814" y="124184"/>
              </a:cxn>
              <a:cxn ang="0">
                <a:pos x="239372" y="139904"/>
              </a:cxn>
              <a:cxn ang="0">
                <a:pos x="245744" y="138558"/>
              </a:cxn>
              <a:cxn ang="0">
                <a:pos x="249751" y="132624"/>
              </a:cxn>
              <a:cxn ang="0">
                <a:pos x="248322" y="126636"/>
              </a:cxn>
              <a:cxn ang="0">
                <a:pos x="247315" y="122456"/>
              </a:cxn>
              <a:cxn ang="0">
                <a:pos x="243838" y="119196"/>
              </a:cxn>
              <a:cxn ang="0">
                <a:pos x="239372" y="118258"/>
              </a:cxn>
              <a:cxn ang="0">
                <a:pos x="189847" y="103111"/>
              </a:cxn>
              <a:cxn ang="0">
                <a:pos x="142165" y="83833"/>
              </a:cxn>
              <a:cxn ang="0">
                <a:pos x="96613" y="60571"/>
              </a:cxn>
              <a:cxn ang="0">
                <a:pos x="53479" y="33475"/>
              </a:cxn>
              <a:cxn ang="0">
                <a:pos x="13051" y="2692"/>
              </a:cxn>
              <a:cxn ang="0">
                <a:pos x="9930" y="0"/>
              </a:cxn>
              <a:cxn ang="0">
                <a:pos x="5080" y="194"/>
              </a:cxn>
              <a:cxn ang="0">
                <a:pos x="2217" y="3117"/>
              </a:cxn>
              <a:cxn ang="0">
                <a:pos x="716" y="4658"/>
              </a:cxn>
              <a:cxn ang="0">
                <a:pos x="0" y="6731"/>
              </a:cxn>
              <a:cxn ang="0">
                <a:pos x="250" y="8786"/>
              </a:cxn>
              <a:cxn ang="0">
                <a:pos x="743" y="13816"/>
              </a:cxn>
              <a:cxn ang="0">
                <a:pos x="3789" y="18316"/>
              </a:cxn>
              <a:cxn ang="0">
                <a:pos x="8432" y="20866"/>
              </a:cxn>
            </a:cxnLst>
            <a:rect l="0" t="0" r="r" b="b"/>
            <a:pathLst>
              <a:path w="250190" h="140335">
                <a:moveTo>
                  <a:pt x="8432" y="20866"/>
                </a:moveTo>
                <a:lnTo>
                  <a:pt x="49669" y="52461"/>
                </a:lnTo>
                <a:lnTo>
                  <a:pt x="93672" y="80312"/>
                </a:lnTo>
                <a:lnTo>
                  <a:pt x="140150" y="104270"/>
                </a:lnTo>
                <a:lnTo>
                  <a:pt x="188814" y="124184"/>
                </a:lnTo>
                <a:lnTo>
                  <a:pt x="239372" y="139904"/>
                </a:lnTo>
                <a:lnTo>
                  <a:pt x="245744" y="138558"/>
                </a:lnTo>
                <a:lnTo>
                  <a:pt x="249751" y="132624"/>
                </a:lnTo>
                <a:lnTo>
                  <a:pt x="248322" y="126636"/>
                </a:lnTo>
                <a:lnTo>
                  <a:pt x="247315" y="122456"/>
                </a:lnTo>
                <a:lnTo>
                  <a:pt x="243838" y="119196"/>
                </a:lnTo>
                <a:lnTo>
                  <a:pt x="239372" y="118258"/>
                </a:lnTo>
                <a:lnTo>
                  <a:pt x="189847" y="103111"/>
                </a:lnTo>
                <a:lnTo>
                  <a:pt x="142165" y="83833"/>
                </a:lnTo>
                <a:lnTo>
                  <a:pt x="96613" y="60571"/>
                </a:lnTo>
                <a:lnTo>
                  <a:pt x="53479" y="33475"/>
                </a:lnTo>
                <a:lnTo>
                  <a:pt x="13051" y="2692"/>
                </a:lnTo>
                <a:lnTo>
                  <a:pt x="9930" y="0"/>
                </a:lnTo>
                <a:lnTo>
                  <a:pt x="5080" y="194"/>
                </a:lnTo>
                <a:lnTo>
                  <a:pt x="2217" y="3117"/>
                </a:lnTo>
                <a:lnTo>
                  <a:pt x="716" y="4658"/>
                </a:lnTo>
                <a:lnTo>
                  <a:pt x="0" y="6731"/>
                </a:lnTo>
                <a:lnTo>
                  <a:pt x="250" y="8786"/>
                </a:lnTo>
                <a:lnTo>
                  <a:pt x="743" y="13816"/>
                </a:lnTo>
                <a:lnTo>
                  <a:pt x="3789" y="18316"/>
                </a:lnTo>
                <a:lnTo>
                  <a:pt x="8432" y="20866"/>
                </a:lnTo>
                <a:close/>
              </a:path>
            </a:pathLst>
          </a:custGeom>
          <a:noFill/>
          <a:ln w="637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2" name="object 17"/>
          <p:cNvSpPr>
            <a:spLocks noChangeArrowheads="1"/>
          </p:cNvSpPr>
          <p:nvPr/>
        </p:nvSpPr>
        <p:spPr bwMode="auto">
          <a:xfrm>
            <a:off x="404813" y="4627563"/>
            <a:ext cx="69850" cy="444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73" name="object 18"/>
          <p:cNvSpPr>
            <a:spLocks/>
          </p:cNvSpPr>
          <p:nvPr/>
        </p:nvSpPr>
        <p:spPr bwMode="auto">
          <a:xfrm>
            <a:off x="404813" y="4627563"/>
            <a:ext cx="69850" cy="44450"/>
          </a:xfrm>
          <a:custGeom>
            <a:avLst/>
            <a:gdLst/>
            <a:ahLst/>
            <a:cxnLst>
              <a:cxn ang="0">
                <a:pos x="70410" y="43328"/>
              </a:cxn>
              <a:cxn ang="0">
                <a:pos x="57053" y="18328"/>
              </a:cxn>
              <a:cxn ang="0">
                <a:pos x="39700" y="3547"/>
              </a:cxn>
              <a:cxn ang="0">
                <a:pos x="20382" y="0"/>
              </a:cxn>
              <a:cxn ang="0">
                <a:pos x="1127" y="8698"/>
              </a:cxn>
              <a:cxn ang="0">
                <a:pos x="0" y="19997"/>
              </a:cxn>
              <a:cxn ang="0">
                <a:pos x="7364" y="30278"/>
              </a:cxn>
              <a:cxn ang="0">
                <a:pos x="21897" y="38425"/>
              </a:cxn>
              <a:cxn ang="0">
                <a:pos x="42273" y="43328"/>
              </a:cxn>
              <a:cxn ang="0">
                <a:pos x="49266" y="43986"/>
              </a:cxn>
              <a:cxn ang="0">
                <a:pos x="56342" y="44205"/>
              </a:cxn>
              <a:cxn ang="0">
                <a:pos x="63417" y="43986"/>
              </a:cxn>
              <a:cxn ang="0">
                <a:pos x="70410" y="43328"/>
              </a:cxn>
            </a:cxnLst>
            <a:rect l="0" t="0" r="r" b="b"/>
            <a:pathLst>
              <a:path w="70484" h="44450">
                <a:moveTo>
                  <a:pt x="70410" y="43328"/>
                </a:moveTo>
                <a:lnTo>
                  <a:pt x="57053" y="18328"/>
                </a:lnTo>
                <a:lnTo>
                  <a:pt x="39700" y="3547"/>
                </a:lnTo>
                <a:lnTo>
                  <a:pt x="20382" y="0"/>
                </a:lnTo>
                <a:lnTo>
                  <a:pt x="1127" y="8698"/>
                </a:lnTo>
                <a:lnTo>
                  <a:pt x="0" y="19997"/>
                </a:lnTo>
                <a:lnTo>
                  <a:pt x="7364" y="30278"/>
                </a:lnTo>
                <a:lnTo>
                  <a:pt x="21897" y="38425"/>
                </a:lnTo>
                <a:lnTo>
                  <a:pt x="42273" y="43328"/>
                </a:lnTo>
                <a:lnTo>
                  <a:pt x="49266" y="43986"/>
                </a:lnTo>
                <a:lnTo>
                  <a:pt x="56342" y="44205"/>
                </a:lnTo>
                <a:lnTo>
                  <a:pt x="63417" y="43986"/>
                </a:lnTo>
                <a:lnTo>
                  <a:pt x="70410" y="43328"/>
                </a:lnTo>
                <a:close/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4" name="object 19"/>
          <p:cNvSpPr>
            <a:spLocks noChangeArrowheads="1"/>
          </p:cNvSpPr>
          <p:nvPr/>
        </p:nvSpPr>
        <p:spPr bwMode="auto">
          <a:xfrm>
            <a:off x="339725" y="4643438"/>
            <a:ext cx="231775" cy="179387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75" name="object 20"/>
          <p:cNvSpPr>
            <a:spLocks/>
          </p:cNvSpPr>
          <p:nvPr/>
        </p:nvSpPr>
        <p:spPr bwMode="auto">
          <a:xfrm>
            <a:off x="339725" y="4654550"/>
            <a:ext cx="231775" cy="13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163"/>
              </a:cxn>
              <a:cxn ang="0">
                <a:pos x="41091" y="46966"/>
              </a:cxn>
              <a:cxn ang="0">
                <a:pos x="85038" y="74929"/>
              </a:cxn>
              <a:cxn ang="0">
                <a:pos x="131532" y="98891"/>
              </a:cxn>
              <a:cxn ang="0">
                <a:pos x="180269" y="118696"/>
              </a:cxn>
              <a:cxn ang="0">
                <a:pos x="230940" y="134182"/>
              </a:cxn>
              <a:cxn ang="0">
                <a:pos x="230940" y="119037"/>
              </a:cxn>
              <a:cxn ang="0">
                <a:pos x="180679" y="102720"/>
              </a:cxn>
              <a:cxn ang="0">
                <a:pos x="132206" y="82531"/>
              </a:cxn>
              <a:cxn ang="0">
                <a:pos x="85768" y="58596"/>
              </a:cxn>
              <a:cxn ang="0">
                <a:pos x="41616" y="31043"/>
              </a:cxn>
              <a:cxn ang="0">
                <a:pos x="0" y="0"/>
              </a:cxn>
            </a:cxnLst>
            <a:rect l="0" t="0" r="r" b="b"/>
            <a:pathLst>
              <a:path w="231140" h="134620">
                <a:moveTo>
                  <a:pt x="0" y="0"/>
                </a:moveTo>
                <a:lnTo>
                  <a:pt x="0" y="15163"/>
                </a:lnTo>
                <a:lnTo>
                  <a:pt x="41091" y="46966"/>
                </a:lnTo>
                <a:lnTo>
                  <a:pt x="85038" y="74929"/>
                </a:lnTo>
                <a:lnTo>
                  <a:pt x="131532" y="98891"/>
                </a:lnTo>
                <a:lnTo>
                  <a:pt x="180269" y="118696"/>
                </a:lnTo>
                <a:lnTo>
                  <a:pt x="230940" y="134182"/>
                </a:lnTo>
                <a:lnTo>
                  <a:pt x="230940" y="119037"/>
                </a:lnTo>
                <a:lnTo>
                  <a:pt x="180679" y="102720"/>
                </a:lnTo>
                <a:lnTo>
                  <a:pt x="132206" y="82531"/>
                </a:lnTo>
                <a:lnTo>
                  <a:pt x="85768" y="58596"/>
                </a:lnTo>
                <a:lnTo>
                  <a:pt x="41616" y="3104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6" name="object 21"/>
          <p:cNvSpPr>
            <a:spLocks/>
          </p:cNvSpPr>
          <p:nvPr/>
        </p:nvSpPr>
        <p:spPr bwMode="auto">
          <a:xfrm>
            <a:off x="339725" y="4641850"/>
            <a:ext cx="231775" cy="180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599"/>
              </a:cxn>
              <a:cxn ang="0">
                <a:pos x="41614" y="91644"/>
              </a:cxn>
              <a:cxn ang="0">
                <a:pos x="85765" y="119200"/>
              </a:cxn>
              <a:cxn ang="0">
                <a:pos x="132204" y="143138"/>
              </a:cxn>
              <a:cxn ang="0">
                <a:pos x="180679" y="163326"/>
              </a:cxn>
              <a:cxn ang="0">
                <a:pos x="230940" y="179636"/>
              </a:cxn>
            </a:cxnLst>
            <a:rect l="0" t="0" r="r" b="b"/>
            <a:pathLst>
              <a:path w="231140" h="179704">
                <a:moveTo>
                  <a:pt x="0" y="0"/>
                </a:moveTo>
                <a:lnTo>
                  <a:pt x="0" y="60599"/>
                </a:lnTo>
                <a:lnTo>
                  <a:pt x="41614" y="91644"/>
                </a:lnTo>
                <a:lnTo>
                  <a:pt x="85765" y="119200"/>
                </a:lnTo>
                <a:lnTo>
                  <a:pt x="132204" y="143138"/>
                </a:lnTo>
                <a:lnTo>
                  <a:pt x="180679" y="163326"/>
                </a:lnTo>
                <a:lnTo>
                  <a:pt x="230940" y="179636"/>
                </a:lnTo>
              </a:path>
            </a:pathLst>
          </a:custGeom>
          <a:noFill/>
          <a:ln w="636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7" name="object 22"/>
          <p:cNvSpPr>
            <a:spLocks/>
          </p:cNvSpPr>
          <p:nvPr/>
        </p:nvSpPr>
        <p:spPr bwMode="auto">
          <a:xfrm>
            <a:off x="339725" y="4645025"/>
            <a:ext cx="231775" cy="179388"/>
          </a:xfrm>
          <a:custGeom>
            <a:avLst/>
            <a:gdLst/>
            <a:ahLst/>
            <a:cxnLst>
              <a:cxn ang="0">
                <a:pos x="230940" y="179636"/>
              </a:cxn>
              <a:cxn ang="0">
                <a:pos x="230940" y="119037"/>
              </a:cxn>
              <a:cxn ang="0">
                <a:pos x="180800" y="102479"/>
              </a:cxn>
              <a:cxn ang="0">
                <a:pos x="132403" y="82176"/>
              </a:cxn>
              <a:cxn ang="0">
                <a:pos x="85982" y="58249"/>
              </a:cxn>
              <a:cxn ang="0">
                <a:pos x="41769" y="30817"/>
              </a:cxn>
              <a:cxn ang="0">
                <a:pos x="0" y="0"/>
              </a:cxn>
            </a:cxnLst>
            <a:rect l="0" t="0" r="r" b="b"/>
            <a:pathLst>
              <a:path w="231140" h="179704">
                <a:moveTo>
                  <a:pt x="230940" y="179636"/>
                </a:moveTo>
                <a:lnTo>
                  <a:pt x="230940" y="119037"/>
                </a:lnTo>
                <a:lnTo>
                  <a:pt x="180800" y="102479"/>
                </a:lnTo>
                <a:lnTo>
                  <a:pt x="132403" y="82176"/>
                </a:lnTo>
                <a:lnTo>
                  <a:pt x="85982" y="58249"/>
                </a:lnTo>
                <a:lnTo>
                  <a:pt x="41769" y="30817"/>
                </a:lnTo>
                <a:lnTo>
                  <a:pt x="0" y="0"/>
                </a:lnTo>
              </a:path>
            </a:pathLst>
          </a:custGeom>
          <a:noFill/>
          <a:ln w="63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01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Membership</a:t>
            </a:r>
            <a:r>
              <a:rPr spc="-50" dirty="0"/>
              <a:t> </a:t>
            </a:r>
            <a:r>
              <a:rPr dirty="0"/>
              <a:t>Monitoring</a:t>
            </a:r>
          </a:p>
        </p:txBody>
      </p:sp>
      <p:sp>
        <p:nvSpPr>
          <p:cNvPr id="45079" name="object 24"/>
          <p:cNvSpPr>
            <a:spLocks noChangeArrowheads="1"/>
          </p:cNvSpPr>
          <p:nvPr/>
        </p:nvSpPr>
        <p:spPr bwMode="auto">
          <a:xfrm>
            <a:off x="684213" y="2492375"/>
            <a:ext cx="2663825" cy="200025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80" name="object 25"/>
          <p:cNvSpPr>
            <a:spLocks/>
          </p:cNvSpPr>
          <p:nvPr/>
        </p:nvSpPr>
        <p:spPr bwMode="auto">
          <a:xfrm>
            <a:off x="684213" y="2492375"/>
            <a:ext cx="2663825" cy="2000250"/>
          </a:xfrm>
          <a:custGeom>
            <a:avLst/>
            <a:gdLst/>
            <a:ahLst/>
            <a:cxnLst>
              <a:cxn ang="0">
                <a:pos x="0" y="263906"/>
              </a:cxn>
              <a:cxn ang="0">
                <a:pos x="4252" y="216456"/>
              </a:cxn>
              <a:cxn ang="0">
                <a:pos x="16511" y="171802"/>
              </a:cxn>
              <a:cxn ang="0">
                <a:pos x="36032" y="130687"/>
              </a:cxn>
              <a:cxn ang="0">
                <a:pos x="62069" y="93856"/>
              </a:cxn>
              <a:cxn ang="0">
                <a:pos x="93877" y="62052"/>
              </a:cxn>
              <a:cxn ang="0">
                <a:pos x="130710" y="36020"/>
              </a:cxn>
              <a:cxn ang="0">
                <a:pos x="171823" y="16505"/>
              </a:cxn>
              <a:cxn ang="0">
                <a:pos x="216470" y="4250"/>
              </a:cxn>
              <a:cxn ang="0">
                <a:pos x="263905" y="0"/>
              </a:cxn>
              <a:cxn ang="0">
                <a:pos x="443992" y="0"/>
              </a:cxn>
              <a:cxn ang="0">
                <a:pos x="1109980" y="0"/>
              </a:cxn>
              <a:cxn ang="0">
                <a:pos x="2400046" y="0"/>
              </a:cxn>
              <a:cxn ang="0">
                <a:pos x="2447495" y="4250"/>
              </a:cxn>
              <a:cxn ang="0">
                <a:pos x="2492149" y="16505"/>
              </a:cxn>
              <a:cxn ang="0">
                <a:pos x="2533264" y="36020"/>
              </a:cxn>
              <a:cxn ang="0">
                <a:pos x="2570095" y="62052"/>
              </a:cxn>
              <a:cxn ang="0">
                <a:pos x="2601899" y="93856"/>
              </a:cxn>
              <a:cxn ang="0">
                <a:pos x="2627931" y="130687"/>
              </a:cxn>
              <a:cxn ang="0">
                <a:pos x="2647446" y="171802"/>
              </a:cxn>
              <a:cxn ang="0">
                <a:pos x="2659701" y="216456"/>
              </a:cxn>
              <a:cxn ang="0">
                <a:pos x="2663952" y="263906"/>
              </a:cxn>
              <a:cxn ang="0">
                <a:pos x="2663952" y="923671"/>
              </a:cxn>
              <a:cxn ang="0">
                <a:pos x="2663952" y="1319530"/>
              </a:cxn>
              <a:cxn ang="0">
                <a:pos x="2659701" y="1366979"/>
              </a:cxn>
              <a:cxn ang="0">
                <a:pos x="2647446" y="1411633"/>
              </a:cxn>
              <a:cxn ang="0">
                <a:pos x="2627931" y="1452748"/>
              </a:cxn>
              <a:cxn ang="0">
                <a:pos x="2601899" y="1489579"/>
              </a:cxn>
              <a:cxn ang="0">
                <a:pos x="2570095" y="1521383"/>
              </a:cxn>
              <a:cxn ang="0">
                <a:pos x="2533264" y="1547415"/>
              </a:cxn>
              <a:cxn ang="0">
                <a:pos x="2492149" y="1566930"/>
              </a:cxn>
              <a:cxn ang="0">
                <a:pos x="2447495" y="1579185"/>
              </a:cxn>
              <a:cxn ang="0">
                <a:pos x="2400046" y="1583436"/>
              </a:cxn>
              <a:cxn ang="0">
                <a:pos x="1109980" y="1583436"/>
              </a:cxn>
              <a:cxn ang="0">
                <a:pos x="166738" y="2001139"/>
              </a:cxn>
              <a:cxn ang="0">
                <a:pos x="443992" y="1583436"/>
              </a:cxn>
              <a:cxn ang="0">
                <a:pos x="263905" y="1583436"/>
              </a:cxn>
              <a:cxn ang="0">
                <a:pos x="216470" y="1579185"/>
              </a:cxn>
              <a:cxn ang="0">
                <a:pos x="171823" y="1566930"/>
              </a:cxn>
              <a:cxn ang="0">
                <a:pos x="130710" y="1547415"/>
              </a:cxn>
              <a:cxn ang="0">
                <a:pos x="93877" y="1521383"/>
              </a:cxn>
              <a:cxn ang="0">
                <a:pos x="62069" y="1489579"/>
              </a:cxn>
              <a:cxn ang="0">
                <a:pos x="36032" y="1452748"/>
              </a:cxn>
              <a:cxn ang="0">
                <a:pos x="16511" y="1411633"/>
              </a:cxn>
              <a:cxn ang="0">
                <a:pos x="4252" y="1366979"/>
              </a:cxn>
              <a:cxn ang="0">
                <a:pos x="0" y="1319530"/>
              </a:cxn>
              <a:cxn ang="0">
                <a:pos x="0" y="923671"/>
              </a:cxn>
              <a:cxn ang="0">
                <a:pos x="0" y="263906"/>
              </a:cxn>
            </a:cxnLst>
            <a:rect l="0" t="0" r="r" b="b"/>
            <a:pathLst>
              <a:path w="2664460" h="2001520">
                <a:moveTo>
                  <a:pt x="0" y="263906"/>
                </a:moveTo>
                <a:lnTo>
                  <a:pt x="4252" y="216456"/>
                </a:lnTo>
                <a:lnTo>
                  <a:pt x="16511" y="171802"/>
                </a:lnTo>
                <a:lnTo>
                  <a:pt x="36032" y="130687"/>
                </a:lnTo>
                <a:lnTo>
                  <a:pt x="62069" y="93856"/>
                </a:lnTo>
                <a:lnTo>
                  <a:pt x="93877" y="62052"/>
                </a:lnTo>
                <a:lnTo>
                  <a:pt x="130710" y="36020"/>
                </a:lnTo>
                <a:lnTo>
                  <a:pt x="171823" y="16505"/>
                </a:lnTo>
                <a:lnTo>
                  <a:pt x="216470" y="4250"/>
                </a:lnTo>
                <a:lnTo>
                  <a:pt x="263905" y="0"/>
                </a:lnTo>
                <a:lnTo>
                  <a:pt x="443992" y="0"/>
                </a:lnTo>
                <a:lnTo>
                  <a:pt x="1109980" y="0"/>
                </a:lnTo>
                <a:lnTo>
                  <a:pt x="2400046" y="0"/>
                </a:lnTo>
                <a:lnTo>
                  <a:pt x="2447495" y="4250"/>
                </a:lnTo>
                <a:lnTo>
                  <a:pt x="2492149" y="16505"/>
                </a:lnTo>
                <a:lnTo>
                  <a:pt x="2533264" y="36020"/>
                </a:lnTo>
                <a:lnTo>
                  <a:pt x="2570095" y="62052"/>
                </a:lnTo>
                <a:lnTo>
                  <a:pt x="2601899" y="93856"/>
                </a:lnTo>
                <a:lnTo>
                  <a:pt x="2627931" y="130687"/>
                </a:lnTo>
                <a:lnTo>
                  <a:pt x="2647446" y="171802"/>
                </a:lnTo>
                <a:lnTo>
                  <a:pt x="2659701" y="216456"/>
                </a:lnTo>
                <a:lnTo>
                  <a:pt x="2663952" y="263906"/>
                </a:lnTo>
                <a:lnTo>
                  <a:pt x="2663952" y="923671"/>
                </a:lnTo>
                <a:lnTo>
                  <a:pt x="2663952" y="1319530"/>
                </a:lnTo>
                <a:lnTo>
                  <a:pt x="2659701" y="1366979"/>
                </a:lnTo>
                <a:lnTo>
                  <a:pt x="2647446" y="1411633"/>
                </a:lnTo>
                <a:lnTo>
                  <a:pt x="2627931" y="1452748"/>
                </a:lnTo>
                <a:lnTo>
                  <a:pt x="2601899" y="1489579"/>
                </a:lnTo>
                <a:lnTo>
                  <a:pt x="2570095" y="1521383"/>
                </a:lnTo>
                <a:lnTo>
                  <a:pt x="2533264" y="1547415"/>
                </a:lnTo>
                <a:lnTo>
                  <a:pt x="2492149" y="1566930"/>
                </a:lnTo>
                <a:lnTo>
                  <a:pt x="2447495" y="1579185"/>
                </a:lnTo>
                <a:lnTo>
                  <a:pt x="2400046" y="1583436"/>
                </a:lnTo>
                <a:lnTo>
                  <a:pt x="1109980" y="1583436"/>
                </a:lnTo>
                <a:lnTo>
                  <a:pt x="166738" y="2001139"/>
                </a:lnTo>
                <a:lnTo>
                  <a:pt x="443992" y="1583436"/>
                </a:lnTo>
                <a:lnTo>
                  <a:pt x="263905" y="1583436"/>
                </a:lnTo>
                <a:lnTo>
                  <a:pt x="216470" y="1579185"/>
                </a:lnTo>
                <a:lnTo>
                  <a:pt x="171823" y="1566930"/>
                </a:lnTo>
                <a:lnTo>
                  <a:pt x="130710" y="1547415"/>
                </a:lnTo>
                <a:lnTo>
                  <a:pt x="93877" y="1521383"/>
                </a:lnTo>
                <a:lnTo>
                  <a:pt x="62069" y="1489579"/>
                </a:lnTo>
                <a:lnTo>
                  <a:pt x="36032" y="1452748"/>
                </a:lnTo>
                <a:lnTo>
                  <a:pt x="16511" y="1411633"/>
                </a:lnTo>
                <a:lnTo>
                  <a:pt x="4252" y="1366979"/>
                </a:lnTo>
                <a:lnTo>
                  <a:pt x="0" y="1319530"/>
                </a:lnTo>
                <a:lnTo>
                  <a:pt x="0" y="923671"/>
                </a:lnTo>
                <a:lnTo>
                  <a:pt x="0" y="26390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" name="object 26"/>
          <p:cNvSpPr txBox="1"/>
          <p:nvPr/>
        </p:nvSpPr>
        <p:spPr>
          <a:xfrm>
            <a:off x="827088" y="2636838"/>
            <a:ext cx="1028700" cy="381000"/>
          </a:xfrm>
          <a:prstGeom prst="rect">
            <a:avLst/>
          </a:prstGeom>
          <a:solidFill>
            <a:srgbClr val="008000"/>
          </a:solidFill>
          <a:ln w="9144">
            <a:solidFill>
              <a:srgbClr val="000000"/>
            </a:solidFill>
          </a:ln>
        </p:spPr>
        <p:txBody>
          <a:bodyPr lIns="0" tIns="40005" rIns="0" bIns="0">
            <a:spAutoFit/>
          </a:bodyPr>
          <a:lstStyle/>
          <a:p>
            <a:pPr marL="21590" fontAlgn="auto">
              <a:spcBef>
                <a:spcPts val="315"/>
              </a:spcBef>
              <a:spcAft>
                <a:spcPts val="0"/>
              </a:spcAft>
              <a:defRPr/>
            </a:pP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Process</a:t>
            </a:r>
            <a:r>
              <a:rPr sz="16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95513" y="2636838"/>
            <a:ext cx="1028700" cy="381000"/>
          </a:xfrm>
          <a:prstGeom prst="rect">
            <a:avLst/>
          </a:prstGeom>
          <a:solidFill>
            <a:srgbClr val="008000"/>
          </a:solidFill>
          <a:ln w="9144">
            <a:solidFill>
              <a:srgbClr val="000000"/>
            </a:solidFill>
          </a:ln>
        </p:spPr>
        <p:txBody>
          <a:bodyPr lIns="0" tIns="40005" rIns="0" bIns="0">
            <a:spAutoFit/>
          </a:bodyPr>
          <a:lstStyle/>
          <a:p>
            <a:pPr marL="20955" fontAlgn="auto">
              <a:spcBef>
                <a:spcPts val="315"/>
              </a:spcBef>
              <a:spcAft>
                <a:spcPts val="0"/>
              </a:spcAft>
              <a:defRPr/>
            </a:pP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Process</a:t>
            </a:r>
            <a:r>
              <a:rPr sz="16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71550" y="3429000"/>
            <a:ext cx="1951038" cy="490538"/>
          </a:xfrm>
          <a:prstGeom prst="rect">
            <a:avLst/>
          </a:prstGeom>
          <a:solidFill>
            <a:srgbClr val="333399"/>
          </a:solidFill>
          <a:ln w="9144">
            <a:solidFill>
              <a:srgbClr val="000000"/>
            </a:solidFill>
          </a:ln>
        </p:spPr>
        <p:txBody>
          <a:bodyPr lIns="0" tIns="94615" rIns="0" bIns="0">
            <a:spAutoFit/>
          </a:bodyPr>
          <a:lstStyle/>
          <a:p>
            <a:pPr fontAlgn="auto">
              <a:spcBef>
                <a:spcPts val="745"/>
              </a:spcBef>
              <a:spcAft>
                <a:spcPts val="0"/>
              </a:spcAft>
              <a:defRPr/>
            </a:pP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Group</a:t>
            </a:r>
            <a:r>
              <a:rPr sz="16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Membership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5084" name="object 29"/>
          <p:cNvSpPr>
            <a:spLocks noChangeArrowheads="1"/>
          </p:cNvSpPr>
          <p:nvPr/>
        </p:nvSpPr>
        <p:spPr bwMode="auto">
          <a:xfrm>
            <a:off x="6804025" y="4724400"/>
            <a:ext cx="1584325" cy="798513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85" name="object 30"/>
          <p:cNvSpPr>
            <a:spLocks noChangeArrowheads="1"/>
          </p:cNvSpPr>
          <p:nvPr/>
        </p:nvSpPr>
        <p:spPr bwMode="auto">
          <a:xfrm>
            <a:off x="6084888" y="2492375"/>
            <a:ext cx="2663825" cy="2232025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86" name="object 31"/>
          <p:cNvSpPr>
            <a:spLocks/>
          </p:cNvSpPr>
          <p:nvPr/>
        </p:nvSpPr>
        <p:spPr bwMode="auto">
          <a:xfrm>
            <a:off x="6084888" y="2492375"/>
            <a:ext cx="2665412" cy="2232025"/>
          </a:xfrm>
          <a:custGeom>
            <a:avLst/>
            <a:gdLst/>
            <a:ahLst/>
            <a:cxnLst>
              <a:cxn ang="0">
                <a:pos x="0" y="264160"/>
              </a:cxn>
              <a:cxn ang="0">
                <a:pos x="4254" y="216668"/>
              </a:cxn>
              <a:cxn ang="0">
                <a:pos x="16522" y="171973"/>
              </a:cxn>
              <a:cxn ang="0">
                <a:pos x="36058" y="130819"/>
              </a:cxn>
              <a:cxn ang="0">
                <a:pos x="62116" y="93952"/>
              </a:cxn>
              <a:cxn ang="0">
                <a:pos x="93952" y="62116"/>
              </a:cxn>
              <a:cxn ang="0">
                <a:pos x="130819" y="36058"/>
              </a:cxn>
              <a:cxn ang="0">
                <a:pos x="171973" y="16522"/>
              </a:cxn>
              <a:cxn ang="0">
                <a:pos x="216668" y="4254"/>
              </a:cxn>
              <a:cxn ang="0">
                <a:pos x="264159" y="0"/>
              </a:cxn>
              <a:cxn ang="0">
                <a:pos x="1553971" y="0"/>
              </a:cxn>
              <a:cxn ang="0">
                <a:pos x="2219960" y="0"/>
              </a:cxn>
              <a:cxn ang="0">
                <a:pos x="2399791" y="0"/>
              </a:cxn>
              <a:cxn ang="0">
                <a:pos x="2447283" y="4254"/>
              </a:cxn>
              <a:cxn ang="0">
                <a:pos x="2491978" y="16522"/>
              </a:cxn>
              <a:cxn ang="0">
                <a:pos x="2533132" y="36058"/>
              </a:cxn>
              <a:cxn ang="0">
                <a:pos x="2569999" y="62116"/>
              </a:cxn>
              <a:cxn ang="0">
                <a:pos x="2601835" y="93952"/>
              </a:cxn>
              <a:cxn ang="0">
                <a:pos x="2627893" y="130819"/>
              </a:cxn>
              <a:cxn ang="0">
                <a:pos x="2647429" y="171973"/>
              </a:cxn>
              <a:cxn ang="0">
                <a:pos x="2659697" y="216668"/>
              </a:cxn>
              <a:cxn ang="0">
                <a:pos x="2663951" y="264160"/>
              </a:cxn>
              <a:cxn ang="0">
                <a:pos x="2663951" y="924560"/>
              </a:cxn>
              <a:cxn ang="0">
                <a:pos x="2663951" y="1320800"/>
              </a:cxn>
              <a:cxn ang="0">
                <a:pos x="2659697" y="1368291"/>
              </a:cxn>
              <a:cxn ang="0">
                <a:pos x="2647429" y="1412986"/>
              </a:cxn>
              <a:cxn ang="0">
                <a:pos x="2627893" y="1454140"/>
              </a:cxn>
              <a:cxn ang="0">
                <a:pos x="2601835" y="1491007"/>
              </a:cxn>
              <a:cxn ang="0">
                <a:pos x="2569999" y="1522843"/>
              </a:cxn>
              <a:cxn ang="0">
                <a:pos x="2533132" y="1548901"/>
              </a:cxn>
              <a:cxn ang="0">
                <a:pos x="2491978" y="1568437"/>
              </a:cxn>
              <a:cxn ang="0">
                <a:pos x="2447283" y="1580705"/>
              </a:cxn>
              <a:cxn ang="0">
                <a:pos x="2399791" y="1584960"/>
              </a:cxn>
              <a:cxn ang="0">
                <a:pos x="2219960" y="1584960"/>
              </a:cxn>
              <a:cxn ang="0">
                <a:pos x="1766950" y="2232914"/>
              </a:cxn>
              <a:cxn ang="0">
                <a:pos x="1553971" y="1584960"/>
              </a:cxn>
              <a:cxn ang="0">
                <a:pos x="264159" y="1584960"/>
              </a:cxn>
              <a:cxn ang="0">
                <a:pos x="216668" y="1580705"/>
              </a:cxn>
              <a:cxn ang="0">
                <a:pos x="171973" y="1568437"/>
              </a:cxn>
              <a:cxn ang="0">
                <a:pos x="130819" y="1548901"/>
              </a:cxn>
              <a:cxn ang="0">
                <a:pos x="93952" y="1522843"/>
              </a:cxn>
              <a:cxn ang="0">
                <a:pos x="62116" y="1491007"/>
              </a:cxn>
              <a:cxn ang="0">
                <a:pos x="36058" y="1454140"/>
              </a:cxn>
              <a:cxn ang="0">
                <a:pos x="16522" y="1412986"/>
              </a:cxn>
              <a:cxn ang="0">
                <a:pos x="4254" y="1368291"/>
              </a:cxn>
              <a:cxn ang="0">
                <a:pos x="0" y="1320800"/>
              </a:cxn>
              <a:cxn ang="0">
                <a:pos x="0" y="924560"/>
              </a:cxn>
              <a:cxn ang="0">
                <a:pos x="0" y="264160"/>
              </a:cxn>
            </a:cxnLst>
            <a:rect l="0" t="0" r="r" b="b"/>
            <a:pathLst>
              <a:path w="2664459" h="2233295">
                <a:moveTo>
                  <a:pt x="0" y="264160"/>
                </a:moveTo>
                <a:lnTo>
                  <a:pt x="4254" y="216668"/>
                </a:lnTo>
                <a:lnTo>
                  <a:pt x="16522" y="171973"/>
                </a:lnTo>
                <a:lnTo>
                  <a:pt x="36058" y="130819"/>
                </a:lnTo>
                <a:lnTo>
                  <a:pt x="62116" y="93952"/>
                </a:lnTo>
                <a:lnTo>
                  <a:pt x="93952" y="62116"/>
                </a:lnTo>
                <a:lnTo>
                  <a:pt x="130819" y="36058"/>
                </a:lnTo>
                <a:lnTo>
                  <a:pt x="171973" y="16522"/>
                </a:lnTo>
                <a:lnTo>
                  <a:pt x="216668" y="4254"/>
                </a:lnTo>
                <a:lnTo>
                  <a:pt x="264159" y="0"/>
                </a:lnTo>
                <a:lnTo>
                  <a:pt x="1553971" y="0"/>
                </a:lnTo>
                <a:lnTo>
                  <a:pt x="2219960" y="0"/>
                </a:lnTo>
                <a:lnTo>
                  <a:pt x="2399791" y="0"/>
                </a:lnTo>
                <a:lnTo>
                  <a:pt x="2447283" y="4254"/>
                </a:lnTo>
                <a:lnTo>
                  <a:pt x="2491978" y="16522"/>
                </a:lnTo>
                <a:lnTo>
                  <a:pt x="2533132" y="36058"/>
                </a:lnTo>
                <a:lnTo>
                  <a:pt x="2569999" y="62116"/>
                </a:lnTo>
                <a:lnTo>
                  <a:pt x="2601835" y="93952"/>
                </a:lnTo>
                <a:lnTo>
                  <a:pt x="2627893" y="130819"/>
                </a:lnTo>
                <a:lnTo>
                  <a:pt x="2647429" y="171973"/>
                </a:lnTo>
                <a:lnTo>
                  <a:pt x="2659697" y="216668"/>
                </a:lnTo>
                <a:lnTo>
                  <a:pt x="2663951" y="264160"/>
                </a:lnTo>
                <a:lnTo>
                  <a:pt x="2663951" y="924560"/>
                </a:lnTo>
                <a:lnTo>
                  <a:pt x="2663951" y="1320800"/>
                </a:lnTo>
                <a:lnTo>
                  <a:pt x="2659697" y="1368291"/>
                </a:lnTo>
                <a:lnTo>
                  <a:pt x="2647429" y="1412986"/>
                </a:lnTo>
                <a:lnTo>
                  <a:pt x="2627893" y="1454140"/>
                </a:lnTo>
                <a:lnTo>
                  <a:pt x="2601835" y="1491007"/>
                </a:lnTo>
                <a:lnTo>
                  <a:pt x="2569999" y="1522843"/>
                </a:lnTo>
                <a:lnTo>
                  <a:pt x="2533132" y="1548901"/>
                </a:lnTo>
                <a:lnTo>
                  <a:pt x="2491978" y="1568437"/>
                </a:lnTo>
                <a:lnTo>
                  <a:pt x="2447283" y="1580705"/>
                </a:lnTo>
                <a:lnTo>
                  <a:pt x="2399791" y="1584960"/>
                </a:lnTo>
                <a:lnTo>
                  <a:pt x="2219960" y="1584960"/>
                </a:lnTo>
                <a:lnTo>
                  <a:pt x="1766950" y="2232914"/>
                </a:lnTo>
                <a:lnTo>
                  <a:pt x="1553971" y="1584960"/>
                </a:lnTo>
                <a:lnTo>
                  <a:pt x="264159" y="1584960"/>
                </a:lnTo>
                <a:lnTo>
                  <a:pt x="216668" y="1580705"/>
                </a:lnTo>
                <a:lnTo>
                  <a:pt x="171973" y="1568437"/>
                </a:lnTo>
                <a:lnTo>
                  <a:pt x="130819" y="1548901"/>
                </a:lnTo>
                <a:lnTo>
                  <a:pt x="93952" y="1522843"/>
                </a:lnTo>
                <a:lnTo>
                  <a:pt x="62116" y="1491007"/>
                </a:lnTo>
                <a:lnTo>
                  <a:pt x="36058" y="1454140"/>
                </a:lnTo>
                <a:lnTo>
                  <a:pt x="16522" y="1412986"/>
                </a:lnTo>
                <a:lnTo>
                  <a:pt x="4254" y="1368291"/>
                </a:lnTo>
                <a:lnTo>
                  <a:pt x="0" y="1320800"/>
                </a:lnTo>
                <a:lnTo>
                  <a:pt x="0" y="924560"/>
                </a:lnTo>
                <a:lnTo>
                  <a:pt x="0" y="26416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" name="object 32"/>
          <p:cNvSpPr txBox="1"/>
          <p:nvPr/>
        </p:nvSpPr>
        <p:spPr>
          <a:xfrm>
            <a:off x="6443663" y="2997200"/>
            <a:ext cx="1938337" cy="492125"/>
          </a:xfrm>
          <a:prstGeom prst="rect">
            <a:avLst/>
          </a:prstGeom>
          <a:solidFill>
            <a:srgbClr val="333399"/>
          </a:solidFill>
          <a:ln w="9144">
            <a:solidFill>
              <a:srgbClr val="000000"/>
            </a:solidFill>
          </a:ln>
        </p:spPr>
        <p:txBody>
          <a:bodyPr lIns="0" tIns="93980" rIns="0" bIns="0">
            <a:spAutoFit/>
          </a:bodyPr>
          <a:lstStyle/>
          <a:p>
            <a:pPr marL="152400" fontAlgn="auto">
              <a:spcBef>
                <a:spcPts val="740"/>
              </a:spcBef>
              <a:spcAft>
                <a:spcPts val="0"/>
              </a:spcAft>
              <a:defRPr/>
            </a:pP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List </a:t>
            </a: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Group</a:t>
            </a:r>
            <a:r>
              <a:rPr sz="16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ID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5088" name="object 33"/>
          <p:cNvSpPr>
            <a:spLocks/>
          </p:cNvSpPr>
          <p:nvPr/>
        </p:nvSpPr>
        <p:spPr bwMode="auto">
          <a:xfrm>
            <a:off x="2627313" y="5157788"/>
            <a:ext cx="4248150" cy="1366837"/>
          </a:xfrm>
          <a:custGeom>
            <a:avLst/>
            <a:gdLst/>
            <a:ahLst/>
            <a:cxnLst>
              <a:cxn ang="0">
                <a:pos x="3148965" y="0"/>
              </a:cxn>
              <a:cxn ang="0">
                <a:pos x="3148965" y="206120"/>
              </a:cxn>
              <a:cxn ang="0">
                <a:pos x="0" y="206120"/>
              </a:cxn>
              <a:cxn ang="0">
                <a:pos x="0" y="1160906"/>
              </a:cxn>
              <a:cxn ang="0">
                <a:pos x="3148965" y="1160906"/>
              </a:cxn>
              <a:cxn ang="0">
                <a:pos x="3148965" y="1367027"/>
              </a:cxn>
              <a:cxn ang="0">
                <a:pos x="4247388" y="683513"/>
              </a:cxn>
              <a:cxn ang="0">
                <a:pos x="3148965" y="0"/>
              </a:cxn>
            </a:cxnLst>
            <a:rect l="0" t="0" r="r" b="b"/>
            <a:pathLst>
              <a:path w="4247515" h="1367154">
                <a:moveTo>
                  <a:pt x="3148965" y="0"/>
                </a:moveTo>
                <a:lnTo>
                  <a:pt x="3148965" y="206120"/>
                </a:lnTo>
                <a:lnTo>
                  <a:pt x="0" y="206120"/>
                </a:lnTo>
                <a:lnTo>
                  <a:pt x="0" y="1160906"/>
                </a:lnTo>
                <a:lnTo>
                  <a:pt x="3148965" y="1160906"/>
                </a:lnTo>
                <a:lnTo>
                  <a:pt x="3148965" y="1367027"/>
                </a:lnTo>
                <a:lnTo>
                  <a:pt x="4247388" y="683513"/>
                </a:lnTo>
                <a:lnTo>
                  <a:pt x="3148965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89" name="object 34"/>
          <p:cNvSpPr>
            <a:spLocks/>
          </p:cNvSpPr>
          <p:nvPr/>
        </p:nvSpPr>
        <p:spPr bwMode="auto">
          <a:xfrm>
            <a:off x="2627313" y="5157788"/>
            <a:ext cx="4248150" cy="1366837"/>
          </a:xfrm>
          <a:custGeom>
            <a:avLst/>
            <a:gdLst/>
            <a:ahLst/>
            <a:cxnLst>
              <a:cxn ang="0">
                <a:pos x="0" y="206120"/>
              </a:cxn>
              <a:cxn ang="0">
                <a:pos x="3148965" y="206120"/>
              </a:cxn>
              <a:cxn ang="0">
                <a:pos x="3148965" y="0"/>
              </a:cxn>
              <a:cxn ang="0">
                <a:pos x="4247388" y="683513"/>
              </a:cxn>
              <a:cxn ang="0">
                <a:pos x="3148965" y="1367027"/>
              </a:cxn>
              <a:cxn ang="0">
                <a:pos x="3148965" y="1160906"/>
              </a:cxn>
              <a:cxn ang="0">
                <a:pos x="0" y="1160906"/>
              </a:cxn>
              <a:cxn ang="0">
                <a:pos x="0" y="206120"/>
              </a:cxn>
            </a:cxnLst>
            <a:rect l="0" t="0" r="r" b="b"/>
            <a:pathLst>
              <a:path w="4247515" h="1367154">
                <a:moveTo>
                  <a:pt x="0" y="206120"/>
                </a:moveTo>
                <a:lnTo>
                  <a:pt x="3148965" y="206120"/>
                </a:lnTo>
                <a:lnTo>
                  <a:pt x="3148965" y="0"/>
                </a:lnTo>
                <a:lnTo>
                  <a:pt x="4247388" y="683513"/>
                </a:lnTo>
                <a:lnTo>
                  <a:pt x="3148965" y="1367027"/>
                </a:lnTo>
                <a:lnTo>
                  <a:pt x="3148965" y="1160906"/>
                </a:lnTo>
                <a:lnTo>
                  <a:pt x="0" y="1160906"/>
                </a:lnTo>
                <a:lnTo>
                  <a:pt x="0" y="20612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90" name="object 35"/>
          <p:cNvSpPr>
            <a:spLocks/>
          </p:cNvSpPr>
          <p:nvPr/>
        </p:nvSpPr>
        <p:spPr bwMode="auto">
          <a:xfrm>
            <a:off x="3419475" y="3141663"/>
            <a:ext cx="2592388" cy="1295400"/>
          </a:xfrm>
          <a:custGeom>
            <a:avLst/>
            <a:gdLst/>
            <a:ahLst/>
            <a:cxnLst>
              <a:cxn ang="0">
                <a:pos x="593725" y="0"/>
              </a:cxn>
              <a:cxn ang="0">
                <a:pos x="0" y="647700"/>
              </a:cxn>
              <a:cxn ang="0">
                <a:pos x="593725" y="1295400"/>
              </a:cxn>
              <a:cxn ang="0">
                <a:pos x="593725" y="1076325"/>
              </a:cxn>
              <a:cxn ang="0">
                <a:pos x="2592324" y="1076325"/>
              </a:cxn>
              <a:cxn ang="0">
                <a:pos x="2592324" y="219075"/>
              </a:cxn>
              <a:cxn ang="0">
                <a:pos x="593725" y="219075"/>
              </a:cxn>
              <a:cxn ang="0">
                <a:pos x="593725" y="0"/>
              </a:cxn>
            </a:cxnLst>
            <a:rect l="0" t="0" r="r" b="b"/>
            <a:pathLst>
              <a:path w="2592704" h="1295400">
                <a:moveTo>
                  <a:pt x="593725" y="0"/>
                </a:moveTo>
                <a:lnTo>
                  <a:pt x="0" y="647700"/>
                </a:lnTo>
                <a:lnTo>
                  <a:pt x="593725" y="1295400"/>
                </a:lnTo>
                <a:lnTo>
                  <a:pt x="593725" y="1076325"/>
                </a:lnTo>
                <a:lnTo>
                  <a:pt x="2592324" y="1076325"/>
                </a:lnTo>
                <a:lnTo>
                  <a:pt x="2592324" y="219075"/>
                </a:lnTo>
                <a:lnTo>
                  <a:pt x="593725" y="219075"/>
                </a:lnTo>
                <a:lnTo>
                  <a:pt x="593725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91" name="object 36"/>
          <p:cNvSpPr>
            <a:spLocks/>
          </p:cNvSpPr>
          <p:nvPr/>
        </p:nvSpPr>
        <p:spPr bwMode="auto">
          <a:xfrm>
            <a:off x="3419475" y="3141663"/>
            <a:ext cx="2592388" cy="1295400"/>
          </a:xfrm>
          <a:custGeom>
            <a:avLst/>
            <a:gdLst/>
            <a:ahLst/>
            <a:cxnLst>
              <a:cxn ang="0">
                <a:pos x="0" y="647700"/>
              </a:cxn>
              <a:cxn ang="0">
                <a:pos x="593725" y="0"/>
              </a:cxn>
              <a:cxn ang="0">
                <a:pos x="593725" y="219075"/>
              </a:cxn>
              <a:cxn ang="0">
                <a:pos x="2592324" y="219075"/>
              </a:cxn>
              <a:cxn ang="0">
                <a:pos x="2592324" y="1076325"/>
              </a:cxn>
              <a:cxn ang="0">
                <a:pos x="593725" y="1076325"/>
              </a:cxn>
              <a:cxn ang="0">
                <a:pos x="593725" y="1295400"/>
              </a:cxn>
              <a:cxn ang="0">
                <a:pos x="0" y="647700"/>
              </a:cxn>
            </a:cxnLst>
            <a:rect l="0" t="0" r="r" b="b"/>
            <a:pathLst>
              <a:path w="2592704" h="1295400">
                <a:moveTo>
                  <a:pt x="0" y="647700"/>
                </a:moveTo>
                <a:lnTo>
                  <a:pt x="593725" y="0"/>
                </a:lnTo>
                <a:lnTo>
                  <a:pt x="593725" y="219075"/>
                </a:lnTo>
                <a:lnTo>
                  <a:pt x="2592324" y="219075"/>
                </a:lnTo>
                <a:lnTo>
                  <a:pt x="2592324" y="1076325"/>
                </a:lnTo>
                <a:lnTo>
                  <a:pt x="593725" y="1076325"/>
                </a:lnTo>
                <a:lnTo>
                  <a:pt x="593725" y="1295400"/>
                </a:lnTo>
                <a:lnTo>
                  <a:pt x="0" y="6477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" name="object 37"/>
          <p:cNvSpPr txBox="1"/>
          <p:nvPr/>
        </p:nvSpPr>
        <p:spPr>
          <a:xfrm>
            <a:off x="3805238" y="3514725"/>
            <a:ext cx="2219325" cy="5286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Group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membership</a:t>
            </a:r>
            <a:endParaRPr sz="1800">
              <a:latin typeface="Tahoma"/>
              <a:cs typeface="Tahoma"/>
            </a:endParaRPr>
          </a:p>
          <a:p>
            <a:pPr algn="ctr" fontAlgn="auto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Query</a:t>
            </a:r>
            <a:r>
              <a:rPr sz="1800" b="1" spc="-3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(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0x11</a:t>
            </a:r>
            <a:r>
              <a:rPr sz="1800" b="1" dirty="0"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3225" y="5386388"/>
            <a:ext cx="137795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Host </a:t>
            </a:r>
            <a:r>
              <a:rPr sz="1800" dirty="0">
                <a:latin typeface="Tahoma"/>
                <a:cs typeface="Tahoma"/>
              </a:rPr>
              <a:t>/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Router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98750" y="5456238"/>
            <a:ext cx="3340100" cy="777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712788" indent="247650">
              <a:lnSpc>
                <a:spcPts val="1950"/>
              </a:lnSpc>
            </a:pPr>
            <a:r>
              <a:rPr lang="th-TH" sz="1800" b="1">
                <a:latin typeface="Tahoma" pitchFamily="34" charset="0"/>
                <a:cs typeface="Tahoma" pitchFamily="34" charset="0"/>
              </a:rPr>
              <a:t>Membership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712788" indent="247650">
              <a:lnSpc>
                <a:spcPts val="1963"/>
              </a:lnSpc>
              <a:spcBef>
                <a:spcPts val="225"/>
              </a:spcBef>
            </a:pPr>
            <a:r>
              <a:rPr lang="th-TH" sz="1800" b="1">
                <a:latin typeface="Tahoma" pitchFamily="34" charset="0"/>
                <a:cs typeface="Tahoma" pitchFamily="34" charset="0"/>
              </a:rPr>
              <a:t>Report Message  (Leave </a:t>
            </a:r>
            <a:r>
              <a:rPr lang="th-TH" sz="18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0x16</a:t>
            </a:r>
            <a:r>
              <a:rPr lang="th-TH" sz="1800" b="1">
                <a:latin typeface="Tahoma" pitchFamily="34" charset="0"/>
                <a:cs typeface="Tahoma" pitchFamily="34" charset="0"/>
              </a:rPr>
              <a:t>) or No response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5095" name="object 4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CE201D34-75CB-4037-AEC6-081A93FE08CB}" type="slidenum">
              <a:rPr lang="th-TH"/>
              <a:pPr marL="111125"/>
              <a:t>38</a:t>
            </a:fld>
            <a:endParaRPr lang="th-TH"/>
          </a:p>
        </p:txBody>
      </p:sp>
      <p:sp>
        <p:nvSpPr>
          <p:cNvPr id="38" name="object 38"/>
          <p:cNvSpPr txBox="1"/>
          <p:nvPr/>
        </p:nvSpPr>
        <p:spPr>
          <a:xfrm>
            <a:off x="3890963" y="2795588"/>
            <a:ext cx="1638300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" dirty="0">
                <a:solidFill>
                  <a:srgbClr val="333399"/>
                </a:solidFill>
                <a:latin typeface="Tahoma"/>
                <a:cs typeface="Tahoma"/>
              </a:rPr>
              <a:t>General</a:t>
            </a:r>
            <a:r>
              <a:rPr sz="2000" spc="-7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Query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01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Multicast</a:t>
            </a:r>
            <a:r>
              <a:rPr spc="-125" dirty="0"/>
              <a:t> </a:t>
            </a:r>
            <a:r>
              <a:rPr dirty="0"/>
              <a:t>Routing</a:t>
            </a:r>
          </a:p>
        </p:txBody>
      </p:sp>
      <p:sp>
        <p:nvSpPr>
          <p:cNvPr id="4608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BBFD2F2D-FAF0-4C0A-A1E7-2438B37472F5}" type="slidenum">
              <a:rPr lang="th-TH"/>
              <a:pPr marL="111125"/>
              <a:t>39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5942012" cy="147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Protocol </a:t>
            </a:r>
            <a:r>
              <a:rPr sz="3200" dirty="0">
                <a:latin typeface="Tahoma"/>
                <a:cs typeface="Tahoma"/>
              </a:rPr>
              <a:t>Independent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Multicast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Dense </a:t>
            </a:r>
            <a:r>
              <a:rPr spc="-5" dirty="0">
                <a:latin typeface="Tahoma"/>
                <a:cs typeface="Tahoma"/>
              </a:rPr>
              <a:t>Mode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(PIM-DM)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Sparse </a:t>
            </a:r>
            <a:r>
              <a:rPr spc="-5" dirty="0">
                <a:latin typeface="Tahoma"/>
                <a:cs typeface="Tahoma"/>
              </a:rPr>
              <a:t>Mode</a:t>
            </a:r>
            <a:r>
              <a:rPr spc="-4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(PIM-SM)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object 2"/>
          <p:cNvSpPr>
            <a:spLocks noGrp="1"/>
          </p:cNvSpPr>
          <p:nvPr>
            <p:ph type="title"/>
          </p:nvPr>
        </p:nvSpPr>
        <p:spPr>
          <a:xfrm>
            <a:off x="1230313" y="957263"/>
            <a:ext cx="1822450" cy="668337"/>
          </a:xfrm>
        </p:spPr>
        <p:txBody>
          <a:bodyPr/>
          <a:lstStyle/>
          <a:p>
            <a:pPr marL="127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Unicast</a:t>
            </a:r>
          </a:p>
        </p:txBody>
      </p:sp>
      <p:sp>
        <p:nvSpPr>
          <p:cNvPr id="10242" name="object 3"/>
          <p:cNvSpPr>
            <a:spLocks noChangeArrowheads="1"/>
          </p:cNvSpPr>
          <p:nvPr/>
        </p:nvSpPr>
        <p:spPr bwMode="auto">
          <a:xfrm>
            <a:off x="762000" y="2022475"/>
            <a:ext cx="7678738" cy="41433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43" name="object 4"/>
          <p:cNvSpPr>
            <a:spLocks/>
          </p:cNvSpPr>
          <p:nvPr/>
        </p:nvSpPr>
        <p:spPr bwMode="auto">
          <a:xfrm>
            <a:off x="3484563" y="2916238"/>
            <a:ext cx="415925" cy="427037"/>
          </a:xfrm>
          <a:custGeom>
            <a:avLst/>
            <a:gdLst/>
            <a:ahLst/>
            <a:cxnLst>
              <a:cxn ang="0">
                <a:pos x="273493" y="321331"/>
              </a:cxn>
              <a:cxn ang="0">
                <a:pos x="232028" y="361696"/>
              </a:cxn>
              <a:cxn ang="0">
                <a:pos x="415416" y="425577"/>
              </a:cxn>
              <a:cxn ang="0">
                <a:pos x="388804" y="342011"/>
              </a:cxn>
              <a:cxn ang="0">
                <a:pos x="293624" y="342011"/>
              </a:cxn>
              <a:cxn ang="0">
                <a:pos x="273493" y="321331"/>
              </a:cxn>
              <a:cxn ang="0">
                <a:pos x="314997" y="280928"/>
              </a:cxn>
              <a:cxn ang="0">
                <a:pos x="273493" y="321331"/>
              </a:cxn>
              <a:cxn ang="0">
                <a:pos x="293624" y="342011"/>
              </a:cxn>
              <a:cxn ang="0">
                <a:pos x="335152" y="301625"/>
              </a:cxn>
              <a:cxn ang="0">
                <a:pos x="314997" y="280928"/>
              </a:cxn>
              <a:cxn ang="0">
                <a:pos x="356488" y="240537"/>
              </a:cxn>
              <a:cxn ang="0">
                <a:pos x="314997" y="280928"/>
              </a:cxn>
              <a:cxn ang="0">
                <a:pos x="335152" y="301625"/>
              </a:cxn>
              <a:cxn ang="0">
                <a:pos x="293624" y="342011"/>
              </a:cxn>
              <a:cxn ang="0">
                <a:pos x="388804" y="342011"/>
              </a:cxn>
              <a:cxn ang="0">
                <a:pos x="356488" y="240537"/>
              </a:cxn>
              <a:cxn ang="0">
                <a:pos x="41401" y="0"/>
              </a:cxn>
              <a:cxn ang="0">
                <a:pos x="0" y="40386"/>
              </a:cxn>
              <a:cxn ang="0">
                <a:pos x="273493" y="321331"/>
              </a:cxn>
              <a:cxn ang="0">
                <a:pos x="314997" y="280928"/>
              </a:cxn>
              <a:cxn ang="0">
                <a:pos x="41401" y="0"/>
              </a:cxn>
            </a:cxnLst>
            <a:rect l="0" t="0" r="r" b="b"/>
            <a:pathLst>
              <a:path w="415925" h="426085">
                <a:moveTo>
                  <a:pt x="273493" y="321331"/>
                </a:moveTo>
                <a:lnTo>
                  <a:pt x="232028" y="361696"/>
                </a:lnTo>
                <a:lnTo>
                  <a:pt x="415416" y="425577"/>
                </a:lnTo>
                <a:lnTo>
                  <a:pt x="388804" y="342011"/>
                </a:lnTo>
                <a:lnTo>
                  <a:pt x="293624" y="342011"/>
                </a:lnTo>
                <a:lnTo>
                  <a:pt x="273493" y="321331"/>
                </a:lnTo>
                <a:close/>
              </a:path>
              <a:path w="415925" h="426085">
                <a:moveTo>
                  <a:pt x="314997" y="280928"/>
                </a:moveTo>
                <a:lnTo>
                  <a:pt x="273493" y="321331"/>
                </a:lnTo>
                <a:lnTo>
                  <a:pt x="293624" y="342011"/>
                </a:lnTo>
                <a:lnTo>
                  <a:pt x="335152" y="301625"/>
                </a:lnTo>
                <a:lnTo>
                  <a:pt x="314997" y="280928"/>
                </a:lnTo>
                <a:close/>
              </a:path>
              <a:path w="415925" h="426085">
                <a:moveTo>
                  <a:pt x="356488" y="240537"/>
                </a:moveTo>
                <a:lnTo>
                  <a:pt x="314997" y="280928"/>
                </a:lnTo>
                <a:lnTo>
                  <a:pt x="335152" y="301625"/>
                </a:lnTo>
                <a:lnTo>
                  <a:pt x="293624" y="342011"/>
                </a:lnTo>
                <a:lnTo>
                  <a:pt x="388804" y="342011"/>
                </a:lnTo>
                <a:lnTo>
                  <a:pt x="356488" y="240537"/>
                </a:lnTo>
                <a:close/>
              </a:path>
              <a:path w="415925" h="426085">
                <a:moveTo>
                  <a:pt x="41401" y="0"/>
                </a:moveTo>
                <a:lnTo>
                  <a:pt x="0" y="40386"/>
                </a:lnTo>
                <a:lnTo>
                  <a:pt x="273493" y="321331"/>
                </a:lnTo>
                <a:lnTo>
                  <a:pt x="314997" y="280928"/>
                </a:lnTo>
                <a:lnTo>
                  <a:pt x="41401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4" name="object 5"/>
          <p:cNvSpPr>
            <a:spLocks/>
          </p:cNvSpPr>
          <p:nvPr/>
        </p:nvSpPr>
        <p:spPr bwMode="auto">
          <a:xfrm>
            <a:off x="4332288" y="3394075"/>
            <a:ext cx="174625" cy="457200"/>
          </a:xfrm>
          <a:custGeom>
            <a:avLst/>
            <a:gdLst/>
            <a:ahLst/>
            <a:cxnLst>
              <a:cxn ang="0">
                <a:pos x="57912" y="283463"/>
              </a:cxn>
              <a:cxn ang="0">
                <a:pos x="0" y="283463"/>
              </a:cxn>
              <a:cxn ang="0">
                <a:pos x="86867" y="457200"/>
              </a:cxn>
              <a:cxn ang="0">
                <a:pos x="159257" y="312419"/>
              </a:cxn>
              <a:cxn ang="0">
                <a:pos x="57912" y="312419"/>
              </a:cxn>
              <a:cxn ang="0">
                <a:pos x="57912" y="283463"/>
              </a:cxn>
              <a:cxn ang="0">
                <a:pos x="115823" y="0"/>
              </a:cxn>
              <a:cxn ang="0">
                <a:pos x="57912" y="0"/>
              </a:cxn>
              <a:cxn ang="0">
                <a:pos x="57912" y="312419"/>
              </a:cxn>
              <a:cxn ang="0">
                <a:pos x="115823" y="312419"/>
              </a:cxn>
              <a:cxn ang="0">
                <a:pos x="115823" y="0"/>
              </a:cxn>
              <a:cxn ang="0">
                <a:pos x="173735" y="283463"/>
              </a:cxn>
              <a:cxn ang="0">
                <a:pos x="115823" y="283463"/>
              </a:cxn>
              <a:cxn ang="0">
                <a:pos x="115823" y="312419"/>
              </a:cxn>
              <a:cxn ang="0">
                <a:pos x="159257" y="312419"/>
              </a:cxn>
              <a:cxn ang="0">
                <a:pos x="173735" y="283463"/>
              </a:cxn>
            </a:cxnLst>
            <a:rect l="0" t="0" r="r" b="b"/>
            <a:pathLst>
              <a:path w="173989" h="457200">
                <a:moveTo>
                  <a:pt x="57912" y="283463"/>
                </a:moveTo>
                <a:lnTo>
                  <a:pt x="0" y="283463"/>
                </a:lnTo>
                <a:lnTo>
                  <a:pt x="86867" y="457200"/>
                </a:lnTo>
                <a:lnTo>
                  <a:pt x="159257" y="312419"/>
                </a:lnTo>
                <a:lnTo>
                  <a:pt x="57912" y="312419"/>
                </a:lnTo>
                <a:lnTo>
                  <a:pt x="57912" y="283463"/>
                </a:lnTo>
                <a:close/>
              </a:path>
              <a:path w="173989" h="457200">
                <a:moveTo>
                  <a:pt x="115823" y="0"/>
                </a:moveTo>
                <a:lnTo>
                  <a:pt x="57912" y="0"/>
                </a:lnTo>
                <a:lnTo>
                  <a:pt x="57912" y="312419"/>
                </a:lnTo>
                <a:lnTo>
                  <a:pt x="115823" y="312419"/>
                </a:lnTo>
                <a:lnTo>
                  <a:pt x="115823" y="0"/>
                </a:lnTo>
                <a:close/>
              </a:path>
              <a:path w="173989" h="457200">
                <a:moveTo>
                  <a:pt x="173735" y="283463"/>
                </a:moveTo>
                <a:lnTo>
                  <a:pt x="115823" y="283463"/>
                </a:lnTo>
                <a:lnTo>
                  <a:pt x="115823" y="312419"/>
                </a:lnTo>
                <a:lnTo>
                  <a:pt x="159257" y="312419"/>
                </a:lnTo>
                <a:lnTo>
                  <a:pt x="173735" y="283463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5" name="object 6"/>
          <p:cNvSpPr>
            <a:spLocks/>
          </p:cNvSpPr>
          <p:nvPr/>
        </p:nvSpPr>
        <p:spPr bwMode="auto">
          <a:xfrm>
            <a:off x="4486275" y="4205288"/>
            <a:ext cx="1609725" cy="587375"/>
          </a:xfrm>
          <a:custGeom>
            <a:avLst/>
            <a:gdLst/>
            <a:ahLst/>
            <a:cxnLst>
              <a:cxn ang="0">
                <a:pos x="1435329" y="533390"/>
              </a:cxn>
              <a:cxn ang="0">
                <a:pos x="1417066" y="588263"/>
              </a:cxn>
              <a:cxn ang="0">
                <a:pos x="1609344" y="560831"/>
              </a:cxn>
              <a:cxn ang="0">
                <a:pos x="1591056" y="542543"/>
              </a:cxn>
              <a:cxn ang="0">
                <a:pos x="1462786" y="542543"/>
              </a:cxn>
              <a:cxn ang="0">
                <a:pos x="1435329" y="533390"/>
              </a:cxn>
              <a:cxn ang="0">
                <a:pos x="1453641" y="478368"/>
              </a:cxn>
              <a:cxn ang="0">
                <a:pos x="1435329" y="533390"/>
              </a:cxn>
              <a:cxn ang="0">
                <a:pos x="1462786" y="542543"/>
              </a:cxn>
              <a:cxn ang="0">
                <a:pos x="1481201" y="487552"/>
              </a:cxn>
              <a:cxn ang="0">
                <a:pos x="1453641" y="478368"/>
              </a:cxn>
              <a:cxn ang="0">
                <a:pos x="1471930" y="423417"/>
              </a:cxn>
              <a:cxn ang="0">
                <a:pos x="1453641" y="478368"/>
              </a:cxn>
              <a:cxn ang="0">
                <a:pos x="1481201" y="487552"/>
              </a:cxn>
              <a:cxn ang="0">
                <a:pos x="1462786" y="542543"/>
              </a:cxn>
              <a:cxn ang="0">
                <a:pos x="1591056" y="542543"/>
              </a:cxn>
              <a:cxn ang="0">
                <a:pos x="1471930" y="423417"/>
              </a:cxn>
              <a:cxn ang="0">
                <a:pos x="18288" y="0"/>
              </a:cxn>
              <a:cxn ang="0">
                <a:pos x="0" y="54863"/>
              </a:cxn>
              <a:cxn ang="0">
                <a:pos x="1435329" y="533390"/>
              </a:cxn>
              <a:cxn ang="0">
                <a:pos x="1453641" y="478368"/>
              </a:cxn>
              <a:cxn ang="0">
                <a:pos x="18288" y="0"/>
              </a:cxn>
            </a:cxnLst>
            <a:rect l="0" t="0" r="r" b="b"/>
            <a:pathLst>
              <a:path w="1609725" h="588645">
                <a:moveTo>
                  <a:pt x="1435329" y="533390"/>
                </a:moveTo>
                <a:lnTo>
                  <a:pt x="1417066" y="588263"/>
                </a:lnTo>
                <a:lnTo>
                  <a:pt x="1609344" y="560831"/>
                </a:lnTo>
                <a:lnTo>
                  <a:pt x="1591056" y="542543"/>
                </a:lnTo>
                <a:lnTo>
                  <a:pt x="1462786" y="542543"/>
                </a:lnTo>
                <a:lnTo>
                  <a:pt x="1435329" y="533390"/>
                </a:lnTo>
                <a:close/>
              </a:path>
              <a:path w="1609725" h="588645">
                <a:moveTo>
                  <a:pt x="1453641" y="478368"/>
                </a:moveTo>
                <a:lnTo>
                  <a:pt x="1435329" y="533390"/>
                </a:lnTo>
                <a:lnTo>
                  <a:pt x="1462786" y="542543"/>
                </a:lnTo>
                <a:lnTo>
                  <a:pt x="1481201" y="487552"/>
                </a:lnTo>
                <a:lnTo>
                  <a:pt x="1453641" y="478368"/>
                </a:lnTo>
                <a:close/>
              </a:path>
              <a:path w="1609725" h="588645">
                <a:moveTo>
                  <a:pt x="1471930" y="423417"/>
                </a:moveTo>
                <a:lnTo>
                  <a:pt x="1453641" y="478368"/>
                </a:lnTo>
                <a:lnTo>
                  <a:pt x="1481201" y="487552"/>
                </a:lnTo>
                <a:lnTo>
                  <a:pt x="1462786" y="542543"/>
                </a:lnTo>
                <a:lnTo>
                  <a:pt x="1591056" y="542543"/>
                </a:lnTo>
                <a:lnTo>
                  <a:pt x="1471930" y="423417"/>
                </a:lnTo>
                <a:close/>
              </a:path>
              <a:path w="1609725" h="588645">
                <a:moveTo>
                  <a:pt x="18288" y="0"/>
                </a:moveTo>
                <a:lnTo>
                  <a:pt x="0" y="54863"/>
                </a:lnTo>
                <a:lnTo>
                  <a:pt x="1435329" y="533390"/>
                </a:lnTo>
                <a:lnTo>
                  <a:pt x="1453641" y="478368"/>
                </a:lnTo>
                <a:lnTo>
                  <a:pt x="18288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6" name="object 7"/>
          <p:cNvSpPr>
            <a:spLocks/>
          </p:cNvSpPr>
          <p:nvPr/>
        </p:nvSpPr>
        <p:spPr bwMode="auto">
          <a:xfrm>
            <a:off x="6532563" y="4973638"/>
            <a:ext cx="415925" cy="427037"/>
          </a:xfrm>
          <a:custGeom>
            <a:avLst/>
            <a:gdLst/>
            <a:ahLst/>
            <a:cxnLst>
              <a:cxn ang="0">
                <a:pos x="273493" y="321331"/>
              </a:cxn>
              <a:cxn ang="0">
                <a:pos x="232028" y="361696"/>
              </a:cxn>
              <a:cxn ang="0">
                <a:pos x="415417" y="425577"/>
              </a:cxn>
              <a:cxn ang="0">
                <a:pos x="388804" y="342011"/>
              </a:cxn>
              <a:cxn ang="0">
                <a:pos x="293624" y="342011"/>
              </a:cxn>
              <a:cxn ang="0">
                <a:pos x="273493" y="321331"/>
              </a:cxn>
              <a:cxn ang="0">
                <a:pos x="314997" y="280928"/>
              </a:cxn>
              <a:cxn ang="0">
                <a:pos x="273493" y="321331"/>
              </a:cxn>
              <a:cxn ang="0">
                <a:pos x="293624" y="342011"/>
              </a:cxn>
              <a:cxn ang="0">
                <a:pos x="335152" y="301625"/>
              </a:cxn>
              <a:cxn ang="0">
                <a:pos x="314997" y="280928"/>
              </a:cxn>
              <a:cxn ang="0">
                <a:pos x="356489" y="240538"/>
              </a:cxn>
              <a:cxn ang="0">
                <a:pos x="314997" y="280928"/>
              </a:cxn>
              <a:cxn ang="0">
                <a:pos x="335152" y="301625"/>
              </a:cxn>
              <a:cxn ang="0">
                <a:pos x="293624" y="342011"/>
              </a:cxn>
              <a:cxn ang="0">
                <a:pos x="388804" y="342011"/>
              </a:cxn>
              <a:cxn ang="0">
                <a:pos x="356489" y="240538"/>
              </a:cxn>
              <a:cxn ang="0">
                <a:pos x="41401" y="0"/>
              </a:cxn>
              <a:cxn ang="0">
                <a:pos x="0" y="40386"/>
              </a:cxn>
              <a:cxn ang="0">
                <a:pos x="273493" y="321331"/>
              </a:cxn>
              <a:cxn ang="0">
                <a:pos x="314997" y="280928"/>
              </a:cxn>
              <a:cxn ang="0">
                <a:pos x="41401" y="0"/>
              </a:cxn>
            </a:cxnLst>
            <a:rect l="0" t="0" r="r" b="b"/>
            <a:pathLst>
              <a:path w="415925" h="426085">
                <a:moveTo>
                  <a:pt x="273493" y="321331"/>
                </a:moveTo>
                <a:lnTo>
                  <a:pt x="232028" y="361696"/>
                </a:lnTo>
                <a:lnTo>
                  <a:pt x="415417" y="425577"/>
                </a:lnTo>
                <a:lnTo>
                  <a:pt x="388804" y="342011"/>
                </a:lnTo>
                <a:lnTo>
                  <a:pt x="293624" y="342011"/>
                </a:lnTo>
                <a:lnTo>
                  <a:pt x="273493" y="321331"/>
                </a:lnTo>
                <a:close/>
              </a:path>
              <a:path w="415925" h="426085">
                <a:moveTo>
                  <a:pt x="314997" y="280928"/>
                </a:moveTo>
                <a:lnTo>
                  <a:pt x="273493" y="321331"/>
                </a:lnTo>
                <a:lnTo>
                  <a:pt x="293624" y="342011"/>
                </a:lnTo>
                <a:lnTo>
                  <a:pt x="335152" y="301625"/>
                </a:lnTo>
                <a:lnTo>
                  <a:pt x="314997" y="280928"/>
                </a:lnTo>
                <a:close/>
              </a:path>
              <a:path w="415925" h="426085">
                <a:moveTo>
                  <a:pt x="356489" y="240538"/>
                </a:moveTo>
                <a:lnTo>
                  <a:pt x="314997" y="280928"/>
                </a:lnTo>
                <a:lnTo>
                  <a:pt x="335152" y="301625"/>
                </a:lnTo>
                <a:lnTo>
                  <a:pt x="293624" y="342011"/>
                </a:lnTo>
                <a:lnTo>
                  <a:pt x="388804" y="342011"/>
                </a:lnTo>
                <a:lnTo>
                  <a:pt x="356489" y="240538"/>
                </a:lnTo>
                <a:close/>
              </a:path>
              <a:path w="415925" h="426085">
                <a:moveTo>
                  <a:pt x="41401" y="0"/>
                </a:moveTo>
                <a:lnTo>
                  <a:pt x="0" y="40386"/>
                </a:lnTo>
                <a:lnTo>
                  <a:pt x="273493" y="321331"/>
                </a:lnTo>
                <a:lnTo>
                  <a:pt x="314997" y="280928"/>
                </a:lnTo>
                <a:lnTo>
                  <a:pt x="41401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7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6E87283D-0629-4D59-A111-805ADDA8FE57}" type="slidenum">
              <a:rPr lang="th-TH"/>
              <a:pPr marL="111125"/>
              <a:t>4</a:t>
            </a:fld>
            <a:endParaRPr lang="th-TH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957263"/>
            <a:ext cx="4271962" cy="668337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Multicast</a:t>
            </a:r>
            <a:r>
              <a:rPr spc="-125" dirty="0"/>
              <a:t> </a:t>
            </a:r>
            <a:r>
              <a:rPr dirty="0"/>
              <a:t>Routing</a:t>
            </a:r>
          </a:p>
        </p:txBody>
      </p:sp>
      <p:sp>
        <p:nvSpPr>
          <p:cNvPr id="4710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246A9F0D-4198-4EC2-9DDD-C6C9D459CFDF}" type="slidenum">
              <a:rPr lang="th-TH"/>
              <a:pPr marL="111125"/>
              <a:t>40</a:t>
            </a:fld>
            <a:endParaRPr lang="th-TH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 tIns="72263" rtlCol="0"/>
          <a:lstStyle/>
          <a:p>
            <a:pPr marL="5842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583565" algn="l"/>
                <a:tab pos="584200" algn="l"/>
              </a:tabLst>
              <a:defRPr/>
            </a:pPr>
            <a:r>
              <a:rPr spc="-5" dirty="0"/>
              <a:t>Dense </a:t>
            </a:r>
            <a:r>
              <a:rPr dirty="0"/>
              <a:t>mode</a:t>
            </a:r>
            <a:r>
              <a:rPr spc="-70" dirty="0"/>
              <a:t> </a:t>
            </a:r>
            <a:r>
              <a:rPr dirty="0"/>
              <a:t>protocols</a:t>
            </a:r>
          </a:p>
          <a:p>
            <a:pPr marL="984885" lvl="1" indent="-286385" eaLnBrk="1" fontAlgn="auto" hangingPunct="1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984885" algn="l"/>
                <a:tab pos="985519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assumes dense group</a:t>
            </a:r>
            <a:r>
              <a:rPr sz="280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membership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984885" lvl="1" indent="-286385" eaLnBrk="1" fontAlgn="auto" hangingPunct="1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984885" algn="l"/>
                <a:tab pos="985519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Source distribution tree and NACK</a:t>
            </a:r>
            <a:r>
              <a:rPr sz="2800" spc="4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ysClr val="windowText" lastClr="000000"/>
                </a:solidFill>
                <a:latin typeface="Tahoma"/>
                <a:cs typeface="Tahoma"/>
              </a:rPr>
              <a:t>type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984885" lvl="1" indent="-286385" eaLnBrk="1" fontAlgn="auto" hangingPunct="1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984885" algn="l"/>
                <a:tab pos="985519" algn="l"/>
              </a:tabLst>
              <a:defRPr/>
            </a:pPr>
            <a:r>
              <a:rPr sz="2800" spc="-10" dirty="0">
                <a:solidFill>
                  <a:sysClr val="windowText" lastClr="000000"/>
                </a:solidFill>
                <a:latin typeface="Tahoma"/>
                <a:cs typeface="Tahoma"/>
              </a:rPr>
              <a:t>DVMRP </a:t>
            </a:r>
            <a:r>
              <a:rPr sz="2200" spc="-5" dirty="0">
                <a:solidFill>
                  <a:sysClr val="windowText" lastClr="000000"/>
                </a:solidFill>
                <a:latin typeface="Tahoma"/>
                <a:cs typeface="Tahoma"/>
              </a:rPr>
              <a:t>(Distance </a:t>
            </a:r>
            <a:r>
              <a:rPr sz="2200" spc="-10" dirty="0">
                <a:solidFill>
                  <a:sysClr val="windowText" lastClr="000000"/>
                </a:solidFill>
                <a:latin typeface="Tahoma"/>
                <a:cs typeface="Tahoma"/>
              </a:rPr>
              <a:t>Vector </a:t>
            </a:r>
            <a:r>
              <a:rPr sz="2200" spc="-5" dirty="0">
                <a:solidFill>
                  <a:sysClr val="windowText" lastClr="000000"/>
                </a:solidFill>
                <a:latin typeface="Tahoma"/>
                <a:cs typeface="Tahoma"/>
              </a:rPr>
              <a:t>Multicast Routing</a:t>
            </a:r>
            <a:r>
              <a:rPr sz="2200" spc="114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ysClr val="windowText" lastClr="000000"/>
                </a:solidFill>
                <a:latin typeface="Tahoma"/>
                <a:cs typeface="Tahoma"/>
              </a:rPr>
              <a:t>Protocol)</a:t>
            </a:r>
            <a:endParaRPr sz="22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984885" lvl="1" indent="-286385" eaLnBrk="1" fontAlgn="auto" hangingPunct="1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984885" algn="l"/>
                <a:tab pos="985519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PIM-DM </a:t>
            </a:r>
            <a:r>
              <a:rPr sz="2200" spc="-5" dirty="0">
                <a:solidFill>
                  <a:sysClr val="windowText" lastClr="000000"/>
                </a:solidFill>
                <a:latin typeface="Tahoma"/>
                <a:cs typeface="Tahoma"/>
              </a:rPr>
              <a:t>(Protocol </a:t>
            </a:r>
            <a:r>
              <a:rPr sz="2200" spc="-10" dirty="0">
                <a:solidFill>
                  <a:sysClr val="windowText" lastClr="000000"/>
                </a:solidFill>
                <a:latin typeface="Tahoma"/>
                <a:cs typeface="Tahoma"/>
              </a:rPr>
              <a:t>Independent </a:t>
            </a:r>
            <a:r>
              <a:rPr sz="2200" spc="-5" dirty="0">
                <a:solidFill>
                  <a:sysClr val="windowText" lastClr="000000"/>
                </a:solidFill>
                <a:latin typeface="Tahoma"/>
                <a:cs typeface="Tahoma"/>
              </a:rPr>
              <a:t>Multicast, </a:t>
            </a:r>
            <a:r>
              <a:rPr sz="2200" spc="-10" dirty="0">
                <a:solidFill>
                  <a:sysClr val="windowText" lastClr="000000"/>
                </a:solidFill>
                <a:latin typeface="Tahoma"/>
                <a:cs typeface="Tahoma"/>
              </a:rPr>
              <a:t>Dense</a:t>
            </a:r>
            <a:r>
              <a:rPr sz="2200" spc="13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ysClr val="windowText" lastClr="000000"/>
                </a:solidFill>
                <a:latin typeface="Tahoma"/>
                <a:cs typeface="Tahoma"/>
              </a:rPr>
              <a:t>Mode)</a:t>
            </a:r>
            <a:endParaRPr sz="220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01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Multicast</a:t>
            </a:r>
            <a:r>
              <a:rPr spc="-125" dirty="0"/>
              <a:t> </a:t>
            </a:r>
            <a:r>
              <a:rPr dirty="0"/>
              <a:t>Routing</a:t>
            </a:r>
          </a:p>
        </p:txBody>
      </p:sp>
      <p:sp>
        <p:nvSpPr>
          <p:cNvPr id="4813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6812DF4C-D1AC-41AD-B39F-CFD58EDEEF93}" type="slidenum">
              <a:rPr lang="th-TH"/>
              <a:pPr marL="111125"/>
              <a:t>41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835025" y="2062163"/>
            <a:ext cx="7877175" cy="2027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Sparse </a:t>
            </a:r>
            <a:r>
              <a:rPr sz="3200" dirty="0">
                <a:latin typeface="Tahoma"/>
                <a:cs typeface="Tahoma"/>
              </a:rPr>
              <a:t>mode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assumes </a:t>
            </a:r>
            <a:r>
              <a:rPr spc="-10" dirty="0">
                <a:latin typeface="Tahoma"/>
                <a:cs typeface="Tahoma"/>
              </a:rPr>
              <a:t>sparse </a:t>
            </a:r>
            <a:r>
              <a:rPr spc="-5" dirty="0">
                <a:latin typeface="Tahoma"/>
                <a:cs typeface="Tahoma"/>
              </a:rPr>
              <a:t>group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membership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Shared </a:t>
            </a:r>
            <a:r>
              <a:rPr spc="-5" dirty="0">
                <a:latin typeface="Tahoma"/>
                <a:cs typeface="Tahoma"/>
              </a:rPr>
              <a:t>distribution tree and ACK</a:t>
            </a:r>
            <a:r>
              <a:rPr spc="7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type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PIM-SM </a:t>
            </a:r>
            <a:r>
              <a:rPr sz="2200" spc="-5" dirty="0">
                <a:latin typeface="Tahoma"/>
                <a:cs typeface="Tahoma"/>
              </a:rPr>
              <a:t>(Protocol </a:t>
            </a:r>
            <a:r>
              <a:rPr sz="2200" spc="-10" dirty="0">
                <a:latin typeface="Tahoma"/>
                <a:cs typeface="Tahoma"/>
              </a:rPr>
              <a:t>Independent </a:t>
            </a:r>
            <a:r>
              <a:rPr sz="2200" spc="-5" dirty="0">
                <a:latin typeface="Tahoma"/>
                <a:cs typeface="Tahoma"/>
              </a:rPr>
              <a:t>Multicast, </a:t>
            </a:r>
            <a:r>
              <a:rPr sz="2200" spc="-10" dirty="0">
                <a:latin typeface="Tahoma"/>
                <a:cs typeface="Tahoma"/>
              </a:rPr>
              <a:t>Sparse</a:t>
            </a:r>
            <a:r>
              <a:rPr sz="2200" spc="12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Mode)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957263"/>
            <a:ext cx="6773862" cy="668337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Multicast </a:t>
            </a:r>
            <a:r>
              <a:rPr spc="-5" dirty="0"/>
              <a:t>Basic</a:t>
            </a:r>
            <a:r>
              <a:rPr spc="-120" dirty="0"/>
              <a:t> </a:t>
            </a:r>
            <a:r>
              <a:rPr dirty="0"/>
              <a:t>Architecture</a:t>
            </a:r>
          </a:p>
        </p:txBody>
      </p:sp>
      <p:sp>
        <p:nvSpPr>
          <p:cNvPr id="49154" name="object 3"/>
          <p:cNvSpPr>
            <a:spLocks noChangeArrowheads="1"/>
          </p:cNvSpPr>
          <p:nvPr/>
        </p:nvSpPr>
        <p:spPr bwMode="auto">
          <a:xfrm>
            <a:off x="396875" y="2297113"/>
            <a:ext cx="8423275" cy="347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5113" y="6438900"/>
            <a:ext cx="4189412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2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100" spc="-5" dirty="0">
                <a:latin typeface="Tahoma"/>
                <a:cs typeface="Tahoma"/>
                <a:hlinkClick r:id="rId4"/>
              </a:rPr>
              <a:t>http://en.wikipedia.org/wiki/Internet_Group_Management_Protocol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9156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AB694F9A-007E-4F92-B556-F3AFB177CB97}" type="slidenum">
              <a:rPr lang="th-TH"/>
              <a:pPr marL="111125"/>
              <a:t>42</a:t>
            </a:fld>
            <a:endParaRPr lang="th-TH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957263"/>
            <a:ext cx="7462837" cy="668337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Why deploy Multicast</a:t>
            </a:r>
            <a:r>
              <a:rPr spc="-180" dirty="0"/>
              <a:t> </a:t>
            </a:r>
            <a:r>
              <a:rPr spc="-5" dirty="0"/>
              <a:t>Service?</a:t>
            </a:r>
          </a:p>
        </p:txBody>
      </p:sp>
      <p:sp>
        <p:nvSpPr>
          <p:cNvPr id="5017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A9EF5209-1758-4F1E-8C5E-4066B162A35B}" type="slidenum">
              <a:rPr lang="th-TH"/>
              <a:pPr marL="111125"/>
              <a:t>43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95400" y="2057400"/>
            <a:ext cx="7432675" cy="4471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Emerging IP-based applications best  served by multicast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Electronic software/data distribution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Distance learning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Corporate announcements,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communications across multiple locations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Audio/video conferencing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Webcasting</a:t>
            </a:r>
          </a:p>
          <a:p>
            <a:pPr marL="355600" indent="-342900" algn="r">
              <a:spcBef>
                <a:spcPts val="1825"/>
              </a:spcBef>
              <a:tabLst>
                <a:tab pos="354013" algn="l"/>
                <a:tab pos="355600" algn="l"/>
              </a:tabLst>
            </a:pPr>
            <a:r>
              <a:rPr lang="th-TH" sz="1800">
                <a:latin typeface="Tahoma" pitchFamily="34" charset="0"/>
                <a:cs typeface="Tahoma" pitchFamily="34" charset="0"/>
              </a:rPr>
              <a:t>By </a:t>
            </a:r>
            <a:r>
              <a:rPr lang="th-TH" sz="180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Ed Perry</a:t>
            </a:r>
            <a:r>
              <a:rPr lang="th-TH" sz="1800">
                <a:latin typeface="Tahoma" pitchFamily="34" charset="0"/>
                <a:cs typeface="Tahoma" pitchFamily="34" charset="0"/>
              </a:rPr>
              <a:t>, HP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957263"/>
            <a:ext cx="5659437" cy="668337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Management</a:t>
            </a:r>
            <a:r>
              <a:rPr spc="-120" dirty="0"/>
              <a:t> </a:t>
            </a:r>
            <a:r>
              <a:rPr spc="-5" dirty="0"/>
              <a:t>Concerns</a:t>
            </a:r>
          </a:p>
        </p:txBody>
      </p:sp>
      <p:sp>
        <p:nvSpPr>
          <p:cNvPr id="5120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F64EAFC7-E8D5-4A6E-910A-EF2620AE9BE4}" type="slidenum">
              <a:rPr lang="th-TH"/>
              <a:pPr marL="111125"/>
              <a:t>44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6702425" cy="2454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New service </a:t>
            </a:r>
            <a:r>
              <a:rPr sz="3200" dirty="0">
                <a:latin typeface="Tahoma"/>
                <a:cs typeface="Tahoma"/>
              </a:rPr>
              <a:t>needs </a:t>
            </a:r>
            <a:r>
              <a:rPr sz="3200" spc="-5" dirty="0">
                <a:latin typeface="Tahoma"/>
                <a:cs typeface="Tahoma"/>
              </a:rPr>
              <a:t>to </a:t>
            </a:r>
            <a:r>
              <a:rPr sz="3200" dirty="0">
                <a:latin typeface="Tahoma"/>
                <a:cs typeface="Tahoma"/>
              </a:rPr>
              <a:t>be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reliable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predeployment analysis,</a:t>
            </a:r>
            <a:r>
              <a:rPr spc="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experiments,</a:t>
            </a:r>
            <a:endParaRPr>
              <a:latin typeface="Tahoma"/>
              <a:cs typeface="Tahoma"/>
            </a:endParaRPr>
          </a:p>
          <a:p>
            <a:pPr marL="7562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pilots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rapid fault </a:t>
            </a:r>
            <a:r>
              <a:rPr spc="-5" dirty="0">
                <a:latin typeface="Tahoma"/>
                <a:cs typeface="Tahoma"/>
              </a:rPr>
              <a:t>diagnosis &amp;</a:t>
            </a:r>
            <a:r>
              <a:rPr spc="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repair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capacity</a:t>
            </a:r>
            <a:r>
              <a:rPr spc="-7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planning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01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Management</a:t>
            </a:r>
            <a:r>
              <a:rPr spc="-120" dirty="0"/>
              <a:t> </a:t>
            </a:r>
            <a:r>
              <a:rPr spc="-5" dirty="0"/>
              <a:t>Concerns</a:t>
            </a:r>
          </a:p>
        </p:txBody>
      </p:sp>
      <p:sp>
        <p:nvSpPr>
          <p:cNvPr id="52226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3D6E18E5-E6FE-40BE-B959-569D4FC6A7DF}" type="slidenum">
              <a:rPr lang="th-TH"/>
              <a:pPr marL="111125"/>
              <a:t>45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7399337" cy="2586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Fear effects of multicast on existing  network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router misconfiguration, defects, CPU load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increased traffic</a:t>
            </a:r>
          </a:p>
          <a:p>
            <a:pPr marL="355600" indent="-342900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Control and security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000" y="5157788"/>
            <a:ext cx="7772400" cy="457200"/>
          </a:xfrm>
          <a:prstGeom prst="rect">
            <a:avLst/>
          </a:prstGeom>
          <a:solidFill>
            <a:srgbClr val="FFFF66"/>
          </a:solidFill>
          <a:ln w="9144">
            <a:solidFill>
              <a:srgbClr val="0000FF"/>
            </a:solidFill>
          </a:ln>
        </p:spPr>
        <p:txBody>
          <a:bodyPr lIns="0" tIns="29209" rIns="0" bIns="0">
            <a:spAutoFit/>
          </a:bodyPr>
          <a:lstStyle/>
          <a:p>
            <a:pPr marL="86360" fontAlgn="auto">
              <a:spcBef>
                <a:spcPts val="229"/>
              </a:spcBef>
              <a:spcAft>
                <a:spcPts val="0"/>
              </a:spcAft>
              <a:defRPr/>
            </a:pPr>
            <a:r>
              <a:rPr sz="2400" spc="-5" dirty="0">
                <a:latin typeface="Arial"/>
                <a:cs typeface="Arial"/>
              </a:rPr>
              <a:t>Ongoing monitoring helps alleviate all these</a:t>
            </a:r>
            <a:r>
              <a:rPr sz="2400" spc="2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concerns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957263"/>
            <a:ext cx="5027612" cy="668337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Multicast</a:t>
            </a:r>
            <a:r>
              <a:rPr spc="-140" dirty="0"/>
              <a:t> </a:t>
            </a:r>
            <a:r>
              <a:rPr dirty="0"/>
              <a:t>Challenges</a:t>
            </a:r>
          </a:p>
        </p:txBody>
      </p:sp>
      <p:sp>
        <p:nvSpPr>
          <p:cNvPr id="5325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D29E2B8C-C84E-40BC-84F4-027BD3F2E35F}" type="slidenum">
              <a:rPr lang="th-TH"/>
              <a:pPr marL="111125"/>
              <a:t>46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7373937" cy="3416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Few people understand multicast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technology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Public </a:t>
            </a:r>
            <a:r>
              <a:rPr spc="-5" dirty="0">
                <a:latin typeface="Tahoma"/>
                <a:cs typeface="Tahoma"/>
              </a:rPr>
              <a:t>domain tools require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protocol</a:t>
            </a:r>
            <a:endParaRPr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latin typeface="Tahoma"/>
                <a:cs typeface="Tahoma"/>
              </a:rPr>
              <a:t>knowledge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No commercial monitoring </a:t>
            </a:r>
            <a:r>
              <a:rPr spc="-10" dirty="0">
                <a:latin typeface="Tahoma"/>
                <a:cs typeface="Tahoma"/>
              </a:rPr>
              <a:t>facilities</a:t>
            </a:r>
            <a:r>
              <a:rPr spc="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available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Traffic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control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Accounting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Performance, QoS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assessment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9375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Unicast</a:t>
            </a:r>
          </a:p>
        </p:txBody>
      </p:sp>
      <p:sp>
        <p:nvSpPr>
          <p:cNvPr id="1126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01D9AA47-CC72-4B65-B900-B19FA8B90F68}" type="slidenum">
              <a:rPr lang="th-TH"/>
              <a:pPr marL="111125"/>
              <a:t>5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7104062" cy="2782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One-to-one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delivery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Each </a:t>
            </a:r>
            <a:r>
              <a:rPr sz="3200" dirty="0">
                <a:latin typeface="Tahoma"/>
                <a:cs typeface="Tahoma"/>
              </a:rPr>
              <a:t>datagram to </a:t>
            </a:r>
            <a:r>
              <a:rPr sz="3200" spc="-5" dirty="0">
                <a:latin typeface="Tahoma"/>
                <a:cs typeface="Tahoma"/>
              </a:rPr>
              <a:t>single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destination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Need additional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buffer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Large amount of data</a:t>
            </a:r>
            <a:r>
              <a:rPr sz="3200" spc="-114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traffic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Secure </a:t>
            </a:r>
            <a:r>
              <a:rPr sz="3200" dirty="0">
                <a:latin typeface="Tahoma"/>
                <a:cs typeface="Tahoma"/>
              </a:rPr>
              <a:t>(Only </a:t>
            </a:r>
            <a:r>
              <a:rPr sz="3200" spc="-5" dirty="0">
                <a:latin typeface="Tahoma"/>
                <a:cs typeface="Tahoma"/>
              </a:rPr>
              <a:t>to specified</a:t>
            </a:r>
            <a:r>
              <a:rPr sz="3200" spc="4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destination)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object 2"/>
          <p:cNvSpPr>
            <a:spLocks noChangeArrowheads="1"/>
          </p:cNvSpPr>
          <p:nvPr/>
        </p:nvSpPr>
        <p:spPr bwMode="auto">
          <a:xfrm>
            <a:off x="1331913" y="2708275"/>
            <a:ext cx="865187" cy="8064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90" name="object 3"/>
          <p:cNvSpPr>
            <a:spLocks noChangeArrowheads="1"/>
          </p:cNvSpPr>
          <p:nvPr/>
        </p:nvSpPr>
        <p:spPr bwMode="auto">
          <a:xfrm>
            <a:off x="2771775" y="5589588"/>
            <a:ext cx="865188" cy="8064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91" name="object 4"/>
          <p:cNvSpPr>
            <a:spLocks noChangeArrowheads="1"/>
          </p:cNvSpPr>
          <p:nvPr/>
        </p:nvSpPr>
        <p:spPr bwMode="auto">
          <a:xfrm>
            <a:off x="4211638" y="2349500"/>
            <a:ext cx="865187" cy="8064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92" name="object 5"/>
          <p:cNvSpPr>
            <a:spLocks noChangeArrowheads="1"/>
          </p:cNvSpPr>
          <p:nvPr/>
        </p:nvSpPr>
        <p:spPr bwMode="auto">
          <a:xfrm>
            <a:off x="6661150" y="2781300"/>
            <a:ext cx="865188" cy="8064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93" name="object 6"/>
          <p:cNvSpPr>
            <a:spLocks noChangeArrowheads="1"/>
          </p:cNvSpPr>
          <p:nvPr/>
        </p:nvSpPr>
        <p:spPr bwMode="auto">
          <a:xfrm>
            <a:off x="2627313" y="3860800"/>
            <a:ext cx="3600450" cy="533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94" name="object 7"/>
          <p:cNvSpPr>
            <a:spLocks/>
          </p:cNvSpPr>
          <p:nvPr/>
        </p:nvSpPr>
        <p:spPr bwMode="auto">
          <a:xfrm>
            <a:off x="2125663" y="3284538"/>
            <a:ext cx="1152525" cy="649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2144" y="649223"/>
              </a:cxn>
            </a:cxnLst>
            <a:rect l="0" t="0" r="r" b="b"/>
            <a:pathLst>
              <a:path w="1152525" h="649604">
                <a:moveTo>
                  <a:pt x="0" y="0"/>
                </a:moveTo>
                <a:lnTo>
                  <a:pt x="1152144" y="649223"/>
                </a:lnTo>
              </a:path>
            </a:pathLst>
          </a:custGeom>
          <a:noFill/>
          <a:ln w="380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5" name="object 8"/>
          <p:cNvSpPr>
            <a:spLocks/>
          </p:cNvSpPr>
          <p:nvPr/>
        </p:nvSpPr>
        <p:spPr bwMode="auto">
          <a:xfrm>
            <a:off x="4427538" y="3070225"/>
            <a:ext cx="434975" cy="790575"/>
          </a:xfrm>
          <a:custGeom>
            <a:avLst/>
            <a:gdLst/>
            <a:ahLst/>
            <a:cxnLst>
              <a:cxn ang="0">
                <a:pos x="0" y="790956"/>
              </a:cxn>
              <a:cxn ang="0">
                <a:pos x="434339" y="0"/>
              </a:cxn>
            </a:cxnLst>
            <a:rect l="0" t="0" r="r" b="b"/>
            <a:pathLst>
              <a:path w="434339" h="791210">
                <a:moveTo>
                  <a:pt x="0" y="790956"/>
                </a:moveTo>
                <a:lnTo>
                  <a:pt x="434339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6" name="object 9"/>
          <p:cNvSpPr>
            <a:spLocks/>
          </p:cNvSpPr>
          <p:nvPr/>
        </p:nvSpPr>
        <p:spPr bwMode="auto">
          <a:xfrm>
            <a:off x="5580063" y="3429000"/>
            <a:ext cx="1225550" cy="431800"/>
          </a:xfrm>
          <a:custGeom>
            <a:avLst/>
            <a:gdLst/>
            <a:ahLst/>
            <a:cxnLst>
              <a:cxn ang="0">
                <a:pos x="0" y="431292"/>
              </a:cxn>
              <a:cxn ang="0">
                <a:pos x="1225296" y="0"/>
              </a:cxn>
            </a:cxnLst>
            <a:rect l="0" t="0" r="r" b="b"/>
            <a:pathLst>
              <a:path w="1225550" h="431800">
                <a:moveTo>
                  <a:pt x="0" y="431292"/>
                </a:moveTo>
                <a:lnTo>
                  <a:pt x="1225296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7" name="object 10"/>
          <p:cNvSpPr>
            <a:spLocks/>
          </p:cNvSpPr>
          <p:nvPr/>
        </p:nvSpPr>
        <p:spPr bwMode="auto">
          <a:xfrm>
            <a:off x="3349625" y="4367213"/>
            <a:ext cx="501650" cy="1295400"/>
          </a:xfrm>
          <a:custGeom>
            <a:avLst/>
            <a:gdLst/>
            <a:ahLst/>
            <a:cxnLst>
              <a:cxn ang="0">
                <a:pos x="502920" y="0"/>
              </a:cxn>
              <a:cxn ang="0">
                <a:pos x="0" y="1295399"/>
              </a:cxn>
            </a:cxnLst>
            <a:rect l="0" t="0" r="r" b="b"/>
            <a:pathLst>
              <a:path w="502920" h="1295400">
                <a:moveTo>
                  <a:pt x="502920" y="0"/>
                </a:moveTo>
                <a:lnTo>
                  <a:pt x="0" y="1295399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8" name="object 11"/>
          <p:cNvSpPr>
            <a:spLocks/>
          </p:cNvSpPr>
          <p:nvPr/>
        </p:nvSpPr>
        <p:spPr bwMode="auto">
          <a:xfrm>
            <a:off x="5003800" y="4367213"/>
            <a:ext cx="647700" cy="862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7700" y="862583"/>
              </a:cxn>
            </a:cxnLst>
            <a:rect l="0" t="0" r="r" b="b"/>
            <a:pathLst>
              <a:path w="647700" h="862964">
                <a:moveTo>
                  <a:pt x="0" y="0"/>
                </a:moveTo>
                <a:lnTo>
                  <a:pt x="647700" y="862583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9" name="object 12"/>
          <p:cNvSpPr>
            <a:spLocks noChangeArrowheads="1"/>
          </p:cNvSpPr>
          <p:nvPr/>
        </p:nvSpPr>
        <p:spPr bwMode="auto">
          <a:xfrm>
            <a:off x="1116013" y="5157788"/>
            <a:ext cx="865187" cy="8064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300" name="object 13"/>
          <p:cNvSpPr>
            <a:spLocks/>
          </p:cNvSpPr>
          <p:nvPr/>
        </p:nvSpPr>
        <p:spPr bwMode="auto">
          <a:xfrm>
            <a:off x="1763713" y="4367213"/>
            <a:ext cx="1223962" cy="862012"/>
          </a:xfrm>
          <a:custGeom>
            <a:avLst/>
            <a:gdLst/>
            <a:ahLst/>
            <a:cxnLst>
              <a:cxn ang="0">
                <a:pos x="0" y="862583"/>
              </a:cxn>
              <a:cxn ang="0">
                <a:pos x="1223771" y="0"/>
              </a:cxn>
            </a:cxnLst>
            <a:rect l="0" t="0" r="r" b="b"/>
            <a:pathLst>
              <a:path w="1224280" h="862964">
                <a:moveTo>
                  <a:pt x="0" y="862583"/>
                </a:moveTo>
                <a:lnTo>
                  <a:pt x="1223771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1" name="object 14"/>
          <p:cNvSpPr>
            <a:spLocks/>
          </p:cNvSpPr>
          <p:nvPr/>
        </p:nvSpPr>
        <p:spPr bwMode="auto">
          <a:xfrm>
            <a:off x="2987675" y="4222750"/>
            <a:ext cx="0" cy="144463"/>
          </a:xfrm>
          <a:custGeom>
            <a:avLst/>
            <a:gdLst/>
            <a:ahLst/>
            <a:cxnLst>
              <a:cxn ang="0">
                <a:pos x="0" y="144779"/>
              </a:cxn>
              <a:cxn ang="0">
                <a:pos x="0" y="0"/>
              </a:cxn>
            </a:cxnLst>
            <a:rect l="0" t="0" r="r" b="b"/>
            <a:pathLst>
              <a:path h="144779">
                <a:moveTo>
                  <a:pt x="0" y="144779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2" name="object 15"/>
          <p:cNvSpPr>
            <a:spLocks noChangeArrowheads="1"/>
          </p:cNvSpPr>
          <p:nvPr/>
        </p:nvSpPr>
        <p:spPr bwMode="auto">
          <a:xfrm>
            <a:off x="7308850" y="4076700"/>
            <a:ext cx="865188" cy="8064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303" name="object 16"/>
          <p:cNvSpPr>
            <a:spLocks/>
          </p:cNvSpPr>
          <p:nvPr/>
        </p:nvSpPr>
        <p:spPr bwMode="auto">
          <a:xfrm>
            <a:off x="6086475" y="4222750"/>
            <a:ext cx="1366838" cy="358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7027" y="359663"/>
              </a:cxn>
            </a:cxnLst>
            <a:rect l="0" t="0" r="r" b="b"/>
            <a:pathLst>
              <a:path w="1367154" h="360045">
                <a:moveTo>
                  <a:pt x="0" y="0"/>
                </a:moveTo>
                <a:lnTo>
                  <a:pt x="1367027" y="359663"/>
                </a:lnTo>
              </a:path>
            </a:pathLst>
          </a:custGeom>
          <a:noFill/>
          <a:ln w="380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01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Conference</a:t>
            </a:r>
            <a:r>
              <a:rPr spc="-130" dirty="0"/>
              <a:t> </a:t>
            </a:r>
            <a:r>
              <a:rPr spc="-5" dirty="0"/>
              <a:t>Server</a:t>
            </a:r>
          </a:p>
        </p:txBody>
      </p:sp>
      <p:sp>
        <p:nvSpPr>
          <p:cNvPr id="12305" name="object 18"/>
          <p:cNvSpPr>
            <a:spLocks noChangeArrowheads="1"/>
          </p:cNvSpPr>
          <p:nvPr/>
        </p:nvSpPr>
        <p:spPr bwMode="auto">
          <a:xfrm>
            <a:off x="3276600" y="5300663"/>
            <a:ext cx="360363" cy="2159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306" name="object 19"/>
          <p:cNvSpPr>
            <a:spLocks/>
          </p:cNvSpPr>
          <p:nvPr/>
        </p:nvSpPr>
        <p:spPr bwMode="auto">
          <a:xfrm>
            <a:off x="3276600" y="5300663"/>
            <a:ext cx="360363" cy="215900"/>
          </a:xfrm>
          <a:custGeom>
            <a:avLst/>
            <a:gdLst/>
            <a:ahLst/>
            <a:cxnLst>
              <a:cxn ang="0">
                <a:pos x="0" y="216407"/>
              </a:cxn>
              <a:cxn ang="0">
                <a:pos x="359663" y="216407"/>
              </a:cxn>
              <a:cxn ang="0">
                <a:pos x="359663" y="0"/>
              </a:cxn>
              <a:cxn ang="0">
                <a:pos x="0" y="0"/>
              </a:cxn>
              <a:cxn ang="0">
                <a:pos x="0" y="216407"/>
              </a:cxn>
            </a:cxnLst>
            <a:rect l="0" t="0" r="r" b="b"/>
            <a:pathLst>
              <a:path w="360045" h="216535">
                <a:moveTo>
                  <a:pt x="0" y="216407"/>
                </a:moveTo>
                <a:lnTo>
                  <a:pt x="359663" y="216407"/>
                </a:lnTo>
                <a:lnTo>
                  <a:pt x="359663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7" name="object 20"/>
          <p:cNvSpPr>
            <a:spLocks/>
          </p:cNvSpPr>
          <p:nvPr/>
        </p:nvSpPr>
        <p:spPr bwMode="auto">
          <a:xfrm>
            <a:off x="5843588" y="5926138"/>
            <a:ext cx="454025" cy="290512"/>
          </a:xfrm>
          <a:custGeom>
            <a:avLst/>
            <a:gdLst/>
            <a:ahLst/>
            <a:cxnLst>
              <a:cxn ang="0">
                <a:pos x="351076" y="0"/>
              </a:cxn>
              <a:cxn ang="0">
                <a:pos x="0" y="289586"/>
              </a:cxn>
              <a:cxn ang="0">
                <a:pos x="136937" y="289779"/>
              </a:cxn>
              <a:cxn ang="0">
                <a:pos x="189314" y="288365"/>
              </a:cxn>
              <a:cxn ang="0">
                <a:pos x="240615" y="280927"/>
              </a:cxn>
              <a:cxn ang="0">
                <a:pos x="290195" y="267681"/>
              </a:cxn>
              <a:cxn ang="0">
                <a:pos x="337409" y="248838"/>
              </a:cxn>
              <a:cxn ang="0">
                <a:pos x="381610" y="224615"/>
              </a:cxn>
              <a:cxn ang="0">
                <a:pos x="422155" y="195224"/>
              </a:cxn>
              <a:cxn ang="0">
                <a:pos x="448602" y="153266"/>
              </a:cxn>
              <a:cxn ang="0">
                <a:pos x="454457" y="107264"/>
              </a:cxn>
              <a:cxn ang="0">
                <a:pos x="440226" y="62694"/>
              </a:cxn>
              <a:cxn ang="0">
                <a:pos x="406418" y="25030"/>
              </a:cxn>
              <a:cxn ang="0">
                <a:pos x="366073" y="4142"/>
              </a:cxn>
              <a:cxn ang="0">
                <a:pos x="351076" y="0"/>
              </a:cxn>
            </a:cxnLst>
            <a:rect l="0" t="0" r="r" b="b"/>
            <a:pathLst>
              <a:path w="454660" h="290195">
                <a:moveTo>
                  <a:pt x="351076" y="0"/>
                </a:moveTo>
                <a:lnTo>
                  <a:pt x="0" y="289586"/>
                </a:lnTo>
                <a:lnTo>
                  <a:pt x="136937" y="289779"/>
                </a:lnTo>
                <a:lnTo>
                  <a:pt x="189314" y="288365"/>
                </a:lnTo>
                <a:lnTo>
                  <a:pt x="240615" y="280927"/>
                </a:lnTo>
                <a:lnTo>
                  <a:pt x="290195" y="267681"/>
                </a:lnTo>
                <a:lnTo>
                  <a:pt x="337409" y="248838"/>
                </a:lnTo>
                <a:lnTo>
                  <a:pt x="381610" y="224615"/>
                </a:lnTo>
                <a:lnTo>
                  <a:pt x="422155" y="195224"/>
                </a:lnTo>
                <a:lnTo>
                  <a:pt x="448602" y="153266"/>
                </a:lnTo>
                <a:lnTo>
                  <a:pt x="454457" y="107264"/>
                </a:lnTo>
                <a:lnTo>
                  <a:pt x="440226" y="62694"/>
                </a:lnTo>
                <a:lnTo>
                  <a:pt x="406418" y="25030"/>
                </a:lnTo>
                <a:lnTo>
                  <a:pt x="366073" y="4142"/>
                </a:lnTo>
                <a:lnTo>
                  <a:pt x="351076" y="0"/>
                </a:lnTo>
                <a:close/>
              </a:path>
            </a:pathLst>
          </a:custGeom>
          <a:solidFill>
            <a:srgbClr val="DCD2B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8" name="object 21"/>
          <p:cNvSpPr>
            <a:spLocks noChangeArrowheads="1"/>
          </p:cNvSpPr>
          <p:nvPr/>
        </p:nvSpPr>
        <p:spPr bwMode="auto">
          <a:xfrm>
            <a:off x="5602288" y="5324475"/>
            <a:ext cx="641350" cy="3476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309" name="object 22"/>
          <p:cNvSpPr>
            <a:spLocks noChangeArrowheads="1"/>
          </p:cNvSpPr>
          <p:nvPr/>
        </p:nvSpPr>
        <p:spPr bwMode="auto">
          <a:xfrm>
            <a:off x="5602288" y="5538788"/>
            <a:ext cx="244475" cy="67627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310" name="object 23"/>
          <p:cNvSpPr>
            <a:spLocks/>
          </p:cNvSpPr>
          <p:nvPr/>
        </p:nvSpPr>
        <p:spPr bwMode="auto">
          <a:xfrm>
            <a:off x="5602288" y="5538788"/>
            <a:ext cx="244475" cy="676275"/>
          </a:xfrm>
          <a:custGeom>
            <a:avLst/>
            <a:gdLst/>
            <a:ahLst/>
            <a:cxnLst>
              <a:cxn ang="0">
                <a:pos x="242995" y="134334"/>
              </a:cxn>
              <a:cxn ang="0">
                <a:pos x="196315" y="123155"/>
              </a:cxn>
              <a:cxn ang="0">
                <a:pos x="151577" y="107198"/>
              </a:cxn>
              <a:cxn ang="0">
                <a:pos x="109179" y="86685"/>
              </a:cxn>
              <a:cxn ang="0">
                <a:pos x="69518" y="61833"/>
              </a:cxn>
              <a:cxn ang="0">
                <a:pos x="32992" y="32865"/>
              </a:cxn>
              <a:cxn ang="0">
                <a:pos x="0" y="0"/>
              </a:cxn>
              <a:cxn ang="0">
                <a:pos x="0" y="553247"/>
              </a:cxn>
              <a:cxn ang="0">
                <a:pos x="33540" y="584350"/>
              </a:cxn>
              <a:cxn ang="0">
                <a:pos x="70395" y="611519"/>
              </a:cxn>
              <a:cxn ang="0">
                <a:pos x="110166" y="634553"/>
              </a:cxn>
              <a:cxn ang="0">
                <a:pos x="152455" y="653249"/>
              </a:cxn>
              <a:cxn ang="0">
                <a:pos x="196864" y="667404"/>
              </a:cxn>
              <a:cxn ang="0">
                <a:pos x="242995" y="676817"/>
              </a:cxn>
              <a:cxn ang="0">
                <a:pos x="242844" y="134321"/>
              </a:cxn>
            </a:cxnLst>
            <a:rect l="0" t="0" r="r" b="b"/>
            <a:pathLst>
              <a:path w="243204" h="676910">
                <a:moveTo>
                  <a:pt x="242995" y="134334"/>
                </a:moveTo>
                <a:lnTo>
                  <a:pt x="196315" y="123155"/>
                </a:lnTo>
                <a:lnTo>
                  <a:pt x="151577" y="107198"/>
                </a:lnTo>
                <a:lnTo>
                  <a:pt x="109179" y="86685"/>
                </a:lnTo>
                <a:lnTo>
                  <a:pt x="69518" y="61833"/>
                </a:lnTo>
                <a:lnTo>
                  <a:pt x="32992" y="32865"/>
                </a:lnTo>
                <a:lnTo>
                  <a:pt x="0" y="0"/>
                </a:lnTo>
                <a:lnTo>
                  <a:pt x="0" y="553247"/>
                </a:lnTo>
                <a:lnTo>
                  <a:pt x="33540" y="584350"/>
                </a:lnTo>
                <a:lnTo>
                  <a:pt x="70395" y="611519"/>
                </a:lnTo>
                <a:lnTo>
                  <a:pt x="110166" y="634553"/>
                </a:lnTo>
                <a:lnTo>
                  <a:pt x="152455" y="653249"/>
                </a:lnTo>
                <a:lnTo>
                  <a:pt x="196864" y="667404"/>
                </a:lnTo>
                <a:lnTo>
                  <a:pt x="242995" y="676817"/>
                </a:lnTo>
                <a:lnTo>
                  <a:pt x="242844" y="134321"/>
                </a:lnTo>
              </a:path>
            </a:pathLst>
          </a:custGeom>
          <a:noFill/>
          <a:ln w="4518">
            <a:solidFill>
              <a:srgbClr val="A784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11" name="object 24"/>
          <p:cNvSpPr>
            <a:spLocks noChangeArrowheads="1"/>
          </p:cNvSpPr>
          <p:nvPr/>
        </p:nvSpPr>
        <p:spPr bwMode="auto">
          <a:xfrm>
            <a:off x="5845175" y="5456238"/>
            <a:ext cx="398463" cy="75882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312" name="object 25"/>
          <p:cNvSpPr>
            <a:spLocks/>
          </p:cNvSpPr>
          <p:nvPr/>
        </p:nvSpPr>
        <p:spPr bwMode="auto">
          <a:xfrm>
            <a:off x="5845175" y="5456238"/>
            <a:ext cx="398463" cy="758825"/>
          </a:xfrm>
          <a:custGeom>
            <a:avLst/>
            <a:gdLst/>
            <a:ahLst/>
            <a:cxnLst>
              <a:cxn ang="0">
                <a:pos x="0" y="216682"/>
              </a:cxn>
              <a:cxn ang="0">
                <a:pos x="0" y="758564"/>
              </a:cxn>
              <a:cxn ang="0">
                <a:pos x="397320" y="544015"/>
              </a:cxn>
              <a:cxn ang="0">
                <a:pos x="397320" y="0"/>
              </a:cxn>
              <a:cxn ang="0">
                <a:pos x="0" y="216682"/>
              </a:cxn>
            </a:cxnLst>
            <a:rect l="0" t="0" r="r" b="b"/>
            <a:pathLst>
              <a:path w="397510" h="758825">
                <a:moveTo>
                  <a:pt x="0" y="216682"/>
                </a:moveTo>
                <a:lnTo>
                  <a:pt x="0" y="758564"/>
                </a:lnTo>
                <a:lnTo>
                  <a:pt x="397320" y="544015"/>
                </a:lnTo>
                <a:lnTo>
                  <a:pt x="397320" y="0"/>
                </a:lnTo>
                <a:lnTo>
                  <a:pt x="0" y="216682"/>
                </a:lnTo>
                <a:close/>
              </a:path>
            </a:pathLst>
          </a:custGeom>
          <a:noFill/>
          <a:ln w="4519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13" name="object 26"/>
          <p:cNvSpPr>
            <a:spLocks/>
          </p:cNvSpPr>
          <p:nvPr/>
        </p:nvSpPr>
        <p:spPr bwMode="auto">
          <a:xfrm>
            <a:off x="5602288" y="5324475"/>
            <a:ext cx="641350" cy="890588"/>
          </a:xfrm>
          <a:custGeom>
            <a:avLst/>
            <a:gdLst/>
            <a:ahLst/>
            <a:cxnLst>
              <a:cxn ang="0">
                <a:pos x="640311" y="132158"/>
              </a:cxn>
              <a:cxn ang="0">
                <a:pos x="394032" y="0"/>
              </a:cxn>
              <a:cxn ang="0">
                <a:pos x="0" y="215148"/>
              </a:cxn>
              <a:cxn ang="0">
                <a:pos x="145" y="767766"/>
              </a:cxn>
              <a:cxn ang="0">
                <a:pos x="33686" y="798871"/>
              </a:cxn>
              <a:cxn ang="0">
                <a:pos x="70541" y="826042"/>
              </a:cxn>
              <a:cxn ang="0">
                <a:pos x="110312" y="849077"/>
              </a:cxn>
              <a:cxn ang="0">
                <a:pos x="152601" y="867773"/>
              </a:cxn>
              <a:cxn ang="0">
                <a:pos x="197010" y="881929"/>
              </a:cxn>
              <a:cxn ang="0">
                <a:pos x="243140" y="891341"/>
              </a:cxn>
              <a:cxn ang="0">
                <a:pos x="640311" y="676173"/>
              </a:cxn>
              <a:cxn ang="0">
                <a:pos x="640311" y="132158"/>
              </a:cxn>
            </a:cxnLst>
            <a:rect l="0" t="0" r="r" b="b"/>
            <a:pathLst>
              <a:path w="640714" h="891539">
                <a:moveTo>
                  <a:pt x="640311" y="132158"/>
                </a:moveTo>
                <a:lnTo>
                  <a:pt x="394032" y="0"/>
                </a:lnTo>
                <a:lnTo>
                  <a:pt x="0" y="215148"/>
                </a:lnTo>
                <a:lnTo>
                  <a:pt x="145" y="767766"/>
                </a:lnTo>
                <a:lnTo>
                  <a:pt x="33686" y="798871"/>
                </a:lnTo>
                <a:lnTo>
                  <a:pt x="70541" y="826042"/>
                </a:lnTo>
                <a:lnTo>
                  <a:pt x="110312" y="849077"/>
                </a:lnTo>
                <a:lnTo>
                  <a:pt x="152601" y="867773"/>
                </a:lnTo>
                <a:lnTo>
                  <a:pt x="197010" y="881929"/>
                </a:lnTo>
                <a:lnTo>
                  <a:pt x="243140" y="891341"/>
                </a:lnTo>
                <a:lnTo>
                  <a:pt x="640311" y="676173"/>
                </a:lnTo>
                <a:lnTo>
                  <a:pt x="640311" y="132158"/>
                </a:lnTo>
                <a:close/>
              </a:path>
            </a:pathLst>
          </a:custGeom>
          <a:noFill/>
          <a:ln w="1883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14" name="object 27"/>
          <p:cNvSpPr>
            <a:spLocks noChangeArrowheads="1"/>
          </p:cNvSpPr>
          <p:nvPr/>
        </p:nvSpPr>
        <p:spPr bwMode="auto">
          <a:xfrm>
            <a:off x="5695950" y="5873750"/>
            <a:ext cx="38100" cy="49213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315" name="object 28"/>
          <p:cNvSpPr>
            <a:spLocks/>
          </p:cNvSpPr>
          <p:nvPr/>
        </p:nvSpPr>
        <p:spPr bwMode="auto">
          <a:xfrm>
            <a:off x="5695950" y="5873750"/>
            <a:ext cx="38100" cy="49213"/>
          </a:xfrm>
          <a:custGeom>
            <a:avLst/>
            <a:gdLst/>
            <a:ahLst/>
            <a:cxnLst>
              <a:cxn ang="0">
                <a:pos x="36957" y="18091"/>
              </a:cxn>
              <a:cxn ang="0">
                <a:pos x="32207" y="9303"/>
              </a:cxn>
              <a:cxn ang="0">
                <a:pos x="25708" y="3085"/>
              </a:cxn>
              <a:cxn ang="0">
                <a:pos x="18299" y="0"/>
              </a:cxn>
              <a:cxn ang="0">
                <a:pos x="10817" y="607"/>
              </a:cxn>
              <a:cxn ang="0">
                <a:pos x="4692" y="4964"/>
              </a:cxn>
              <a:cxn ang="0">
                <a:pos x="992" y="12102"/>
              </a:cxn>
              <a:cxn ang="0">
                <a:pos x="0" y="21049"/>
              </a:cxn>
              <a:cxn ang="0">
                <a:pos x="1998" y="30832"/>
              </a:cxn>
              <a:cxn ang="0">
                <a:pos x="6743" y="39620"/>
              </a:cxn>
              <a:cxn ang="0">
                <a:pos x="13241" y="45838"/>
              </a:cxn>
              <a:cxn ang="0">
                <a:pos x="20653" y="48924"/>
              </a:cxn>
              <a:cxn ang="0">
                <a:pos x="28135" y="48316"/>
              </a:cxn>
              <a:cxn ang="0">
                <a:pos x="34257" y="43959"/>
              </a:cxn>
              <a:cxn ang="0">
                <a:pos x="37958" y="36821"/>
              </a:cxn>
              <a:cxn ang="0">
                <a:pos x="38953" y="27874"/>
              </a:cxn>
              <a:cxn ang="0">
                <a:pos x="36957" y="18091"/>
              </a:cxn>
            </a:cxnLst>
            <a:rect l="0" t="0" r="r" b="b"/>
            <a:pathLst>
              <a:path w="39370" h="49529">
                <a:moveTo>
                  <a:pt x="36957" y="18091"/>
                </a:moveTo>
                <a:lnTo>
                  <a:pt x="32207" y="9303"/>
                </a:lnTo>
                <a:lnTo>
                  <a:pt x="25708" y="3085"/>
                </a:lnTo>
                <a:lnTo>
                  <a:pt x="18299" y="0"/>
                </a:lnTo>
                <a:lnTo>
                  <a:pt x="10817" y="607"/>
                </a:lnTo>
                <a:lnTo>
                  <a:pt x="4692" y="4964"/>
                </a:lnTo>
                <a:lnTo>
                  <a:pt x="992" y="12102"/>
                </a:lnTo>
                <a:lnTo>
                  <a:pt x="0" y="21049"/>
                </a:lnTo>
                <a:lnTo>
                  <a:pt x="1998" y="30832"/>
                </a:lnTo>
                <a:lnTo>
                  <a:pt x="6743" y="39620"/>
                </a:lnTo>
                <a:lnTo>
                  <a:pt x="13241" y="45838"/>
                </a:lnTo>
                <a:lnTo>
                  <a:pt x="20653" y="48924"/>
                </a:lnTo>
                <a:lnTo>
                  <a:pt x="28135" y="48316"/>
                </a:lnTo>
                <a:lnTo>
                  <a:pt x="34257" y="43959"/>
                </a:lnTo>
                <a:lnTo>
                  <a:pt x="37958" y="36821"/>
                </a:lnTo>
                <a:lnTo>
                  <a:pt x="38953" y="27874"/>
                </a:lnTo>
                <a:lnTo>
                  <a:pt x="36957" y="18091"/>
                </a:lnTo>
                <a:close/>
              </a:path>
            </a:pathLst>
          </a:custGeom>
          <a:noFill/>
          <a:ln w="45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16" name="object 29"/>
          <p:cNvSpPr>
            <a:spLocks/>
          </p:cNvSpPr>
          <p:nvPr/>
        </p:nvSpPr>
        <p:spPr bwMode="auto">
          <a:xfrm>
            <a:off x="5641975" y="5986463"/>
            <a:ext cx="165100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970" y="28045"/>
              </a:cxn>
              <a:cxn ang="0">
                <a:pos x="78215" y="51596"/>
              </a:cxn>
              <a:cxn ang="0">
                <a:pos x="120399" y="70481"/>
              </a:cxn>
              <a:cxn ang="0">
                <a:pos x="164182" y="84524"/>
              </a:cxn>
            </a:cxnLst>
            <a:rect l="0" t="0" r="r" b="b"/>
            <a:pathLst>
              <a:path w="164464" h="85089">
                <a:moveTo>
                  <a:pt x="0" y="0"/>
                </a:moveTo>
                <a:lnTo>
                  <a:pt x="37970" y="28045"/>
                </a:lnTo>
                <a:lnTo>
                  <a:pt x="78215" y="51596"/>
                </a:lnTo>
                <a:lnTo>
                  <a:pt x="120399" y="70481"/>
                </a:lnTo>
                <a:lnTo>
                  <a:pt x="164182" y="84524"/>
                </a:lnTo>
              </a:path>
            </a:pathLst>
          </a:custGeom>
          <a:noFill/>
          <a:ln w="75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17" name="object 30"/>
          <p:cNvSpPr>
            <a:spLocks/>
          </p:cNvSpPr>
          <p:nvPr/>
        </p:nvSpPr>
        <p:spPr bwMode="auto">
          <a:xfrm>
            <a:off x="5641975" y="6019800"/>
            <a:ext cx="165100" cy="84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970" y="28045"/>
              </a:cxn>
              <a:cxn ang="0">
                <a:pos x="78215" y="51596"/>
              </a:cxn>
              <a:cxn ang="0">
                <a:pos x="120399" y="70481"/>
              </a:cxn>
              <a:cxn ang="0">
                <a:pos x="164182" y="84524"/>
              </a:cxn>
            </a:cxnLst>
            <a:rect l="0" t="0" r="r" b="b"/>
            <a:pathLst>
              <a:path w="164464" h="85089">
                <a:moveTo>
                  <a:pt x="0" y="0"/>
                </a:moveTo>
                <a:lnTo>
                  <a:pt x="37970" y="28045"/>
                </a:lnTo>
                <a:lnTo>
                  <a:pt x="78215" y="51596"/>
                </a:lnTo>
                <a:lnTo>
                  <a:pt x="120399" y="70481"/>
                </a:lnTo>
                <a:lnTo>
                  <a:pt x="164182" y="84524"/>
                </a:lnTo>
              </a:path>
            </a:pathLst>
          </a:custGeom>
          <a:noFill/>
          <a:ln w="75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18" name="object 31"/>
          <p:cNvSpPr>
            <a:spLocks/>
          </p:cNvSpPr>
          <p:nvPr/>
        </p:nvSpPr>
        <p:spPr bwMode="auto">
          <a:xfrm>
            <a:off x="5641975" y="6053138"/>
            <a:ext cx="165100" cy="84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970" y="28045"/>
              </a:cxn>
              <a:cxn ang="0">
                <a:pos x="78215" y="51596"/>
              </a:cxn>
              <a:cxn ang="0">
                <a:pos x="120399" y="70478"/>
              </a:cxn>
              <a:cxn ang="0">
                <a:pos x="164182" y="84518"/>
              </a:cxn>
            </a:cxnLst>
            <a:rect l="0" t="0" r="r" b="b"/>
            <a:pathLst>
              <a:path w="164464" h="85089">
                <a:moveTo>
                  <a:pt x="0" y="0"/>
                </a:moveTo>
                <a:lnTo>
                  <a:pt x="37970" y="28045"/>
                </a:lnTo>
                <a:lnTo>
                  <a:pt x="78215" y="51596"/>
                </a:lnTo>
                <a:lnTo>
                  <a:pt x="120399" y="70478"/>
                </a:lnTo>
                <a:lnTo>
                  <a:pt x="164182" y="84518"/>
                </a:lnTo>
              </a:path>
            </a:pathLst>
          </a:custGeom>
          <a:noFill/>
          <a:ln w="75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19" name="object 32"/>
          <p:cNvSpPr>
            <a:spLocks/>
          </p:cNvSpPr>
          <p:nvPr/>
        </p:nvSpPr>
        <p:spPr bwMode="auto">
          <a:xfrm>
            <a:off x="5635625" y="5643563"/>
            <a:ext cx="177800" cy="98425"/>
          </a:xfrm>
          <a:custGeom>
            <a:avLst/>
            <a:gdLst/>
            <a:ahLst/>
            <a:cxnLst>
              <a:cxn ang="0">
                <a:pos x="7060" y="0"/>
              </a:cxn>
              <a:cxn ang="0">
                <a:pos x="3611" y="138"/>
              </a:cxn>
              <a:cxn ang="0">
                <a:pos x="509" y="3308"/>
              </a:cxn>
              <a:cxn ang="0">
                <a:pos x="0" y="4779"/>
              </a:cxn>
              <a:cxn ang="0">
                <a:pos x="178" y="6238"/>
              </a:cxn>
              <a:cxn ang="0">
                <a:pos x="528" y="9810"/>
              </a:cxn>
              <a:cxn ang="0">
                <a:pos x="2694" y="13005"/>
              </a:cxn>
              <a:cxn ang="0">
                <a:pos x="5994" y="14816"/>
              </a:cxn>
              <a:cxn ang="0">
                <a:pos x="42956" y="42448"/>
              </a:cxn>
              <a:cxn ang="0">
                <a:pos x="82909" y="65885"/>
              </a:cxn>
              <a:cxn ang="0">
                <a:pos x="125450" y="84919"/>
              </a:cxn>
              <a:cxn ang="0">
                <a:pos x="170177" y="99341"/>
              </a:cxn>
              <a:cxn ang="0">
                <a:pos x="174707" y="98385"/>
              </a:cxn>
              <a:cxn ang="0">
                <a:pos x="177556" y="94172"/>
              </a:cxn>
              <a:cxn ang="0">
                <a:pos x="175824" y="86952"/>
              </a:cxn>
              <a:cxn ang="0">
                <a:pos x="173352" y="84637"/>
              </a:cxn>
              <a:cxn ang="0">
                <a:pos x="170177" y="83971"/>
              </a:cxn>
              <a:cxn ang="0">
                <a:pos x="126363" y="70065"/>
              </a:cxn>
              <a:cxn ang="0">
                <a:pos x="84675" y="51615"/>
              </a:cxn>
              <a:cxn ang="0">
                <a:pos x="45514" y="28829"/>
              </a:cxn>
              <a:cxn ang="0">
                <a:pos x="9278" y="1911"/>
              </a:cxn>
              <a:cxn ang="0">
                <a:pos x="7060" y="0"/>
              </a:cxn>
            </a:cxnLst>
            <a:rect l="0" t="0" r="r" b="b"/>
            <a:pathLst>
              <a:path w="177800" h="99695">
                <a:moveTo>
                  <a:pt x="7060" y="0"/>
                </a:moveTo>
                <a:lnTo>
                  <a:pt x="3611" y="138"/>
                </a:lnTo>
                <a:lnTo>
                  <a:pt x="509" y="3308"/>
                </a:lnTo>
                <a:lnTo>
                  <a:pt x="0" y="4779"/>
                </a:lnTo>
                <a:lnTo>
                  <a:pt x="178" y="6238"/>
                </a:lnTo>
                <a:lnTo>
                  <a:pt x="528" y="9810"/>
                </a:lnTo>
                <a:lnTo>
                  <a:pt x="2694" y="13005"/>
                </a:lnTo>
                <a:lnTo>
                  <a:pt x="5994" y="14816"/>
                </a:lnTo>
                <a:lnTo>
                  <a:pt x="42956" y="42448"/>
                </a:lnTo>
                <a:lnTo>
                  <a:pt x="82909" y="65885"/>
                </a:lnTo>
                <a:lnTo>
                  <a:pt x="125450" y="84919"/>
                </a:lnTo>
                <a:lnTo>
                  <a:pt x="170177" y="99341"/>
                </a:lnTo>
                <a:lnTo>
                  <a:pt x="174707" y="98385"/>
                </a:lnTo>
                <a:lnTo>
                  <a:pt x="177556" y="94172"/>
                </a:lnTo>
                <a:lnTo>
                  <a:pt x="175824" y="86952"/>
                </a:lnTo>
                <a:lnTo>
                  <a:pt x="173352" y="84637"/>
                </a:lnTo>
                <a:lnTo>
                  <a:pt x="170177" y="83971"/>
                </a:lnTo>
                <a:lnTo>
                  <a:pt x="126363" y="70065"/>
                </a:lnTo>
                <a:lnTo>
                  <a:pt x="84675" y="51615"/>
                </a:lnTo>
                <a:lnTo>
                  <a:pt x="45514" y="28829"/>
                </a:lnTo>
                <a:lnTo>
                  <a:pt x="9278" y="1911"/>
                </a:lnTo>
                <a:lnTo>
                  <a:pt x="706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20" name="object 33"/>
          <p:cNvSpPr>
            <a:spLocks/>
          </p:cNvSpPr>
          <p:nvPr/>
        </p:nvSpPr>
        <p:spPr bwMode="auto">
          <a:xfrm>
            <a:off x="5635625" y="5643563"/>
            <a:ext cx="177800" cy="98425"/>
          </a:xfrm>
          <a:custGeom>
            <a:avLst/>
            <a:gdLst/>
            <a:ahLst/>
            <a:cxnLst>
              <a:cxn ang="0">
                <a:pos x="5994" y="14816"/>
              </a:cxn>
              <a:cxn ang="0">
                <a:pos x="42956" y="42448"/>
              </a:cxn>
              <a:cxn ang="0">
                <a:pos x="82909" y="65885"/>
              </a:cxn>
              <a:cxn ang="0">
                <a:pos x="125450" y="84919"/>
              </a:cxn>
              <a:cxn ang="0">
                <a:pos x="170177" y="99341"/>
              </a:cxn>
              <a:cxn ang="0">
                <a:pos x="174707" y="98385"/>
              </a:cxn>
              <a:cxn ang="0">
                <a:pos x="177556" y="94172"/>
              </a:cxn>
              <a:cxn ang="0">
                <a:pos x="176539" y="89920"/>
              </a:cxn>
              <a:cxn ang="0">
                <a:pos x="175824" y="86952"/>
              </a:cxn>
              <a:cxn ang="0">
                <a:pos x="173352" y="84637"/>
              </a:cxn>
              <a:cxn ang="0">
                <a:pos x="170177" y="83971"/>
              </a:cxn>
              <a:cxn ang="0">
                <a:pos x="126363" y="70065"/>
              </a:cxn>
              <a:cxn ang="0">
                <a:pos x="84675" y="51615"/>
              </a:cxn>
              <a:cxn ang="0">
                <a:pos x="45514" y="28829"/>
              </a:cxn>
              <a:cxn ang="0">
                <a:pos x="9278" y="1911"/>
              </a:cxn>
              <a:cxn ang="0">
                <a:pos x="7060" y="0"/>
              </a:cxn>
              <a:cxn ang="0">
                <a:pos x="3611" y="138"/>
              </a:cxn>
              <a:cxn ang="0">
                <a:pos x="1576" y="2213"/>
              </a:cxn>
              <a:cxn ang="0">
                <a:pos x="509" y="3308"/>
              </a:cxn>
              <a:cxn ang="0">
                <a:pos x="0" y="4779"/>
              </a:cxn>
              <a:cxn ang="0">
                <a:pos x="178" y="6238"/>
              </a:cxn>
              <a:cxn ang="0">
                <a:pos x="528" y="9810"/>
              </a:cxn>
              <a:cxn ang="0">
                <a:pos x="2694" y="13005"/>
              </a:cxn>
              <a:cxn ang="0">
                <a:pos x="5994" y="14816"/>
              </a:cxn>
            </a:cxnLst>
            <a:rect l="0" t="0" r="r" b="b"/>
            <a:pathLst>
              <a:path w="177800" h="99695">
                <a:moveTo>
                  <a:pt x="5994" y="14816"/>
                </a:moveTo>
                <a:lnTo>
                  <a:pt x="42956" y="42448"/>
                </a:lnTo>
                <a:lnTo>
                  <a:pt x="82909" y="65885"/>
                </a:lnTo>
                <a:lnTo>
                  <a:pt x="125450" y="84919"/>
                </a:lnTo>
                <a:lnTo>
                  <a:pt x="170177" y="99341"/>
                </a:lnTo>
                <a:lnTo>
                  <a:pt x="174707" y="98385"/>
                </a:lnTo>
                <a:lnTo>
                  <a:pt x="177556" y="94172"/>
                </a:lnTo>
                <a:lnTo>
                  <a:pt x="176539" y="89920"/>
                </a:lnTo>
                <a:lnTo>
                  <a:pt x="175824" y="86952"/>
                </a:lnTo>
                <a:lnTo>
                  <a:pt x="173352" y="84637"/>
                </a:lnTo>
                <a:lnTo>
                  <a:pt x="170177" y="83971"/>
                </a:lnTo>
                <a:lnTo>
                  <a:pt x="126363" y="70065"/>
                </a:lnTo>
                <a:lnTo>
                  <a:pt x="84675" y="51615"/>
                </a:lnTo>
                <a:lnTo>
                  <a:pt x="45514" y="28829"/>
                </a:lnTo>
                <a:lnTo>
                  <a:pt x="9278" y="1911"/>
                </a:lnTo>
                <a:lnTo>
                  <a:pt x="7060" y="0"/>
                </a:lnTo>
                <a:lnTo>
                  <a:pt x="3611" y="138"/>
                </a:lnTo>
                <a:lnTo>
                  <a:pt x="1576" y="2213"/>
                </a:lnTo>
                <a:lnTo>
                  <a:pt x="509" y="3308"/>
                </a:lnTo>
                <a:lnTo>
                  <a:pt x="0" y="4779"/>
                </a:lnTo>
                <a:lnTo>
                  <a:pt x="178" y="6238"/>
                </a:lnTo>
                <a:lnTo>
                  <a:pt x="528" y="9810"/>
                </a:lnTo>
                <a:lnTo>
                  <a:pt x="2694" y="13005"/>
                </a:lnTo>
                <a:lnTo>
                  <a:pt x="5994" y="14816"/>
                </a:lnTo>
                <a:close/>
              </a:path>
            </a:pathLst>
          </a:custGeom>
          <a:noFill/>
          <a:ln w="4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21" name="object 34"/>
          <p:cNvSpPr>
            <a:spLocks noChangeArrowheads="1"/>
          </p:cNvSpPr>
          <p:nvPr/>
        </p:nvSpPr>
        <p:spPr bwMode="auto">
          <a:xfrm>
            <a:off x="5688013" y="5691188"/>
            <a:ext cx="50800" cy="3175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322" name="object 35"/>
          <p:cNvSpPr>
            <a:spLocks/>
          </p:cNvSpPr>
          <p:nvPr/>
        </p:nvSpPr>
        <p:spPr bwMode="auto">
          <a:xfrm>
            <a:off x="5688013" y="5691188"/>
            <a:ext cx="50800" cy="31750"/>
          </a:xfrm>
          <a:custGeom>
            <a:avLst/>
            <a:gdLst/>
            <a:ahLst/>
            <a:cxnLst>
              <a:cxn ang="0">
                <a:pos x="50057" y="30766"/>
              </a:cxn>
              <a:cxn ang="0">
                <a:pos x="40560" y="13014"/>
              </a:cxn>
              <a:cxn ang="0">
                <a:pos x="28224" y="2519"/>
              </a:cxn>
              <a:cxn ang="0">
                <a:pos x="14490" y="0"/>
              </a:cxn>
              <a:cxn ang="0">
                <a:pos x="801" y="6176"/>
              </a:cxn>
              <a:cxn ang="0">
                <a:pos x="0" y="14199"/>
              </a:cxn>
              <a:cxn ang="0">
                <a:pos x="5235" y="21499"/>
              </a:cxn>
              <a:cxn ang="0">
                <a:pos x="15567" y="27285"/>
              </a:cxn>
              <a:cxn ang="0">
                <a:pos x="30053" y="30766"/>
              </a:cxn>
              <a:cxn ang="0">
                <a:pos x="36616" y="31596"/>
              </a:cxn>
              <a:cxn ang="0">
                <a:pos x="43493" y="31596"/>
              </a:cxn>
              <a:cxn ang="0">
                <a:pos x="50057" y="30766"/>
              </a:cxn>
            </a:cxnLst>
            <a:rect l="0" t="0" r="r" b="b"/>
            <a:pathLst>
              <a:path w="50164" h="31750">
                <a:moveTo>
                  <a:pt x="50057" y="30766"/>
                </a:moveTo>
                <a:lnTo>
                  <a:pt x="40560" y="13014"/>
                </a:lnTo>
                <a:lnTo>
                  <a:pt x="28224" y="2519"/>
                </a:lnTo>
                <a:lnTo>
                  <a:pt x="14490" y="0"/>
                </a:lnTo>
                <a:lnTo>
                  <a:pt x="801" y="6176"/>
                </a:lnTo>
                <a:lnTo>
                  <a:pt x="0" y="14199"/>
                </a:lnTo>
                <a:lnTo>
                  <a:pt x="5235" y="21499"/>
                </a:lnTo>
                <a:lnTo>
                  <a:pt x="15567" y="27285"/>
                </a:lnTo>
                <a:lnTo>
                  <a:pt x="30053" y="30766"/>
                </a:lnTo>
                <a:lnTo>
                  <a:pt x="36616" y="31596"/>
                </a:lnTo>
                <a:lnTo>
                  <a:pt x="43493" y="31596"/>
                </a:lnTo>
                <a:lnTo>
                  <a:pt x="50057" y="30766"/>
                </a:lnTo>
                <a:close/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23" name="object 36"/>
          <p:cNvSpPr>
            <a:spLocks noChangeArrowheads="1"/>
          </p:cNvSpPr>
          <p:nvPr/>
        </p:nvSpPr>
        <p:spPr bwMode="auto">
          <a:xfrm>
            <a:off x="5641975" y="5702300"/>
            <a:ext cx="165100" cy="128588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324" name="object 37"/>
          <p:cNvSpPr>
            <a:spLocks/>
          </p:cNvSpPr>
          <p:nvPr/>
        </p:nvSpPr>
        <p:spPr bwMode="auto">
          <a:xfrm>
            <a:off x="5641975" y="5711825"/>
            <a:ext cx="165100" cy="95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766"/>
              </a:cxn>
              <a:cxn ang="0">
                <a:pos x="36842" y="38573"/>
              </a:cxn>
              <a:cxn ang="0">
                <a:pos x="76770" y="62074"/>
              </a:cxn>
              <a:cxn ang="0">
                <a:pos x="119359" y="81049"/>
              </a:cxn>
              <a:cxn ang="0">
                <a:pos x="164182" y="95279"/>
              </a:cxn>
              <a:cxn ang="0">
                <a:pos x="164182" y="84524"/>
              </a:cxn>
              <a:cxn ang="0">
                <a:pos x="119709" y="69609"/>
              </a:cxn>
              <a:cxn ang="0">
                <a:pos x="77290" y="50431"/>
              </a:cxn>
              <a:cxn ang="0">
                <a:pos x="37271" y="27169"/>
              </a:cxn>
              <a:cxn ang="0">
                <a:pos x="0" y="0"/>
              </a:cxn>
            </a:cxnLst>
            <a:rect l="0" t="0" r="r" b="b"/>
            <a:pathLst>
              <a:path w="164464" h="95885">
                <a:moveTo>
                  <a:pt x="0" y="0"/>
                </a:moveTo>
                <a:lnTo>
                  <a:pt x="0" y="10766"/>
                </a:lnTo>
                <a:lnTo>
                  <a:pt x="36842" y="38573"/>
                </a:lnTo>
                <a:lnTo>
                  <a:pt x="76770" y="62074"/>
                </a:lnTo>
                <a:lnTo>
                  <a:pt x="119359" y="81049"/>
                </a:lnTo>
                <a:lnTo>
                  <a:pt x="164182" y="95279"/>
                </a:lnTo>
                <a:lnTo>
                  <a:pt x="164182" y="84524"/>
                </a:lnTo>
                <a:lnTo>
                  <a:pt x="119709" y="69609"/>
                </a:lnTo>
                <a:lnTo>
                  <a:pt x="77290" y="50431"/>
                </a:lnTo>
                <a:lnTo>
                  <a:pt x="37271" y="271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25" name="object 38"/>
          <p:cNvSpPr>
            <a:spLocks/>
          </p:cNvSpPr>
          <p:nvPr/>
        </p:nvSpPr>
        <p:spPr bwMode="auto">
          <a:xfrm>
            <a:off x="5641975" y="5702300"/>
            <a:ext cx="165100" cy="127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3029"/>
              </a:cxn>
              <a:cxn ang="0">
                <a:pos x="37269" y="70201"/>
              </a:cxn>
              <a:cxn ang="0">
                <a:pos x="77288" y="93466"/>
              </a:cxn>
              <a:cxn ang="0">
                <a:pos x="119709" y="112644"/>
              </a:cxn>
              <a:cxn ang="0">
                <a:pos x="164182" y="127554"/>
              </a:cxn>
            </a:cxnLst>
            <a:rect l="0" t="0" r="r" b="b"/>
            <a:pathLst>
              <a:path w="164464" h="127635">
                <a:moveTo>
                  <a:pt x="0" y="0"/>
                </a:moveTo>
                <a:lnTo>
                  <a:pt x="0" y="43029"/>
                </a:lnTo>
                <a:lnTo>
                  <a:pt x="37269" y="70201"/>
                </a:lnTo>
                <a:lnTo>
                  <a:pt x="77288" y="93466"/>
                </a:lnTo>
                <a:lnTo>
                  <a:pt x="119709" y="112644"/>
                </a:lnTo>
                <a:lnTo>
                  <a:pt x="164182" y="127554"/>
                </a:lnTo>
              </a:path>
            </a:pathLst>
          </a:custGeom>
          <a:noFill/>
          <a:ln w="452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26" name="object 39"/>
          <p:cNvSpPr>
            <a:spLocks/>
          </p:cNvSpPr>
          <p:nvPr/>
        </p:nvSpPr>
        <p:spPr bwMode="auto">
          <a:xfrm>
            <a:off x="5641975" y="5703888"/>
            <a:ext cx="165100" cy="127000"/>
          </a:xfrm>
          <a:custGeom>
            <a:avLst/>
            <a:gdLst/>
            <a:ahLst/>
            <a:cxnLst>
              <a:cxn ang="0">
                <a:pos x="164182" y="127554"/>
              </a:cxn>
              <a:cxn ang="0">
                <a:pos x="164182" y="84524"/>
              </a:cxn>
              <a:cxn ang="0">
                <a:pos x="119812" y="69409"/>
              </a:cxn>
              <a:cxn ang="0">
                <a:pos x="77442" y="50172"/>
              </a:cxn>
              <a:cxn ang="0">
                <a:pos x="37397" y="26980"/>
              </a:cxn>
              <a:cxn ang="0">
                <a:pos x="0" y="0"/>
              </a:cxn>
            </a:cxnLst>
            <a:rect l="0" t="0" r="r" b="b"/>
            <a:pathLst>
              <a:path w="164464" h="127635">
                <a:moveTo>
                  <a:pt x="164182" y="127554"/>
                </a:moveTo>
                <a:lnTo>
                  <a:pt x="164182" y="84524"/>
                </a:lnTo>
                <a:lnTo>
                  <a:pt x="119812" y="69409"/>
                </a:lnTo>
                <a:lnTo>
                  <a:pt x="77442" y="50172"/>
                </a:lnTo>
                <a:lnTo>
                  <a:pt x="37397" y="26980"/>
                </a:lnTo>
                <a:lnTo>
                  <a:pt x="0" y="0"/>
                </a:lnTo>
              </a:path>
            </a:pathLst>
          </a:custGeom>
          <a:noFill/>
          <a:ln w="45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27" name="object 40"/>
          <p:cNvSpPr>
            <a:spLocks noChangeArrowheads="1"/>
          </p:cNvSpPr>
          <p:nvPr/>
        </p:nvSpPr>
        <p:spPr bwMode="auto">
          <a:xfrm>
            <a:off x="2124075" y="3068638"/>
            <a:ext cx="5040313" cy="2525712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328" name="object 4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A8F45F5D-B303-4211-BEBA-8991E66F777B}" type="slidenum">
              <a:rPr lang="th-TH"/>
              <a:pPr marL="111125"/>
              <a:t>6</a:t>
            </a:fld>
            <a:endParaRPr lang="th-T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object 2"/>
          <p:cNvSpPr>
            <a:spLocks noChangeArrowheads="1"/>
          </p:cNvSpPr>
          <p:nvPr/>
        </p:nvSpPr>
        <p:spPr bwMode="auto">
          <a:xfrm>
            <a:off x="1331913" y="2708275"/>
            <a:ext cx="865187" cy="8064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4" name="object 3"/>
          <p:cNvSpPr>
            <a:spLocks noChangeArrowheads="1"/>
          </p:cNvSpPr>
          <p:nvPr/>
        </p:nvSpPr>
        <p:spPr bwMode="auto">
          <a:xfrm>
            <a:off x="2771775" y="5589588"/>
            <a:ext cx="865188" cy="8064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5" name="object 4"/>
          <p:cNvSpPr>
            <a:spLocks noChangeArrowheads="1"/>
          </p:cNvSpPr>
          <p:nvPr/>
        </p:nvSpPr>
        <p:spPr bwMode="auto">
          <a:xfrm>
            <a:off x="4211638" y="2349500"/>
            <a:ext cx="865187" cy="8064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6" name="object 5"/>
          <p:cNvSpPr>
            <a:spLocks noChangeArrowheads="1"/>
          </p:cNvSpPr>
          <p:nvPr/>
        </p:nvSpPr>
        <p:spPr bwMode="auto">
          <a:xfrm>
            <a:off x="6661150" y="2781300"/>
            <a:ext cx="865188" cy="8064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7" name="object 6"/>
          <p:cNvSpPr>
            <a:spLocks noChangeArrowheads="1"/>
          </p:cNvSpPr>
          <p:nvPr/>
        </p:nvSpPr>
        <p:spPr bwMode="auto">
          <a:xfrm>
            <a:off x="2627313" y="3860800"/>
            <a:ext cx="3600450" cy="533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8" name="object 7"/>
          <p:cNvSpPr>
            <a:spLocks noChangeArrowheads="1"/>
          </p:cNvSpPr>
          <p:nvPr/>
        </p:nvSpPr>
        <p:spPr bwMode="auto">
          <a:xfrm>
            <a:off x="5364163" y="5229225"/>
            <a:ext cx="865187" cy="8064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9" name="object 8"/>
          <p:cNvSpPr>
            <a:spLocks/>
          </p:cNvSpPr>
          <p:nvPr/>
        </p:nvSpPr>
        <p:spPr bwMode="auto">
          <a:xfrm>
            <a:off x="2125663" y="3284538"/>
            <a:ext cx="1152525" cy="649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2144" y="649223"/>
              </a:cxn>
            </a:cxnLst>
            <a:rect l="0" t="0" r="r" b="b"/>
            <a:pathLst>
              <a:path w="1152525" h="649604">
                <a:moveTo>
                  <a:pt x="0" y="0"/>
                </a:moveTo>
                <a:lnTo>
                  <a:pt x="1152144" y="649223"/>
                </a:lnTo>
              </a:path>
            </a:pathLst>
          </a:custGeom>
          <a:noFill/>
          <a:ln w="380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0" name="object 9"/>
          <p:cNvSpPr>
            <a:spLocks/>
          </p:cNvSpPr>
          <p:nvPr/>
        </p:nvSpPr>
        <p:spPr bwMode="auto">
          <a:xfrm>
            <a:off x="4427538" y="3070225"/>
            <a:ext cx="434975" cy="790575"/>
          </a:xfrm>
          <a:custGeom>
            <a:avLst/>
            <a:gdLst/>
            <a:ahLst/>
            <a:cxnLst>
              <a:cxn ang="0">
                <a:pos x="0" y="790956"/>
              </a:cxn>
              <a:cxn ang="0">
                <a:pos x="434339" y="0"/>
              </a:cxn>
            </a:cxnLst>
            <a:rect l="0" t="0" r="r" b="b"/>
            <a:pathLst>
              <a:path w="434339" h="791210">
                <a:moveTo>
                  <a:pt x="0" y="790956"/>
                </a:moveTo>
                <a:lnTo>
                  <a:pt x="434339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1" name="object 10"/>
          <p:cNvSpPr>
            <a:spLocks/>
          </p:cNvSpPr>
          <p:nvPr/>
        </p:nvSpPr>
        <p:spPr bwMode="auto">
          <a:xfrm>
            <a:off x="5580063" y="3429000"/>
            <a:ext cx="1225550" cy="431800"/>
          </a:xfrm>
          <a:custGeom>
            <a:avLst/>
            <a:gdLst/>
            <a:ahLst/>
            <a:cxnLst>
              <a:cxn ang="0">
                <a:pos x="0" y="431292"/>
              </a:cxn>
              <a:cxn ang="0">
                <a:pos x="1225296" y="0"/>
              </a:cxn>
            </a:cxnLst>
            <a:rect l="0" t="0" r="r" b="b"/>
            <a:pathLst>
              <a:path w="1225550" h="431800">
                <a:moveTo>
                  <a:pt x="0" y="431292"/>
                </a:moveTo>
                <a:lnTo>
                  <a:pt x="1225296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2" name="object 11"/>
          <p:cNvSpPr>
            <a:spLocks/>
          </p:cNvSpPr>
          <p:nvPr/>
        </p:nvSpPr>
        <p:spPr bwMode="auto">
          <a:xfrm>
            <a:off x="3349625" y="4367213"/>
            <a:ext cx="501650" cy="1295400"/>
          </a:xfrm>
          <a:custGeom>
            <a:avLst/>
            <a:gdLst/>
            <a:ahLst/>
            <a:cxnLst>
              <a:cxn ang="0">
                <a:pos x="502920" y="0"/>
              </a:cxn>
              <a:cxn ang="0">
                <a:pos x="0" y="1295399"/>
              </a:cxn>
            </a:cxnLst>
            <a:rect l="0" t="0" r="r" b="b"/>
            <a:pathLst>
              <a:path w="502920" h="1295400">
                <a:moveTo>
                  <a:pt x="502920" y="0"/>
                </a:moveTo>
                <a:lnTo>
                  <a:pt x="0" y="1295399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3" name="object 12"/>
          <p:cNvSpPr>
            <a:spLocks/>
          </p:cNvSpPr>
          <p:nvPr/>
        </p:nvSpPr>
        <p:spPr bwMode="auto">
          <a:xfrm>
            <a:off x="5003800" y="4367213"/>
            <a:ext cx="647700" cy="862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7700" y="862583"/>
              </a:cxn>
            </a:cxnLst>
            <a:rect l="0" t="0" r="r" b="b"/>
            <a:pathLst>
              <a:path w="647700" h="862964">
                <a:moveTo>
                  <a:pt x="0" y="0"/>
                </a:moveTo>
                <a:lnTo>
                  <a:pt x="647700" y="862583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4" name="object 13"/>
          <p:cNvSpPr>
            <a:spLocks noChangeArrowheads="1"/>
          </p:cNvSpPr>
          <p:nvPr/>
        </p:nvSpPr>
        <p:spPr bwMode="auto">
          <a:xfrm>
            <a:off x="1116013" y="5157788"/>
            <a:ext cx="865187" cy="8064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25" name="object 14"/>
          <p:cNvSpPr>
            <a:spLocks/>
          </p:cNvSpPr>
          <p:nvPr/>
        </p:nvSpPr>
        <p:spPr bwMode="auto">
          <a:xfrm>
            <a:off x="1763713" y="4367213"/>
            <a:ext cx="1223962" cy="862012"/>
          </a:xfrm>
          <a:custGeom>
            <a:avLst/>
            <a:gdLst/>
            <a:ahLst/>
            <a:cxnLst>
              <a:cxn ang="0">
                <a:pos x="0" y="862583"/>
              </a:cxn>
              <a:cxn ang="0">
                <a:pos x="1223771" y="0"/>
              </a:cxn>
            </a:cxnLst>
            <a:rect l="0" t="0" r="r" b="b"/>
            <a:pathLst>
              <a:path w="1224280" h="862964">
                <a:moveTo>
                  <a:pt x="0" y="862583"/>
                </a:moveTo>
                <a:lnTo>
                  <a:pt x="1223771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6" name="object 15"/>
          <p:cNvSpPr>
            <a:spLocks/>
          </p:cNvSpPr>
          <p:nvPr/>
        </p:nvSpPr>
        <p:spPr bwMode="auto">
          <a:xfrm>
            <a:off x="2987675" y="4222750"/>
            <a:ext cx="0" cy="144463"/>
          </a:xfrm>
          <a:custGeom>
            <a:avLst/>
            <a:gdLst/>
            <a:ahLst/>
            <a:cxnLst>
              <a:cxn ang="0">
                <a:pos x="0" y="144779"/>
              </a:cxn>
              <a:cxn ang="0">
                <a:pos x="0" y="0"/>
              </a:cxn>
            </a:cxnLst>
            <a:rect l="0" t="0" r="r" b="b"/>
            <a:pathLst>
              <a:path h="144779">
                <a:moveTo>
                  <a:pt x="0" y="144779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7" name="object 16"/>
          <p:cNvSpPr>
            <a:spLocks noChangeArrowheads="1"/>
          </p:cNvSpPr>
          <p:nvPr/>
        </p:nvSpPr>
        <p:spPr bwMode="auto">
          <a:xfrm>
            <a:off x="7308850" y="4076700"/>
            <a:ext cx="865188" cy="8064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28" name="object 17"/>
          <p:cNvSpPr>
            <a:spLocks/>
          </p:cNvSpPr>
          <p:nvPr/>
        </p:nvSpPr>
        <p:spPr bwMode="auto">
          <a:xfrm>
            <a:off x="6086475" y="4222750"/>
            <a:ext cx="1366838" cy="358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7027" y="359663"/>
              </a:cxn>
            </a:cxnLst>
            <a:rect l="0" t="0" r="r" b="b"/>
            <a:pathLst>
              <a:path w="1367154" h="360045">
                <a:moveTo>
                  <a:pt x="0" y="0"/>
                </a:moveTo>
                <a:lnTo>
                  <a:pt x="1367027" y="359663"/>
                </a:lnTo>
              </a:path>
            </a:pathLst>
          </a:custGeom>
          <a:noFill/>
          <a:ln w="380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01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Broadcast</a:t>
            </a:r>
          </a:p>
        </p:txBody>
      </p:sp>
      <p:sp>
        <p:nvSpPr>
          <p:cNvPr id="13330" name="object 19"/>
          <p:cNvSpPr>
            <a:spLocks noChangeArrowheads="1"/>
          </p:cNvSpPr>
          <p:nvPr/>
        </p:nvSpPr>
        <p:spPr bwMode="auto">
          <a:xfrm>
            <a:off x="3276600" y="5300663"/>
            <a:ext cx="360363" cy="2159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31" name="object 20"/>
          <p:cNvSpPr>
            <a:spLocks/>
          </p:cNvSpPr>
          <p:nvPr/>
        </p:nvSpPr>
        <p:spPr bwMode="auto">
          <a:xfrm>
            <a:off x="3276600" y="5300663"/>
            <a:ext cx="360363" cy="215900"/>
          </a:xfrm>
          <a:custGeom>
            <a:avLst/>
            <a:gdLst/>
            <a:ahLst/>
            <a:cxnLst>
              <a:cxn ang="0">
                <a:pos x="0" y="216407"/>
              </a:cxn>
              <a:cxn ang="0">
                <a:pos x="359663" y="216407"/>
              </a:cxn>
              <a:cxn ang="0">
                <a:pos x="359663" y="0"/>
              </a:cxn>
              <a:cxn ang="0">
                <a:pos x="0" y="0"/>
              </a:cxn>
              <a:cxn ang="0">
                <a:pos x="0" y="216407"/>
              </a:cxn>
            </a:cxnLst>
            <a:rect l="0" t="0" r="r" b="b"/>
            <a:pathLst>
              <a:path w="360045" h="216535">
                <a:moveTo>
                  <a:pt x="0" y="216407"/>
                </a:moveTo>
                <a:lnTo>
                  <a:pt x="359663" y="216407"/>
                </a:lnTo>
                <a:lnTo>
                  <a:pt x="359663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" name="object 21"/>
          <p:cNvSpPr txBox="1"/>
          <p:nvPr/>
        </p:nvSpPr>
        <p:spPr>
          <a:xfrm>
            <a:off x="3714750" y="5970588"/>
            <a:ext cx="323850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Ple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22363" y="2800350"/>
            <a:ext cx="3556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N</a:t>
            </a:r>
            <a:r>
              <a:rPr sz="1800" spc="-10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03675" y="2152650"/>
            <a:ext cx="39687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B</a:t>
            </a:r>
            <a:r>
              <a:rPr sz="1800" spc="-20" dirty="0">
                <a:latin typeface="Tahoma"/>
                <a:cs typeface="Tahoma"/>
              </a:rPr>
              <a:t>o</a:t>
            </a:r>
            <a:r>
              <a:rPr sz="1800" dirty="0">
                <a:latin typeface="Tahoma"/>
                <a:cs typeface="Tahoma"/>
              </a:rPr>
              <a:t>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15200" y="2511425"/>
            <a:ext cx="493713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Tahoma"/>
                <a:cs typeface="Tahoma"/>
              </a:rPr>
              <a:t>J</a:t>
            </a:r>
            <a:r>
              <a:rPr sz="1800" dirty="0">
                <a:latin typeface="Tahoma"/>
                <a:cs typeface="Tahoma"/>
              </a:rPr>
              <a:t>o</a:t>
            </a:r>
            <a:r>
              <a:rPr sz="1800" spc="-15" dirty="0">
                <a:latin typeface="Tahoma"/>
                <a:cs typeface="Tahoma"/>
              </a:rPr>
              <a:t>o</a:t>
            </a:r>
            <a:r>
              <a:rPr sz="1800" dirty="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336" name="object 25"/>
          <p:cNvSpPr txBox="1">
            <a:spLocks noChangeArrowheads="1"/>
          </p:cNvSpPr>
          <p:nvPr/>
        </p:nvSpPr>
        <p:spPr bwMode="auto">
          <a:xfrm>
            <a:off x="6380163" y="5680075"/>
            <a:ext cx="4635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Chai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81038" y="5176838"/>
            <a:ext cx="42545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G</a:t>
            </a:r>
            <a:r>
              <a:rPr sz="1800" spc="-10" dirty="0">
                <a:latin typeface="Tahoma"/>
                <a:cs typeface="Tahoma"/>
              </a:rPr>
              <a:t>o</a:t>
            </a:r>
            <a:r>
              <a:rPr sz="1800" dirty="0">
                <a:latin typeface="Tahoma"/>
                <a:cs typeface="Tahoma"/>
              </a:rPr>
              <a:t>lf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181975" y="4024313"/>
            <a:ext cx="452438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75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om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339" name="object 28"/>
          <p:cNvSpPr>
            <a:spLocks/>
          </p:cNvSpPr>
          <p:nvPr/>
        </p:nvSpPr>
        <p:spPr bwMode="auto">
          <a:xfrm>
            <a:off x="3457575" y="4149725"/>
            <a:ext cx="493713" cy="1163638"/>
          </a:xfrm>
          <a:custGeom>
            <a:avLst/>
            <a:gdLst/>
            <a:ahLst/>
            <a:cxnLst>
              <a:cxn ang="0">
                <a:pos x="351253" y="200776"/>
              </a:cxn>
              <a:cxn ang="0">
                <a:pos x="335788" y="242062"/>
              </a:cxn>
              <a:cxn ang="0">
                <a:pos x="310641" y="308864"/>
              </a:cxn>
              <a:cxn ang="0">
                <a:pos x="297688" y="343662"/>
              </a:cxn>
              <a:cxn ang="0">
                <a:pos x="284099" y="379603"/>
              </a:cxn>
              <a:cxn ang="0">
                <a:pos x="270382" y="416433"/>
              </a:cxn>
              <a:cxn ang="0">
                <a:pos x="211708" y="572389"/>
              </a:cxn>
              <a:cxn ang="0">
                <a:pos x="196468" y="613283"/>
              </a:cxn>
              <a:cxn ang="0">
                <a:pos x="180848" y="654685"/>
              </a:cxn>
              <a:cxn ang="0">
                <a:pos x="100329" y="869569"/>
              </a:cxn>
              <a:cxn ang="0">
                <a:pos x="67055" y="958088"/>
              </a:cxn>
              <a:cxn ang="0">
                <a:pos x="0" y="1137285"/>
              </a:cxn>
              <a:cxn ang="0">
                <a:pos x="71374" y="1163955"/>
              </a:cxn>
              <a:cxn ang="0">
                <a:pos x="138429" y="984758"/>
              </a:cxn>
              <a:cxn ang="0">
                <a:pos x="171703" y="896366"/>
              </a:cxn>
              <a:cxn ang="0">
                <a:pos x="283082" y="599186"/>
              </a:cxn>
              <a:cxn ang="0">
                <a:pos x="298195" y="559054"/>
              </a:cxn>
              <a:cxn ang="0">
                <a:pos x="312927" y="519684"/>
              </a:cxn>
              <a:cxn ang="0">
                <a:pos x="327532" y="481075"/>
              </a:cxn>
              <a:cxn ang="0">
                <a:pos x="341629" y="443230"/>
              </a:cxn>
              <a:cxn ang="0">
                <a:pos x="368934" y="370459"/>
              </a:cxn>
              <a:cxn ang="0">
                <a:pos x="407162" y="268859"/>
              </a:cxn>
              <a:cxn ang="0">
                <a:pos x="418973" y="237109"/>
              </a:cxn>
              <a:cxn ang="0">
                <a:pos x="422603" y="227437"/>
              </a:cxn>
              <a:cxn ang="0">
                <a:pos x="351253" y="200776"/>
              </a:cxn>
              <a:cxn ang="0">
                <a:pos x="484553" y="165100"/>
              </a:cxn>
              <a:cxn ang="0">
                <a:pos x="364616" y="165100"/>
              </a:cxn>
              <a:cxn ang="0">
                <a:pos x="435990" y="191770"/>
              </a:cxn>
              <a:cxn ang="0">
                <a:pos x="422603" y="227437"/>
              </a:cxn>
              <a:cxn ang="0">
                <a:pos x="494029" y="254127"/>
              </a:cxn>
              <a:cxn ang="0">
                <a:pos x="484553" y="165100"/>
              </a:cxn>
              <a:cxn ang="0">
                <a:pos x="364616" y="165100"/>
              </a:cxn>
              <a:cxn ang="0">
                <a:pos x="351253" y="200776"/>
              </a:cxn>
              <a:cxn ang="0">
                <a:pos x="422603" y="227437"/>
              </a:cxn>
              <a:cxn ang="0">
                <a:pos x="435990" y="191770"/>
              </a:cxn>
              <a:cxn ang="0">
                <a:pos x="364616" y="165100"/>
              </a:cxn>
              <a:cxn ang="0">
                <a:pos x="466978" y="0"/>
              </a:cxn>
              <a:cxn ang="0">
                <a:pos x="279907" y="174117"/>
              </a:cxn>
              <a:cxn ang="0">
                <a:pos x="351253" y="200776"/>
              </a:cxn>
              <a:cxn ang="0">
                <a:pos x="364616" y="165100"/>
              </a:cxn>
              <a:cxn ang="0">
                <a:pos x="484553" y="165100"/>
              </a:cxn>
              <a:cxn ang="0">
                <a:pos x="466978" y="0"/>
              </a:cxn>
            </a:cxnLst>
            <a:rect l="0" t="0" r="r" b="b"/>
            <a:pathLst>
              <a:path w="494029" h="1163954">
                <a:moveTo>
                  <a:pt x="351253" y="200776"/>
                </a:moveTo>
                <a:lnTo>
                  <a:pt x="335788" y="242062"/>
                </a:lnTo>
                <a:lnTo>
                  <a:pt x="310641" y="308864"/>
                </a:lnTo>
                <a:lnTo>
                  <a:pt x="297688" y="343662"/>
                </a:lnTo>
                <a:lnTo>
                  <a:pt x="284099" y="379603"/>
                </a:lnTo>
                <a:lnTo>
                  <a:pt x="270382" y="416433"/>
                </a:lnTo>
                <a:lnTo>
                  <a:pt x="211708" y="572389"/>
                </a:lnTo>
                <a:lnTo>
                  <a:pt x="196468" y="613283"/>
                </a:lnTo>
                <a:lnTo>
                  <a:pt x="180848" y="654685"/>
                </a:lnTo>
                <a:lnTo>
                  <a:pt x="100329" y="869569"/>
                </a:lnTo>
                <a:lnTo>
                  <a:pt x="67055" y="958088"/>
                </a:lnTo>
                <a:lnTo>
                  <a:pt x="0" y="1137285"/>
                </a:lnTo>
                <a:lnTo>
                  <a:pt x="71374" y="1163955"/>
                </a:lnTo>
                <a:lnTo>
                  <a:pt x="138429" y="984758"/>
                </a:lnTo>
                <a:lnTo>
                  <a:pt x="171703" y="896366"/>
                </a:lnTo>
                <a:lnTo>
                  <a:pt x="283082" y="599186"/>
                </a:lnTo>
                <a:lnTo>
                  <a:pt x="298195" y="559054"/>
                </a:lnTo>
                <a:lnTo>
                  <a:pt x="312927" y="519684"/>
                </a:lnTo>
                <a:lnTo>
                  <a:pt x="327532" y="481075"/>
                </a:lnTo>
                <a:lnTo>
                  <a:pt x="341629" y="443230"/>
                </a:lnTo>
                <a:lnTo>
                  <a:pt x="368934" y="370459"/>
                </a:lnTo>
                <a:lnTo>
                  <a:pt x="407162" y="268859"/>
                </a:lnTo>
                <a:lnTo>
                  <a:pt x="418973" y="237109"/>
                </a:lnTo>
                <a:lnTo>
                  <a:pt x="422603" y="227437"/>
                </a:lnTo>
                <a:lnTo>
                  <a:pt x="351253" y="200776"/>
                </a:lnTo>
                <a:close/>
              </a:path>
              <a:path w="494029" h="1163954">
                <a:moveTo>
                  <a:pt x="484553" y="165100"/>
                </a:moveTo>
                <a:lnTo>
                  <a:pt x="364616" y="165100"/>
                </a:lnTo>
                <a:lnTo>
                  <a:pt x="435990" y="191770"/>
                </a:lnTo>
                <a:lnTo>
                  <a:pt x="422603" y="227437"/>
                </a:lnTo>
                <a:lnTo>
                  <a:pt x="494029" y="254127"/>
                </a:lnTo>
                <a:lnTo>
                  <a:pt x="484553" y="165100"/>
                </a:lnTo>
                <a:close/>
              </a:path>
              <a:path w="494029" h="1163954">
                <a:moveTo>
                  <a:pt x="364616" y="165100"/>
                </a:moveTo>
                <a:lnTo>
                  <a:pt x="351253" y="200776"/>
                </a:lnTo>
                <a:lnTo>
                  <a:pt x="422603" y="227437"/>
                </a:lnTo>
                <a:lnTo>
                  <a:pt x="435990" y="191770"/>
                </a:lnTo>
                <a:lnTo>
                  <a:pt x="364616" y="165100"/>
                </a:lnTo>
                <a:close/>
              </a:path>
              <a:path w="494029" h="1163954">
                <a:moveTo>
                  <a:pt x="466978" y="0"/>
                </a:moveTo>
                <a:lnTo>
                  <a:pt x="279907" y="174117"/>
                </a:lnTo>
                <a:lnTo>
                  <a:pt x="351253" y="200776"/>
                </a:lnTo>
                <a:lnTo>
                  <a:pt x="364616" y="165100"/>
                </a:lnTo>
                <a:lnTo>
                  <a:pt x="484553" y="165100"/>
                </a:lnTo>
                <a:lnTo>
                  <a:pt x="466978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0" name="object 29"/>
          <p:cNvSpPr>
            <a:spLocks/>
          </p:cNvSpPr>
          <p:nvPr/>
        </p:nvSpPr>
        <p:spPr bwMode="auto">
          <a:xfrm>
            <a:off x="3970338" y="3213100"/>
            <a:ext cx="601662" cy="877888"/>
          </a:xfrm>
          <a:custGeom>
            <a:avLst/>
            <a:gdLst/>
            <a:ahLst/>
            <a:cxnLst>
              <a:cxn ang="0">
                <a:pos x="457183" y="100891"/>
              </a:cxn>
              <a:cxn ang="0">
                <a:pos x="429133" y="134874"/>
              </a:cxn>
              <a:cxn ang="0">
                <a:pos x="394335" y="183642"/>
              </a:cxn>
              <a:cxn ang="0">
                <a:pos x="358267" y="236982"/>
              </a:cxn>
              <a:cxn ang="0">
                <a:pos x="321183" y="294386"/>
              </a:cxn>
              <a:cxn ang="0">
                <a:pos x="263652" y="387477"/>
              </a:cxn>
              <a:cxn ang="0">
                <a:pos x="204470" y="487426"/>
              </a:cxn>
              <a:cxn ang="0">
                <a:pos x="184658" y="521970"/>
              </a:cxn>
              <a:cxn ang="0">
                <a:pos x="164337" y="557149"/>
              </a:cxn>
              <a:cxn ang="0">
                <a:pos x="123698" y="628650"/>
              </a:cxn>
              <a:cxn ang="0">
                <a:pos x="82550" y="701675"/>
              </a:cxn>
              <a:cxn ang="0">
                <a:pos x="41275" y="775589"/>
              </a:cxn>
              <a:cxn ang="0">
                <a:pos x="0" y="850011"/>
              </a:cxn>
              <a:cxn ang="0">
                <a:pos x="50546" y="878205"/>
              </a:cxn>
              <a:cxn ang="0">
                <a:pos x="133096" y="729869"/>
              </a:cxn>
              <a:cxn ang="0">
                <a:pos x="174117" y="657098"/>
              </a:cxn>
              <a:cxn ang="0">
                <a:pos x="214630" y="585724"/>
              </a:cxn>
              <a:cxn ang="0">
                <a:pos x="254635" y="516382"/>
              </a:cxn>
              <a:cxn ang="0">
                <a:pos x="294005" y="449580"/>
              </a:cxn>
              <a:cxn ang="0">
                <a:pos x="332613" y="385699"/>
              </a:cxn>
              <a:cxn ang="0">
                <a:pos x="370205" y="325120"/>
              </a:cxn>
              <a:cxn ang="0">
                <a:pos x="406654" y="268605"/>
              </a:cxn>
              <a:cxn ang="0">
                <a:pos x="442087" y="216408"/>
              </a:cxn>
              <a:cxn ang="0">
                <a:pos x="475996" y="169037"/>
              </a:cxn>
              <a:cxn ang="0">
                <a:pos x="497321" y="142335"/>
              </a:cxn>
              <a:cxn ang="0">
                <a:pos x="457183" y="100891"/>
              </a:cxn>
              <a:cxn ang="0">
                <a:pos x="573010" y="80645"/>
              </a:cxn>
              <a:cxn ang="0">
                <a:pos x="476377" y="80645"/>
              </a:cxn>
              <a:cxn ang="0">
                <a:pos x="518287" y="120650"/>
              </a:cxn>
              <a:cxn ang="0">
                <a:pos x="497321" y="142335"/>
              </a:cxn>
              <a:cxn ang="0">
                <a:pos x="536956" y="183261"/>
              </a:cxn>
              <a:cxn ang="0">
                <a:pos x="573010" y="80645"/>
              </a:cxn>
              <a:cxn ang="0">
                <a:pos x="476377" y="80645"/>
              </a:cxn>
              <a:cxn ang="0">
                <a:pos x="457183" y="100891"/>
              </a:cxn>
              <a:cxn ang="0">
                <a:pos x="497321" y="142335"/>
              </a:cxn>
              <a:cxn ang="0">
                <a:pos x="518287" y="120650"/>
              </a:cxn>
              <a:cxn ang="0">
                <a:pos x="476377" y="80645"/>
              </a:cxn>
              <a:cxn ang="0">
                <a:pos x="601345" y="0"/>
              </a:cxn>
              <a:cxn ang="0">
                <a:pos x="416052" y="58420"/>
              </a:cxn>
              <a:cxn ang="0">
                <a:pos x="457183" y="100891"/>
              </a:cxn>
              <a:cxn ang="0">
                <a:pos x="476377" y="80645"/>
              </a:cxn>
              <a:cxn ang="0">
                <a:pos x="573010" y="80645"/>
              </a:cxn>
              <a:cxn ang="0">
                <a:pos x="601345" y="0"/>
              </a:cxn>
            </a:cxnLst>
            <a:rect l="0" t="0" r="r" b="b"/>
            <a:pathLst>
              <a:path w="601345" h="878204">
                <a:moveTo>
                  <a:pt x="457183" y="100891"/>
                </a:moveTo>
                <a:lnTo>
                  <a:pt x="429133" y="134874"/>
                </a:lnTo>
                <a:lnTo>
                  <a:pt x="394335" y="183642"/>
                </a:lnTo>
                <a:lnTo>
                  <a:pt x="358267" y="236982"/>
                </a:lnTo>
                <a:lnTo>
                  <a:pt x="321183" y="294386"/>
                </a:lnTo>
                <a:lnTo>
                  <a:pt x="263652" y="387477"/>
                </a:lnTo>
                <a:lnTo>
                  <a:pt x="204470" y="487426"/>
                </a:lnTo>
                <a:lnTo>
                  <a:pt x="184658" y="521970"/>
                </a:lnTo>
                <a:lnTo>
                  <a:pt x="164337" y="557149"/>
                </a:lnTo>
                <a:lnTo>
                  <a:pt x="123698" y="628650"/>
                </a:lnTo>
                <a:lnTo>
                  <a:pt x="82550" y="701675"/>
                </a:lnTo>
                <a:lnTo>
                  <a:pt x="41275" y="775589"/>
                </a:lnTo>
                <a:lnTo>
                  <a:pt x="0" y="850011"/>
                </a:lnTo>
                <a:lnTo>
                  <a:pt x="50546" y="878205"/>
                </a:lnTo>
                <a:lnTo>
                  <a:pt x="133096" y="729869"/>
                </a:lnTo>
                <a:lnTo>
                  <a:pt x="174117" y="657098"/>
                </a:lnTo>
                <a:lnTo>
                  <a:pt x="214630" y="585724"/>
                </a:lnTo>
                <a:lnTo>
                  <a:pt x="254635" y="516382"/>
                </a:lnTo>
                <a:lnTo>
                  <a:pt x="294005" y="449580"/>
                </a:lnTo>
                <a:lnTo>
                  <a:pt x="332613" y="385699"/>
                </a:lnTo>
                <a:lnTo>
                  <a:pt x="370205" y="325120"/>
                </a:lnTo>
                <a:lnTo>
                  <a:pt x="406654" y="268605"/>
                </a:lnTo>
                <a:lnTo>
                  <a:pt x="442087" y="216408"/>
                </a:lnTo>
                <a:lnTo>
                  <a:pt x="475996" y="169037"/>
                </a:lnTo>
                <a:lnTo>
                  <a:pt x="497321" y="142335"/>
                </a:lnTo>
                <a:lnTo>
                  <a:pt x="457183" y="100891"/>
                </a:lnTo>
                <a:close/>
              </a:path>
              <a:path w="601345" h="878204">
                <a:moveTo>
                  <a:pt x="573010" y="80645"/>
                </a:moveTo>
                <a:lnTo>
                  <a:pt x="476377" y="80645"/>
                </a:lnTo>
                <a:lnTo>
                  <a:pt x="518287" y="120650"/>
                </a:lnTo>
                <a:lnTo>
                  <a:pt x="497321" y="142335"/>
                </a:lnTo>
                <a:lnTo>
                  <a:pt x="536956" y="183261"/>
                </a:lnTo>
                <a:lnTo>
                  <a:pt x="573010" y="80645"/>
                </a:lnTo>
                <a:close/>
              </a:path>
              <a:path w="601345" h="878204">
                <a:moveTo>
                  <a:pt x="476377" y="80645"/>
                </a:moveTo>
                <a:lnTo>
                  <a:pt x="457183" y="100891"/>
                </a:lnTo>
                <a:lnTo>
                  <a:pt x="497321" y="142335"/>
                </a:lnTo>
                <a:lnTo>
                  <a:pt x="518287" y="120650"/>
                </a:lnTo>
                <a:lnTo>
                  <a:pt x="476377" y="80645"/>
                </a:lnTo>
                <a:close/>
              </a:path>
              <a:path w="601345" h="878204">
                <a:moveTo>
                  <a:pt x="601345" y="0"/>
                </a:moveTo>
                <a:lnTo>
                  <a:pt x="416052" y="58420"/>
                </a:lnTo>
                <a:lnTo>
                  <a:pt x="457183" y="100891"/>
                </a:lnTo>
                <a:lnTo>
                  <a:pt x="476377" y="80645"/>
                </a:lnTo>
                <a:lnTo>
                  <a:pt x="573010" y="80645"/>
                </a:lnTo>
                <a:lnTo>
                  <a:pt x="601345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1" name="object 30"/>
          <p:cNvSpPr>
            <a:spLocks/>
          </p:cNvSpPr>
          <p:nvPr/>
        </p:nvSpPr>
        <p:spPr bwMode="auto">
          <a:xfrm>
            <a:off x="4065588" y="3171825"/>
            <a:ext cx="2378075" cy="862013"/>
          </a:xfrm>
          <a:custGeom>
            <a:avLst/>
            <a:gdLst/>
            <a:ahLst/>
            <a:cxnLst>
              <a:cxn ang="0">
                <a:pos x="1336294" y="639190"/>
              </a:cxn>
              <a:cxn ang="0">
                <a:pos x="1240917" y="676782"/>
              </a:cxn>
              <a:cxn ang="0">
                <a:pos x="1128141" y="703071"/>
              </a:cxn>
              <a:cxn ang="0">
                <a:pos x="955421" y="730376"/>
              </a:cxn>
              <a:cxn ang="0">
                <a:pos x="796544" y="748411"/>
              </a:cxn>
              <a:cxn ang="0">
                <a:pos x="485267" y="774064"/>
              </a:cxn>
              <a:cxn ang="0">
                <a:pos x="3302" y="861440"/>
              </a:cxn>
              <a:cxn ang="0">
                <a:pos x="716280" y="814069"/>
              </a:cxn>
              <a:cxn ang="0">
                <a:pos x="884301" y="797306"/>
              </a:cxn>
              <a:cxn ang="0">
                <a:pos x="1036574" y="777367"/>
              </a:cxn>
              <a:cxn ang="0">
                <a:pos x="1170178" y="753618"/>
              </a:cxn>
              <a:cxn ang="0">
                <a:pos x="1281684" y="725043"/>
              </a:cxn>
              <a:cxn ang="0">
                <a:pos x="1366647" y="688467"/>
              </a:cxn>
              <a:cxn ang="0">
                <a:pos x="1414907" y="639190"/>
              </a:cxn>
              <a:cxn ang="0">
                <a:pos x="1416304" y="636905"/>
              </a:cxn>
              <a:cxn ang="0">
                <a:pos x="1421638" y="624713"/>
              </a:cxn>
              <a:cxn ang="0">
                <a:pos x="1363980" y="612013"/>
              </a:cxn>
              <a:cxn ang="0">
                <a:pos x="1365885" y="608330"/>
              </a:cxn>
              <a:cxn ang="0">
                <a:pos x="1363980" y="612013"/>
              </a:cxn>
              <a:cxn ang="0">
                <a:pos x="1426597" y="608330"/>
              </a:cxn>
              <a:cxn ang="0">
                <a:pos x="1363980" y="612013"/>
              </a:cxn>
              <a:cxn ang="0">
                <a:pos x="1426337" y="609854"/>
              </a:cxn>
              <a:cxn ang="0">
                <a:pos x="2201645" y="55906"/>
              </a:cxn>
              <a:cxn ang="0">
                <a:pos x="1834134" y="154177"/>
              </a:cxn>
              <a:cxn ang="0">
                <a:pos x="1694942" y="196214"/>
              </a:cxn>
              <a:cxn ang="0">
                <a:pos x="1569466" y="239395"/>
              </a:cxn>
              <a:cxn ang="0">
                <a:pos x="1466215" y="282828"/>
              </a:cxn>
              <a:cxn ang="0">
                <a:pos x="1392428" y="329184"/>
              </a:cxn>
              <a:cxn ang="0">
                <a:pos x="1347597" y="417702"/>
              </a:cxn>
              <a:cxn ang="0">
                <a:pos x="1347724" y="446658"/>
              </a:cxn>
              <a:cxn ang="0">
                <a:pos x="1351534" y="474725"/>
              </a:cxn>
              <a:cxn ang="0">
                <a:pos x="1363345" y="524637"/>
              </a:cxn>
              <a:cxn ang="0">
                <a:pos x="1370330" y="558164"/>
              </a:cxn>
              <a:cxn ang="0">
                <a:pos x="1372108" y="577214"/>
              </a:cxn>
              <a:cxn ang="0">
                <a:pos x="1370711" y="593725"/>
              </a:cxn>
              <a:cxn ang="0">
                <a:pos x="1364757" y="610253"/>
              </a:cxn>
              <a:cxn ang="0">
                <a:pos x="1426597" y="608330"/>
              </a:cxn>
              <a:cxn ang="0">
                <a:pos x="1429893" y="580517"/>
              </a:cxn>
              <a:cxn ang="0">
                <a:pos x="1427988" y="551814"/>
              </a:cxn>
              <a:cxn ang="0">
                <a:pos x="1419733" y="511937"/>
              </a:cxn>
              <a:cxn ang="0">
                <a:pos x="1408049" y="462152"/>
              </a:cxn>
              <a:cxn ang="0">
                <a:pos x="1405255" y="440436"/>
              </a:cxn>
              <a:cxn ang="0">
                <a:pos x="1405509" y="420497"/>
              </a:cxn>
              <a:cxn ang="0">
                <a:pos x="1456309" y="353567"/>
              </a:cxn>
              <a:cxn ang="0">
                <a:pos x="1537462" y="314198"/>
              </a:cxn>
              <a:cxn ang="0">
                <a:pos x="1649095" y="272414"/>
              </a:cxn>
              <a:cxn ang="0">
                <a:pos x="1850263" y="209803"/>
              </a:cxn>
              <a:cxn ang="0">
                <a:pos x="2216377" y="111913"/>
              </a:cxn>
              <a:cxn ang="0">
                <a:pos x="2366945" y="48640"/>
              </a:cxn>
              <a:cxn ang="0">
                <a:pos x="2244344" y="104648"/>
              </a:cxn>
              <a:cxn ang="0">
                <a:pos x="2231136" y="168021"/>
              </a:cxn>
              <a:cxn ang="0">
                <a:pos x="2229739" y="48640"/>
              </a:cxn>
              <a:cxn ang="0">
                <a:pos x="2216377" y="111913"/>
              </a:cxn>
              <a:cxn ang="0">
                <a:pos x="2229739" y="48640"/>
              </a:cxn>
              <a:cxn ang="0">
                <a:pos x="2201645" y="55906"/>
              </a:cxn>
              <a:cxn ang="0">
                <a:pos x="2366945" y="48640"/>
              </a:cxn>
              <a:cxn ang="0">
                <a:pos x="2186940" y="0"/>
              </a:cxn>
            </a:cxnLst>
            <a:rect l="0" t="0" r="r" b="b"/>
            <a:pathLst>
              <a:path w="2377440" h="861695">
                <a:moveTo>
                  <a:pt x="1364757" y="610253"/>
                </a:moveTo>
                <a:lnTo>
                  <a:pt x="1336294" y="639190"/>
                </a:lnTo>
                <a:lnTo>
                  <a:pt x="1297559" y="658494"/>
                </a:lnTo>
                <a:lnTo>
                  <a:pt x="1240917" y="676782"/>
                </a:lnTo>
                <a:lnTo>
                  <a:pt x="1187577" y="690371"/>
                </a:lnTo>
                <a:lnTo>
                  <a:pt x="1128141" y="703071"/>
                </a:lnTo>
                <a:lnTo>
                  <a:pt x="1062863" y="714629"/>
                </a:lnTo>
                <a:lnTo>
                  <a:pt x="955421" y="730376"/>
                </a:lnTo>
                <a:lnTo>
                  <a:pt x="917321" y="735202"/>
                </a:lnTo>
                <a:lnTo>
                  <a:pt x="796544" y="748411"/>
                </a:lnTo>
                <a:lnTo>
                  <a:pt x="667385" y="760221"/>
                </a:lnTo>
                <a:lnTo>
                  <a:pt x="485267" y="774064"/>
                </a:lnTo>
                <a:lnTo>
                  <a:pt x="0" y="803529"/>
                </a:lnTo>
                <a:lnTo>
                  <a:pt x="3302" y="861440"/>
                </a:lnTo>
                <a:lnTo>
                  <a:pt x="535940" y="828548"/>
                </a:lnTo>
                <a:lnTo>
                  <a:pt x="716280" y="814069"/>
                </a:lnTo>
                <a:lnTo>
                  <a:pt x="802005" y="806069"/>
                </a:lnTo>
                <a:lnTo>
                  <a:pt x="884301" y="797306"/>
                </a:lnTo>
                <a:lnTo>
                  <a:pt x="962660" y="787781"/>
                </a:lnTo>
                <a:lnTo>
                  <a:pt x="1036574" y="777367"/>
                </a:lnTo>
                <a:lnTo>
                  <a:pt x="1105916" y="766063"/>
                </a:lnTo>
                <a:lnTo>
                  <a:pt x="1170178" y="753618"/>
                </a:lnTo>
                <a:lnTo>
                  <a:pt x="1228725" y="740029"/>
                </a:lnTo>
                <a:lnTo>
                  <a:pt x="1281684" y="725043"/>
                </a:lnTo>
                <a:lnTo>
                  <a:pt x="1328547" y="708406"/>
                </a:lnTo>
                <a:lnTo>
                  <a:pt x="1366647" y="688467"/>
                </a:lnTo>
                <a:lnTo>
                  <a:pt x="1405890" y="653033"/>
                </a:lnTo>
                <a:lnTo>
                  <a:pt x="1414907" y="639190"/>
                </a:lnTo>
                <a:lnTo>
                  <a:pt x="1415669" y="638048"/>
                </a:lnTo>
                <a:lnTo>
                  <a:pt x="1416304" y="636905"/>
                </a:lnTo>
                <a:lnTo>
                  <a:pt x="1416812" y="635635"/>
                </a:lnTo>
                <a:lnTo>
                  <a:pt x="1421638" y="624713"/>
                </a:lnTo>
                <a:lnTo>
                  <a:pt x="1425654" y="612013"/>
                </a:lnTo>
                <a:lnTo>
                  <a:pt x="1363980" y="612013"/>
                </a:lnTo>
                <a:lnTo>
                  <a:pt x="1364757" y="610253"/>
                </a:lnTo>
                <a:close/>
              </a:path>
              <a:path w="2377440" h="861695">
                <a:moveTo>
                  <a:pt x="1365885" y="608330"/>
                </a:moveTo>
                <a:lnTo>
                  <a:pt x="1364757" y="610253"/>
                </a:lnTo>
                <a:lnTo>
                  <a:pt x="1363980" y="612013"/>
                </a:lnTo>
                <a:lnTo>
                  <a:pt x="1365885" y="608330"/>
                </a:lnTo>
                <a:close/>
              </a:path>
              <a:path w="2377440" h="861695">
                <a:moveTo>
                  <a:pt x="1426597" y="608330"/>
                </a:moveTo>
                <a:lnTo>
                  <a:pt x="1365885" y="608330"/>
                </a:lnTo>
                <a:lnTo>
                  <a:pt x="1363980" y="612013"/>
                </a:lnTo>
                <a:lnTo>
                  <a:pt x="1425654" y="612013"/>
                </a:lnTo>
                <a:lnTo>
                  <a:pt x="1426337" y="609854"/>
                </a:lnTo>
                <a:lnTo>
                  <a:pt x="1426597" y="608330"/>
                </a:lnTo>
                <a:close/>
              </a:path>
              <a:path w="2377440" h="861695">
                <a:moveTo>
                  <a:pt x="2201645" y="55906"/>
                </a:moveTo>
                <a:lnTo>
                  <a:pt x="2012442" y="105028"/>
                </a:lnTo>
                <a:lnTo>
                  <a:pt x="1834134" y="154177"/>
                </a:lnTo>
                <a:lnTo>
                  <a:pt x="1763395" y="175005"/>
                </a:lnTo>
                <a:lnTo>
                  <a:pt x="1694942" y="196214"/>
                </a:lnTo>
                <a:lnTo>
                  <a:pt x="1629918" y="217804"/>
                </a:lnTo>
                <a:lnTo>
                  <a:pt x="1569466" y="239395"/>
                </a:lnTo>
                <a:lnTo>
                  <a:pt x="1514602" y="261112"/>
                </a:lnTo>
                <a:lnTo>
                  <a:pt x="1466215" y="282828"/>
                </a:lnTo>
                <a:lnTo>
                  <a:pt x="1425702" y="304418"/>
                </a:lnTo>
                <a:lnTo>
                  <a:pt x="1392428" y="329184"/>
                </a:lnTo>
                <a:lnTo>
                  <a:pt x="1359789" y="372363"/>
                </a:lnTo>
                <a:lnTo>
                  <a:pt x="1347597" y="417702"/>
                </a:lnTo>
                <a:lnTo>
                  <a:pt x="1347089" y="432435"/>
                </a:lnTo>
                <a:lnTo>
                  <a:pt x="1347724" y="446658"/>
                </a:lnTo>
                <a:lnTo>
                  <a:pt x="1349248" y="460501"/>
                </a:lnTo>
                <a:lnTo>
                  <a:pt x="1351534" y="474725"/>
                </a:lnTo>
                <a:lnTo>
                  <a:pt x="1357249" y="500380"/>
                </a:lnTo>
                <a:lnTo>
                  <a:pt x="1363345" y="524637"/>
                </a:lnTo>
                <a:lnTo>
                  <a:pt x="1368552" y="547877"/>
                </a:lnTo>
                <a:lnTo>
                  <a:pt x="1370330" y="558164"/>
                </a:lnTo>
                <a:lnTo>
                  <a:pt x="1371600" y="568198"/>
                </a:lnTo>
                <a:lnTo>
                  <a:pt x="1372108" y="577214"/>
                </a:lnTo>
                <a:lnTo>
                  <a:pt x="1371727" y="585851"/>
                </a:lnTo>
                <a:lnTo>
                  <a:pt x="1370711" y="593725"/>
                </a:lnTo>
                <a:lnTo>
                  <a:pt x="1368806" y="601090"/>
                </a:lnTo>
                <a:lnTo>
                  <a:pt x="1364757" y="610253"/>
                </a:lnTo>
                <a:lnTo>
                  <a:pt x="1365885" y="608330"/>
                </a:lnTo>
                <a:lnTo>
                  <a:pt x="1426597" y="608330"/>
                </a:lnTo>
                <a:lnTo>
                  <a:pt x="1428877" y="594994"/>
                </a:lnTo>
                <a:lnTo>
                  <a:pt x="1429893" y="580517"/>
                </a:lnTo>
                <a:lnTo>
                  <a:pt x="1429385" y="565912"/>
                </a:lnTo>
                <a:lnTo>
                  <a:pt x="1427988" y="551814"/>
                </a:lnTo>
                <a:lnTo>
                  <a:pt x="1425575" y="537971"/>
                </a:lnTo>
                <a:lnTo>
                  <a:pt x="1419733" y="511937"/>
                </a:lnTo>
                <a:lnTo>
                  <a:pt x="1413383" y="486410"/>
                </a:lnTo>
                <a:lnTo>
                  <a:pt x="1408049" y="462152"/>
                </a:lnTo>
                <a:lnTo>
                  <a:pt x="1406398" y="451357"/>
                </a:lnTo>
                <a:lnTo>
                  <a:pt x="1405255" y="440436"/>
                </a:lnTo>
                <a:lnTo>
                  <a:pt x="1405001" y="430149"/>
                </a:lnTo>
                <a:lnTo>
                  <a:pt x="1405509" y="420497"/>
                </a:lnTo>
                <a:lnTo>
                  <a:pt x="1424813" y="378333"/>
                </a:lnTo>
                <a:lnTo>
                  <a:pt x="1456309" y="353567"/>
                </a:lnTo>
                <a:lnTo>
                  <a:pt x="1492504" y="334390"/>
                </a:lnTo>
                <a:lnTo>
                  <a:pt x="1537462" y="314198"/>
                </a:lnTo>
                <a:lnTo>
                  <a:pt x="1590040" y="293497"/>
                </a:lnTo>
                <a:lnTo>
                  <a:pt x="1649095" y="272414"/>
                </a:lnTo>
                <a:lnTo>
                  <a:pt x="1746250" y="240791"/>
                </a:lnTo>
                <a:lnTo>
                  <a:pt x="1850263" y="209803"/>
                </a:lnTo>
                <a:lnTo>
                  <a:pt x="1992249" y="170434"/>
                </a:lnTo>
                <a:lnTo>
                  <a:pt x="2216377" y="111913"/>
                </a:lnTo>
                <a:lnTo>
                  <a:pt x="2201645" y="55906"/>
                </a:lnTo>
                <a:close/>
              </a:path>
              <a:path w="2377440" h="861695">
                <a:moveTo>
                  <a:pt x="2366945" y="48640"/>
                </a:moveTo>
                <a:lnTo>
                  <a:pt x="2229739" y="48640"/>
                </a:lnTo>
                <a:lnTo>
                  <a:pt x="2244344" y="104648"/>
                </a:lnTo>
                <a:lnTo>
                  <a:pt x="2216377" y="111913"/>
                </a:lnTo>
                <a:lnTo>
                  <a:pt x="2231136" y="168021"/>
                </a:lnTo>
                <a:lnTo>
                  <a:pt x="2366945" y="48640"/>
                </a:lnTo>
                <a:close/>
              </a:path>
              <a:path w="2377440" h="861695">
                <a:moveTo>
                  <a:pt x="2229739" y="48640"/>
                </a:moveTo>
                <a:lnTo>
                  <a:pt x="2201645" y="55906"/>
                </a:lnTo>
                <a:lnTo>
                  <a:pt x="2216377" y="111913"/>
                </a:lnTo>
                <a:lnTo>
                  <a:pt x="2244344" y="104648"/>
                </a:lnTo>
                <a:lnTo>
                  <a:pt x="2229739" y="48640"/>
                </a:lnTo>
                <a:close/>
              </a:path>
              <a:path w="2377440" h="861695">
                <a:moveTo>
                  <a:pt x="2186940" y="0"/>
                </a:moveTo>
                <a:lnTo>
                  <a:pt x="2201645" y="55906"/>
                </a:lnTo>
                <a:lnTo>
                  <a:pt x="2229739" y="48640"/>
                </a:lnTo>
                <a:lnTo>
                  <a:pt x="2366945" y="48640"/>
                </a:lnTo>
                <a:lnTo>
                  <a:pt x="2377059" y="39750"/>
                </a:lnTo>
                <a:lnTo>
                  <a:pt x="218694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2" name="object 31"/>
          <p:cNvSpPr>
            <a:spLocks/>
          </p:cNvSpPr>
          <p:nvPr/>
        </p:nvSpPr>
        <p:spPr bwMode="auto">
          <a:xfrm>
            <a:off x="3849688" y="4035425"/>
            <a:ext cx="3602037" cy="352425"/>
          </a:xfrm>
          <a:custGeom>
            <a:avLst/>
            <a:gdLst/>
            <a:ahLst/>
            <a:cxnLst>
              <a:cxn ang="0">
                <a:pos x="3409823" y="352044"/>
              </a:cxn>
              <a:cxn ang="0">
                <a:pos x="3581476" y="307721"/>
              </a:cxn>
              <a:cxn ang="0">
                <a:pos x="3429802" y="297692"/>
              </a:cxn>
              <a:cxn ang="0">
                <a:pos x="3429802" y="297692"/>
              </a:cxn>
              <a:cxn ang="0">
                <a:pos x="3477005" y="253365"/>
              </a:cxn>
              <a:cxn ang="0">
                <a:pos x="3449796" y="243302"/>
              </a:cxn>
              <a:cxn ang="0">
                <a:pos x="3449796" y="243302"/>
              </a:cxn>
              <a:cxn ang="0">
                <a:pos x="3477005" y="253365"/>
              </a:cxn>
              <a:cxn ang="0">
                <a:pos x="3581476" y="307721"/>
              </a:cxn>
              <a:cxn ang="0">
                <a:pos x="2888966" y="57912"/>
              </a:cxn>
              <a:cxn ang="0">
                <a:pos x="2288540" y="60198"/>
              </a:cxn>
              <a:cxn ang="0">
                <a:pos x="2528697" y="69850"/>
              </a:cxn>
              <a:cxn ang="0">
                <a:pos x="2636519" y="78613"/>
              </a:cxn>
              <a:cxn ang="0">
                <a:pos x="2736977" y="90678"/>
              </a:cxn>
              <a:cxn ang="0">
                <a:pos x="2830829" y="105791"/>
              </a:cxn>
              <a:cxn ang="0">
                <a:pos x="2918079" y="123190"/>
              </a:cxn>
              <a:cxn ang="0">
                <a:pos x="2999358" y="142748"/>
              </a:cxn>
              <a:cxn ang="0">
                <a:pos x="3074797" y="163830"/>
              </a:cxn>
              <a:cxn ang="0">
                <a:pos x="3241039" y="220218"/>
              </a:cxn>
              <a:cxn ang="0">
                <a:pos x="3427729" y="296926"/>
              </a:cxn>
              <a:cxn ang="0">
                <a:pos x="3449796" y="243302"/>
              </a:cxn>
              <a:cxn ang="0">
                <a:pos x="3291585" y="177673"/>
              </a:cxn>
              <a:cxn ang="0">
                <a:pos x="3162934" y="130937"/>
              </a:cxn>
              <a:cxn ang="0">
                <a:pos x="3052826" y="97282"/>
              </a:cxn>
              <a:cxn ang="0">
                <a:pos x="2972434" y="76454"/>
              </a:cxn>
              <a:cxn ang="0">
                <a:pos x="2888966" y="57912"/>
              </a:cxn>
              <a:cxn ang="0">
                <a:pos x="2017649" y="127"/>
              </a:cxn>
              <a:cxn ang="0">
                <a:pos x="1235837" y="20447"/>
              </a:cxn>
              <a:cxn ang="0">
                <a:pos x="3301" y="143002"/>
              </a:cxn>
              <a:cxn ang="0">
                <a:pos x="1565275" y="66548"/>
              </a:cxn>
              <a:cxn ang="0">
                <a:pos x="2888966" y="57912"/>
              </a:cxn>
              <a:cxn ang="0">
                <a:pos x="2840481" y="48641"/>
              </a:cxn>
              <a:cxn ang="0">
                <a:pos x="2744470" y="33274"/>
              </a:cxn>
              <a:cxn ang="0">
                <a:pos x="2641727" y="20955"/>
              </a:cxn>
              <a:cxn ang="0">
                <a:pos x="2531872" y="12065"/>
              </a:cxn>
              <a:cxn ang="0">
                <a:pos x="2353055" y="4064"/>
              </a:cxn>
              <a:cxn ang="0">
                <a:pos x="2088261" y="0"/>
              </a:cxn>
            </a:cxnLst>
            <a:rect l="0" t="0" r="r" b="b"/>
            <a:pathLst>
              <a:path w="3602990" h="352425">
                <a:moveTo>
                  <a:pt x="3429802" y="297692"/>
                </a:moveTo>
                <a:lnTo>
                  <a:pt x="3409823" y="352044"/>
                </a:lnTo>
                <a:lnTo>
                  <a:pt x="3602862" y="330454"/>
                </a:lnTo>
                <a:lnTo>
                  <a:pt x="3581476" y="307721"/>
                </a:lnTo>
                <a:lnTo>
                  <a:pt x="3456939" y="307721"/>
                </a:lnTo>
                <a:lnTo>
                  <a:pt x="3429802" y="297692"/>
                </a:lnTo>
                <a:close/>
              </a:path>
              <a:path w="3602990" h="352425">
                <a:moveTo>
                  <a:pt x="3449796" y="243302"/>
                </a:moveTo>
                <a:lnTo>
                  <a:pt x="3429802" y="297692"/>
                </a:lnTo>
                <a:lnTo>
                  <a:pt x="3456939" y="307721"/>
                </a:lnTo>
                <a:lnTo>
                  <a:pt x="3477005" y="253365"/>
                </a:lnTo>
                <a:lnTo>
                  <a:pt x="3450462" y="243586"/>
                </a:lnTo>
                <a:lnTo>
                  <a:pt x="3449796" y="243302"/>
                </a:lnTo>
                <a:close/>
              </a:path>
              <a:path w="3602990" h="352425">
                <a:moveTo>
                  <a:pt x="3469767" y="188976"/>
                </a:moveTo>
                <a:lnTo>
                  <a:pt x="3449796" y="243302"/>
                </a:lnTo>
                <a:lnTo>
                  <a:pt x="3450462" y="243586"/>
                </a:lnTo>
                <a:lnTo>
                  <a:pt x="3477005" y="253365"/>
                </a:lnTo>
                <a:lnTo>
                  <a:pt x="3456939" y="307721"/>
                </a:lnTo>
                <a:lnTo>
                  <a:pt x="3581476" y="307721"/>
                </a:lnTo>
                <a:lnTo>
                  <a:pt x="3469767" y="188976"/>
                </a:lnTo>
                <a:close/>
              </a:path>
              <a:path w="3602990" h="352425">
                <a:moveTo>
                  <a:pt x="2888966" y="57912"/>
                </a:moveTo>
                <a:lnTo>
                  <a:pt x="2088388" y="57912"/>
                </a:lnTo>
                <a:lnTo>
                  <a:pt x="2288540" y="60198"/>
                </a:lnTo>
                <a:lnTo>
                  <a:pt x="2412745" y="64135"/>
                </a:lnTo>
                <a:lnTo>
                  <a:pt x="2528697" y="69850"/>
                </a:lnTo>
                <a:lnTo>
                  <a:pt x="2583561" y="73787"/>
                </a:lnTo>
                <a:lnTo>
                  <a:pt x="2636519" y="78613"/>
                </a:lnTo>
                <a:lnTo>
                  <a:pt x="2687701" y="84201"/>
                </a:lnTo>
                <a:lnTo>
                  <a:pt x="2736977" y="90678"/>
                </a:lnTo>
                <a:lnTo>
                  <a:pt x="2784729" y="97917"/>
                </a:lnTo>
                <a:lnTo>
                  <a:pt x="2830829" y="105791"/>
                </a:lnTo>
                <a:lnTo>
                  <a:pt x="2875153" y="114173"/>
                </a:lnTo>
                <a:lnTo>
                  <a:pt x="2918079" y="123190"/>
                </a:lnTo>
                <a:lnTo>
                  <a:pt x="2959354" y="132842"/>
                </a:lnTo>
                <a:lnTo>
                  <a:pt x="2999358" y="142748"/>
                </a:lnTo>
                <a:lnTo>
                  <a:pt x="3037839" y="153162"/>
                </a:lnTo>
                <a:lnTo>
                  <a:pt x="3074797" y="163830"/>
                </a:lnTo>
                <a:lnTo>
                  <a:pt x="3145028" y="186055"/>
                </a:lnTo>
                <a:lnTo>
                  <a:pt x="3241039" y="220218"/>
                </a:lnTo>
                <a:lnTo>
                  <a:pt x="3299332" y="243078"/>
                </a:lnTo>
                <a:lnTo>
                  <a:pt x="3427729" y="296926"/>
                </a:lnTo>
                <a:lnTo>
                  <a:pt x="3429802" y="297692"/>
                </a:lnTo>
                <a:lnTo>
                  <a:pt x="3449796" y="243302"/>
                </a:lnTo>
                <a:lnTo>
                  <a:pt x="3348735" y="200660"/>
                </a:lnTo>
                <a:lnTo>
                  <a:pt x="3291585" y="177673"/>
                </a:lnTo>
                <a:lnTo>
                  <a:pt x="3229609" y="154305"/>
                </a:lnTo>
                <a:lnTo>
                  <a:pt x="3162934" y="130937"/>
                </a:lnTo>
                <a:lnTo>
                  <a:pt x="3090926" y="108204"/>
                </a:lnTo>
                <a:lnTo>
                  <a:pt x="3052826" y="97282"/>
                </a:lnTo>
                <a:lnTo>
                  <a:pt x="3013455" y="86614"/>
                </a:lnTo>
                <a:lnTo>
                  <a:pt x="2972434" y="76454"/>
                </a:lnTo>
                <a:lnTo>
                  <a:pt x="2930017" y="66548"/>
                </a:lnTo>
                <a:lnTo>
                  <a:pt x="2888966" y="57912"/>
                </a:lnTo>
                <a:close/>
              </a:path>
              <a:path w="3602990" h="352425">
                <a:moveTo>
                  <a:pt x="2088261" y="0"/>
                </a:moveTo>
                <a:lnTo>
                  <a:pt x="2017649" y="127"/>
                </a:lnTo>
                <a:lnTo>
                  <a:pt x="1720214" y="4445"/>
                </a:lnTo>
                <a:lnTo>
                  <a:pt x="1235837" y="20447"/>
                </a:lnTo>
                <a:lnTo>
                  <a:pt x="0" y="85217"/>
                </a:lnTo>
                <a:lnTo>
                  <a:pt x="3301" y="143002"/>
                </a:lnTo>
                <a:lnTo>
                  <a:pt x="1068831" y="85725"/>
                </a:lnTo>
                <a:lnTo>
                  <a:pt x="1565275" y="66548"/>
                </a:lnTo>
                <a:lnTo>
                  <a:pt x="1872868" y="59436"/>
                </a:lnTo>
                <a:lnTo>
                  <a:pt x="2888966" y="57912"/>
                </a:lnTo>
                <a:lnTo>
                  <a:pt x="2885948" y="57277"/>
                </a:lnTo>
                <a:lnTo>
                  <a:pt x="2840481" y="48641"/>
                </a:lnTo>
                <a:lnTo>
                  <a:pt x="2793364" y="40640"/>
                </a:lnTo>
                <a:lnTo>
                  <a:pt x="2744470" y="33274"/>
                </a:lnTo>
                <a:lnTo>
                  <a:pt x="2694051" y="26670"/>
                </a:lnTo>
                <a:lnTo>
                  <a:pt x="2641727" y="20955"/>
                </a:lnTo>
                <a:lnTo>
                  <a:pt x="2587625" y="16002"/>
                </a:lnTo>
                <a:lnTo>
                  <a:pt x="2531872" y="12065"/>
                </a:lnTo>
                <a:lnTo>
                  <a:pt x="2474341" y="8890"/>
                </a:lnTo>
                <a:lnTo>
                  <a:pt x="2353055" y="4064"/>
                </a:lnTo>
                <a:lnTo>
                  <a:pt x="2289555" y="2286"/>
                </a:lnTo>
                <a:lnTo>
                  <a:pt x="2088261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3" name="object 32"/>
          <p:cNvSpPr>
            <a:spLocks/>
          </p:cNvSpPr>
          <p:nvPr/>
        </p:nvSpPr>
        <p:spPr bwMode="auto">
          <a:xfrm>
            <a:off x="3989388" y="4213225"/>
            <a:ext cx="1590675" cy="1160463"/>
          </a:xfrm>
          <a:custGeom>
            <a:avLst/>
            <a:gdLst/>
            <a:ahLst/>
            <a:cxnLst>
              <a:cxn ang="0">
                <a:pos x="1416177" y="1072133"/>
              </a:cxn>
              <a:cxn ang="0">
                <a:pos x="1571884" y="1060703"/>
              </a:cxn>
              <a:cxn ang="0">
                <a:pos x="1463187" y="1037463"/>
              </a:cxn>
              <a:cxn ang="0">
                <a:pos x="1463187" y="1037463"/>
              </a:cxn>
              <a:cxn ang="0">
                <a:pos x="1526921" y="1027048"/>
              </a:cxn>
              <a:cxn ang="0">
                <a:pos x="1556003" y="969009"/>
              </a:cxn>
              <a:cxn ang="0">
                <a:pos x="1526921" y="1027048"/>
              </a:cxn>
              <a:cxn ang="0">
                <a:pos x="1571884" y="1060703"/>
              </a:cxn>
              <a:cxn ang="0">
                <a:pos x="683393" y="57911"/>
              </a:cxn>
              <a:cxn ang="0">
                <a:pos x="401192" y="58038"/>
              </a:cxn>
              <a:cxn ang="0">
                <a:pos x="472693" y="62610"/>
              </a:cxn>
              <a:cxn ang="0">
                <a:pos x="567689" y="79755"/>
              </a:cxn>
              <a:cxn ang="0">
                <a:pos x="662304" y="111886"/>
              </a:cxn>
              <a:cxn ang="0">
                <a:pos x="757174" y="161797"/>
              </a:cxn>
              <a:cxn ang="0">
                <a:pos x="829055" y="214502"/>
              </a:cxn>
              <a:cxn ang="0">
                <a:pos x="907923" y="289813"/>
              </a:cxn>
              <a:cxn ang="0">
                <a:pos x="963040" y="350265"/>
              </a:cxn>
              <a:cxn ang="0">
                <a:pos x="1019428" y="417448"/>
              </a:cxn>
              <a:cxn ang="0">
                <a:pos x="1076705" y="489711"/>
              </a:cxn>
              <a:cxn ang="0">
                <a:pos x="1133983" y="565657"/>
              </a:cxn>
              <a:cxn ang="0">
                <a:pos x="1218564" y="682751"/>
              </a:cxn>
              <a:cxn ang="0">
                <a:pos x="1299844" y="799337"/>
              </a:cxn>
              <a:cxn ang="0">
                <a:pos x="1399539" y="945514"/>
              </a:cxn>
              <a:cxn ang="0">
                <a:pos x="1444625" y="1011300"/>
              </a:cxn>
              <a:cxn ang="0">
                <a:pos x="1509838" y="1003057"/>
              </a:cxn>
              <a:cxn ang="0">
                <a:pos x="1470405" y="946530"/>
              </a:cxn>
              <a:cxn ang="0">
                <a:pos x="1320673" y="727709"/>
              </a:cxn>
              <a:cxn ang="0">
                <a:pos x="1209039" y="570102"/>
              </a:cxn>
              <a:cxn ang="0">
                <a:pos x="1151381" y="492251"/>
              </a:cxn>
              <a:cxn ang="0">
                <a:pos x="1093215" y="416813"/>
              </a:cxn>
              <a:cxn ang="0">
                <a:pos x="1035176" y="345566"/>
              </a:cxn>
              <a:cxn ang="0">
                <a:pos x="977518" y="279653"/>
              </a:cxn>
              <a:cxn ang="0">
                <a:pos x="921130" y="220725"/>
              </a:cxn>
              <a:cxn ang="0">
                <a:pos x="852551" y="158749"/>
              </a:cxn>
              <a:cxn ang="0">
                <a:pos x="761238" y="96773"/>
              </a:cxn>
              <a:cxn ang="0">
                <a:pos x="684022" y="58165"/>
              </a:cxn>
              <a:cxn ang="0">
                <a:pos x="376047" y="0"/>
              </a:cxn>
              <a:cxn ang="0">
                <a:pos x="249174" y="8254"/>
              </a:cxn>
              <a:cxn ang="0">
                <a:pos x="148971" y="22986"/>
              </a:cxn>
              <a:cxn ang="0">
                <a:pos x="0" y="51688"/>
              </a:cxn>
              <a:cxn ang="0">
                <a:pos x="110236" y="88772"/>
              </a:cxn>
              <a:cxn ang="0">
                <a:pos x="208152" y="72135"/>
              </a:cxn>
              <a:cxn ang="0">
                <a:pos x="305180" y="60959"/>
              </a:cxn>
              <a:cxn ang="0">
                <a:pos x="377063" y="57911"/>
              </a:cxn>
              <a:cxn ang="0">
                <a:pos x="658240" y="47751"/>
              </a:cxn>
              <a:cxn ang="0">
                <a:pos x="555243" y="17398"/>
              </a:cxn>
              <a:cxn ang="0">
                <a:pos x="452500" y="2539"/>
              </a:cxn>
              <a:cxn ang="0">
                <a:pos x="376047" y="0"/>
              </a:cxn>
            </a:cxnLst>
            <a:rect l="0" t="0" r="r" b="b"/>
            <a:pathLst>
              <a:path w="1589404" h="1160779">
                <a:moveTo>
                  <a:pt x="1463187" y="1037463"/>
                </a:moveTo>
                <a:lnTo>
                  <a:pt x="1416177" y="1072133"/>
                </a:lnTo>
                <a:lnTo>
                  <a:pt x="1589151" y="1160398"/>
                </a:lnTo>
                <a:lnTo>
                  <a:pt x="1571884" y="1060703"/>
                </a:lnTo>
                <a:lnTo>
                  <a:pt x="1479677" y="1060703"/>
                </a:lnTo>
                <a:lnTo>
                  <a:pt x="1463187" y="1037463"/>
                </a:lnTo>
                <a:close/>
              </a:path>
              <a:path w="1589404" h="1160779">
                <a:moveTo>
                  <a:pt x="1509838" y="1003057"/>
                </a:moveTo>
                <a:lnTo>
                  <a:pt x="1463187" y="1037463"/>
                </a:lnTo>
                <a:lnTo>
                  <a:pt x="1479677" y="1060703"/>
                </a:lnTo>
                <a:lnTo>
                  <a:pt x="1526921" y="1027048"/>
                </a:lnTo>
                <a:lnTo>
                  <a:pt x="1509838" y="1003057"/>
                </a:lnTo>
                <a:close/>
              </a:path>
              <a:path w="1589404" h="1160779">
                <a:moveTo>
                  <a:pt x="1556003" y="969009"/>
                </a:moveTo>
                <a:lnTo>
                  <a:pt x="1509838" y="1003057"/>
                </a:lnTo>
                <a:lnTo>
                  <a:pt x="1526921" y="1027048"/>
                </a:lnTo>
                <a:lnTo>
                  <a:pt x="1479677" y="1060703"/>
                </a:lnTo>
                <a:lnTo>
                  <a:pt x="1571884" y="1060703"/>
                </a:lnTo>
                <a:lnTo>
                  <a:pt x="1556003" y="969009"/>
                </a:lnTo>
                <a:close/>
              </a:path>
              <a:path w="1589404" h="1160779">
                <a:moveTo>
                  <a:pt x="683393" y="57911"/>
                </a:moveTo>
                <a:lnTo>
                  <a:pt x="377063" y="57911"/>
                </a:lnTo>
                <a:lnTo>
                  <a:pt x="401192" y="58038"/>
                </a:lnTo>
                <a:lnTo>
                  <a:pt x="424941" y="58800"/>
                </a:lnTo>
                <a:lnTo>
                  <a:pt x="472693" y="62610"/>
                </a:lnTo>
                <a:lnTo>
                  <a:pt x="520191" y="69595"/>
                </a:lnTo>
                <a:lnTo>
                  <a:pt x="567689" y="79755"/>
                </a:lnTo>
                <a:lnTo>
                  <a:pt x="614934" y="93852"/>
                </a:lnTo>
                <a:lnTo>
                  <a:pt x="662304" y="111886"/>
                </a:lnTo>
                <a:lnTo>
                  <a:pt x="709676" y="134492"/>
                </a:lnTo>
                <a:lnTo>
                  <a:pt x="757174" y="161797"/>
                </a:lnTo>
                <a:lnTo>
                  <a:pt x="792479" y="185546"/>
                </a:lnTo>
                <a:lnTo>
                  <a:pt x="829055" y="214502"/>
                </a:lnTo>
                <a:lnTo>
                  <a:pt x="867663" y="249427"/>
                </a:lnTo>
                <a:lnTo>
                  <a:pt x="907923" y="289813"/>
                </a:lnTo>
                <a:lnTo>
                  <a:pt x="935101" y="319150"/>
                </a:lnTo>
                <a:lnTo>
                  <a:pt x="963040" y="350265"/>
                </a:lnTo>
                <a:lnTo>
                  <a:pt x="991108" y="383158"/>
                </a:lnTo>
                <a:lnTo>
                  <a:pt x="1019428" y="417448"/>
                </a:lnTo>
                <a:lnTo>
                  <a:pt x="1048130" y="453008"/>
                </a:lnTo>
                <a:lnTo>
                  <a:pt x="1076705" y="489711"/>
                </a:lnTo>
                <a:lnTo>
                  <a:pt x="1105408" y="527303"/>
                </a:lnTo>
                <a:lnTo>
                  <a:pt x="1133983" y="565657"/>
                </a:lnTo>
                <a:lnTo>
                  <a:pt x="1162303" y="604392"/>
                </a:lnTo>
                <a:lnTo>
                  <a:pt x="1218564" y="682751"/>
                </a:lnTo>
                <a:lnTo>
                  <a:pt x="1273175" y="760856"/>
                </a:lnTo>
                <a:lnTo>
                  <a:pt x="1299844" y="799337"/>
                </a:lnTo>
                <a:lnTo>
                  <a:pt x="1351152" y="874267"/>
                </a:lnTo>
                <a:lnTo>
                  <a:pt x="1399539" y="945514"/>
                </a:lnTo>
                <a:lnTo>
                  <a:pt x="1422527" y="979169"/>
                </a:lnTo>
                <a:lnTo>
                  <a:pt x="1444625" y="1011300"/>
                </a:lnTo>
                <a:lnTo>
                  <a:pt x="1463187" y="1037463"/>
                </a:lnTo>
                <a:lnTo>
                  <a:pt x="1509838" y="1003057"/>
                </a:lnTo>
                <a:lnTo>
                  <a:pt x="1492377" y="978534"/>
                </a:lnTo>
                <a:lnTo>
                  <a:pt x="1470405" y="946530"/>
                </a:lnTo>
                <a:lnTo>
                  <a:pt x="1373631" y="804417"/>
                </a:lnTo>
                <a:lnTo>
                  <a:pt x="1320673" y="727709"/>
                </a:lnTo>
                <a:lnTo>
                  <a:pt x="1265681" y="648969"/>
                </a:lnTo>
                <a:lnTo>
                  <a:pt x="1209039" y="570102"/>
                </a:lnTo>
                <a:lnTo>
                  <a:pt x="1180338" y="530859"/>
                </a:lnTo>
                <a:lnTo>
                  <a:pt x="1151381" y="492251"/>
                </a:lnTo>
                <a:lnTo>
                  <a:pt x="1122299" y="454151"/>
                </a:lnTo>
                <a:lnTo>
                  <a:pt x="1093215" y="416813"/>
                </a:lnTo>
                <a:lnTo>
                  <a:pt x="1064133" y="380491"/>
                </a:lnTo>
                <a:lnTo>
                  <a:pt x="1035176" y="345566"/>
                </a:lnTo>
                <a:lnTo>
                  <a:pt x="1006221" y="311657"/>
                </a:lnTo>
                <a:lnTo>
                  <a:pt x="977518" y="279653"/>
                </a:lnTo>
                <a:lnTo>
                  <a:pt x="949198" y="249173"/>
                </a:lnTo>
                <a:lnTo>
                  <a:pt x="921130" y="220725"/>
                </a:lnTo>
                <a:lnTo>
                  <a:pt x="893444" y="194182"/>
                </a:lnTo>
                <a:lnTo>
                  <a:pt x="852551" y="158749"/>
                </a:lnTo>
                <a:lnTo>
                  <a:pt x="812546" y="128777"/>
                </a:lnTo>
                <a:lnTo>
                  <a:pt x="761238" y="96773"/>
                </a:lnTo>
                <a:lnTo>
                  <a:pt x="709802" y="69849"/>
                </a:lnTo>
                <a:lnTo>
                  <a:pt x="684022" y="58165"/>
                </a:lnTo>
                <a:lnTo>
                  <a:pt x="683393" y="57911"/>
                </a:lnTo>
                <a:close/>
              </a:path>
              <a:path w="1589404" h="1160779">
                <a:moveTo>
                  <a:pt x="376047" y="0"/>
                </a:moveTo>
                <a:lnTo>
                  <a:pt x="325119" y="1650"/>
                </a:lnTo>
                <a:lnTo>
                  <a:pt x="249174" y="8254"/>
                </a:lnTo>
                <a:lnTo>
                  <a:pt x="199009" y="14985"/>
                </a:lnTo>
                <a:lnTo>
                  <a:pt x="148971" y="22986"/>
                </a:lnTo>
                <a:lnTo>
                  <a:pt x="99187" y="32003"/>
                </a:lnTo>
                <a:lnTo>
                  <a:pt x="0" y="51688"/>
                </a:lnTo>
                <a:lnTo>
                  <a:pt x="11684" y="108457"/>
                </a:lnTo>
                <a:lnTo>
                  <a:pt x="110236" y="88772"/>
                </a:lnTo>
                <a:lnTo>
                  <a:pt x="159258" y="79882"/>
                </a:lnTo>
                <a:lnTo>
                  <a:pt x="208152" y="72135"/>
                </a:lnTo>
                <a:lnTo>
                  <a:pt x="256793" y="65658"/>
                </a:lnTo>
                <a:lnTo>
                  <a:pt x="305180" y="60959"/>
                </a:lnTo>
                <a:lnTo>
                  <a:pt x="353060" y="58419"/>
                </a:lnTo>
                <a:lnTo>
                  <a:pt x="377063" y="57911"/>
                </a:lnTo>
                <a:lnTo>
                  <a:pt x="683393" y="57911"/>
                </a:lnTo>
                <a:lnTo>
                  <a:pt x="658240" y="47751"/>
                </a:lnTo>
                <a:lnTo>
                  <a:pt x="606678" y="30479"/>
                </a:lnTo>
                <a:lnTo>
                  <a:pt x="555243" y="17398"/>
                </a:lnTo>
                <a:lnTo>
                  <a:pt x="503809" y="8254"/>
                </a:lnTo>
                <a:lnTo>
                  <a:pt x="452500" y="2539"/>
                </a:lnTo>
                <a:lnTo>
                  <a:pt x="401447" y="126"/>
                </a:lnTo>
                <a:lnTo>
                  <a:pt x="376047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4" name="object 33"/>
          <p:cNvSpPr>
            <a:spLocks/>
          </p:cNvSpPr>
          <p:nvPr/>
        </p:nvSpPr>
        <p:spPr bwMode="auto">
          <a:xfrm>
            <a:off x="2339975" y="3213100"/>
            <a:ext cx="1730375" cy="801688"/>
          </a:xfrm>
          <a:custGeom>
            <a:avLst/>
            <a:gdLst/>
            <a:ahLst/>
            <a:cxnLst>
              <a:cxn ang="0">
                <a:pos x="125665" y="123433"/>
              </a:cxn>
              <a:cxn ang="0">
                <a:pos x="480187" y="366268"/>
              </a:cxn>
              <a:cxn ang="0">
                <a:pos x="615823" y="454406"/>
              </a:cxn>
              <a:cxn ang="0">
                <a:pos x="714375" y="515620"/>
              </a:cxn>
              <a:cxn ang="0">
                <a:pos x="871474" y="606679"/>
              </a:cxn>
              <a:cxn ang="0">
                <a:pos x="989457" y="667258"/>
              </a:cxn>
              <a:cxn ang="0">
                <a:pos x="1099312" y="715391"/>
              </a:cxn>
              <a:cxn ang="0">
                <a:pos x="1201165" y="751205"/>
              </a:cxn>
              <a:cxn ang="0">
                <a:pos x="1295781" y="775970"/>
              </a:cxn>
              <a:cxn ang="0">
                <a:pos x="1384046" y="791591"/>
              </a:cxn>
              <a:cxn ang="0">
                <a:pos x="1466977" y="799465"/>
              </a:cxn>
              <a:cxn ang="0">
                <a:pos x="1545717" y="801497"/>
              </a:cxn>
              <a:cxn ang="0">
                <a:pos x="1621027" y="799338"/>
              </a:cxn>
              <a:cxn ang="0">
                <a:pos x="1730248" y="791972"/>
              </a:cxn>
              <a:cxn ang="0">
                <a:pos x="1544574" y="743585"/>
              </a:cxn>
              <a:cxn ang="0">
                <a:pos x="1430527" y="738632"/>
              </a:cxn>
              <a:cxn ang="0">
                <a:pos x="1349629" y="727710"/>
              </a:cxn>
              <a:cxn ang="0">
                <a:pos x="1263269" y="708660"/>
              </a:cxn>
              <a:cxn ang="0">
                <a:pos x="1169797" y="679958"/>
              </a:cxn>
              <a:cxn ang="0">
                <a:pos x="1068324" y="639699"/>
              </a:cxn>
              <a:cxn ang="0">
                <a:pos x="957580" y="586740"/>
              </a:cxn>
              <a:cxn ang="0">
                <a:pos x="838454" y="521716"/>
              </a:cxn>
              <a:cxn ang="0">
                <a:pos x="646557" y="405257"/>
              </a:cxn>
              <a:cxn ang="0">
                <a:pos x="511937" y="317881"/>
              </a:cxn>
              <a:cxn ang="0">
                <a:pos x="302641" y="176022"/>
              </a:cxn>
              <a:cxn ang="0">
                <a:pos x="1726184" y="734187"/>
              </a:cxn>
              <a:cxn ang="0">
                <a:pos x="1617726" y="741426"/>
              </a:cxn>
              <a:cxn ang="0">
                <a:pos x="1544574" y="743585"/>
              </a:cxn>
              <a:cxn ang="0">
                <a:pos x="1726184" y="734187"/>
              </a:cxn>
              <a:cxn ang="0">
                <a:pos x="92456" y="170815"/>
              </a:cxn>
              <a:cxn ang="0">
                <a:pos x="101981" y="106807"/>
              </a:cxn>
              <a:cxn ang="0">
                <a:pos x="170520" y="59436"/>
              </a:cxn>
              <a:cxn ang="0">
                <a:pos x="0" y="0"/>
              </a:cxn>
              <a:cxn ang="0">
                <a:pos x="101981" y="106807"/>
              </a:cxn>
              <a:cxn ang="0">
                <a:pos x="158865" y="76064"/>
              </a:cxn>
              <a:cxn ang="0">
                <a:pos x="170520" y="59436"/>
              </a:cxn>
              <a:cxn ang="0">
                <a:pos x="158865" y="76064"/>
              </a:cxn>
            </a:cxnLst>
            <a:rect l="0" t="0" r="r" b="b"/>
            <a:pathLst>
              <a:path w="1730375" h="802004">
                <a:moveTo>
                  <a:pt x="158865" y="76064"/>
                </a:moveTo>
                <a:lnTo>
                  <a:pt x="125665" y="123433"/>
                </a:lnTo>
                <a:lnTo>
                  <a:pt x="340741" y="272415"/>
                </a:lnTo>
                <a:lnTo>
                  <a:pt x="480187" y="366268"/>
                </a:lnTo>
                <a:lnTo>
                  <a:pt x="548513" y="411226"/>
                </a:lnTo>
                <a:lnTo>
                  <a:pt x="615823" y="454406"/>
                </a:lnTo>
                <a:lnTo>
                  <a:pt x="681863" y="495681"/>
                </a:lnTo>
                <a:lnTo>
                  <a:pt x="714375" y="515620"/>
                </a:lnTo>
                <a:lnTo>
                  <a:pt x="778383" y="553847"/>
                </a:lnTo>
                <a:lnTo>
                  <a:pt x="871474" y="606679"/>
                </a:lnTo>
                <a:lnTo>
                  <a:pt x="931418" y="638429"/>
                </a:lnTo>
                <a:lnTo>
                  <a:pt x="989457" y="667258"/>
                </a:lnTo>
                <a:lnTo>
                  <a:pt x="1045463" y="693039"/>
                </a:lnTo>
                <a:lnTo>
                  <a:pt x="1099312" y="715391"/>
                </a:lnTo>
                <a:lnTo>
                  <a:pt x="1151255" y="734695"/>
                </a:lnTo>
                <a:lnTo>
                  <a:pt x="1201165" y="751205"/>
                </a:lnTo>
                <a:lnTo>
                  <a:pt x="1249172" y="764794"/>
                </a:lnTo>
                <a:lnTo>
                  <a:pt x="1295781" y="775970"/>
                </a:lnTo>
                <a:lnTo>
                  <a:pt x="1340612" y="784860"/>
                </a:lnTo>
                <a:lnTo>
                  <a:pt x="1384046" y="791591"/>
                </a:lnTo>
                <a:lnTo>
                  <a:pt x="1426083" y="796417"/>
                </a:lnTo>
                <a:lnTo>
                  <a:pt x="1466977" y="799465"/>
                </a:lnTo>
                <a:lnTo>
                  <a:pt x="1506727" y="801116"/>
                </a:lnTo>
                <a:lnTo>
                  <a:pt x="1545717" y="801497"/>
                </a:lnTo>
                <a:lnTo>
                  <a:pt x="1583817" y="800862"/>
                </a:lnTo>
                <a:lnTo>
                  <a:pt x="1621027" y="799338"/>
                </a:lnTo>
                <a:lnTo>
                  <a:pt x="1657858" y="797179"/>
                </a:lnTo>
                <a:lnTo>
                  <a:pt x="1730248" y="791972"/>
                </a:lnTo>
                <a:lnTo>
                  <a:pt x="1726844" y="743585"/>
                </a:lnTo>
                <a:lnTo>
                  <a:pt x="1544574" y="743585"/>
                </a:lnTo>
                <a:lnTo>
                  <a:pt x="1507363" y="743204"/>
                </a:lnTo>
                <a:lnTo>
                  <a:pt x="1430527" y="738632"/>
                </a:lnTo>
                <a:lnTo>
                  <a:pt x="1390650" y="734060"/>
                </a:lnTo>
                <a:lnTo>
                  <a:pt x="1349629" y="727710"/>
                </a:lnTo>
                <a:lnTo>
                  <a:pt x="1307084" y="719201"/>
                </a:lnTo>
                <a:lnTo>
                  <a:pt x="1263269" y="708660"/>
                </a:lnTo>
                <a:lnTo>
                  <a:pt x="1217422" y="695579"/>
                </a:lnTo>
                <a:lnTo>
                  <a:pt x="1169797" y="679958"/>
                </a:lnTo>
                <a:lnTo>
                  <a:pt x="1120139" y="661416"/>
                </a:lnTo>
                <a:lnTo>
                  <a:pt x="1068324" y="639699"/>
                </a:lnTo>
                <a:lnTo>
                  <a:pt x="1013968" y="614807"/>
                </a:lnTo>
                <a:lnTo>
                  <a:pt x="957580" y="586740"/>
                </a:lnTo>
                <a:lnTo>
                  <a:pt x="899033" y="555625"/>
                </a:lnTo>
                <a:lnTo>
                  <a:pt x="838454" y="521716"/>
                </a:lnTo>
                <a:lnTo>
                  <a:pt x="776097" y="485267"/>
                </a:lnTo>
                <a:lnTo>
                  <a:pt x="646557" y="405257"/>
                </a:lnTo>
                <a:lnTo>
                  <a:pt x="579755" y="362458"/>
                </a:lnTo>
                <a:lnTo>
                  <a:pt x="511937" y="317881"/>
                </a:lnTo>
                <a:lnTo>
                  <a:pt x="442976" y="271780"/>
                </a:lnTo>
                <a:lnTo>
                  <a:pt x="302641" y="176022"/>
                </a:lnTo>
                <a:lnTo>
                  <a:pt x="158865" y="76064"/>
                </a:lnTo>
                <a:close/>
              </a:path>
              <a:path w="1730375" h="802004">
                <a:moveTo>
                  <a:pt x="1726184" y="734187"/>
                </a:moveTo>
                <a:lnTo>
                  <a:pt x="1653794" y="739394"/>
                </a:lnTo>
                <a:lnTo>
                  <a:pt x="1617726" y="741426"/>
                </a:lnTo>
                <a:lnTo>
                  <a:pt x="1581404" y="742950"/>
                </a:lnTo>
                <a:lnTo>
                  <a:pt x="1544574" y="743585"/>
                </a:lnTo>
                <a:lnTo>
                  <a:pt x="1726844" y="743585"/>
                </a:lnTo>
                <a:lnTo>
                  <a:pt x="1726184" y="734187"/>
                </a:lnTo>
                <a:close/>
              </a:path>
              <a:path w="1730375" h="802004">
                <a:moveTo>
                  <a:pt x="0" y="0"/>
                </a:moveTo>
                <a:lnTo>
                  <a:pt x="92456" y="170815"/>
                </a:lnTo>
                <a:lnTo>
                  <a:pt x="125665" y="123433"/>
                </a:lnTo>
                <a:lnTo>
                  <a:pt x="101981" y="106807"/>
                </a:lnTo>
                <a:lnTo>
                  <a:pt x="135128" y="59436"/>
                </a:lnTo>
                <a:lnTo>
                  <a:pt x="170520" y="59436"/>
                </a:lnTo>
                <a:lnTo>
                  <a:pt x="192151" y="28575"/>
                </a:lnTo>
                <a:lnTo>
                  <a:pt x="0" y="0"/>
                </a:lnTo>
                <a:close/>
              </a:path>
              <a:path w="1730375" h="802004">
                <a:moveTo>
                  <a:pt x="135128" y="59436"/>
                </a:moveTo>
                <a:lnTo>
                  <a:pt x="101981" y="106807"/>
                </a:lnTo>
                <a:lnTo>
                  <a:pt x="125665" y="123433"/>
                </a:lnTo>
                <a:lnTo>
                  <a:pt x="158865" y="76064"/>
                </a:lnTo>
                <a:lnTo>
                  <a:pt x="135128" y="59436"/>
                </a:lnTo>
                <a:close/>
              </a:path>
              <a:path w="1730375" h="802004">
                <a:moveTo>
                  <a:pt x="170520" y="59436"/>
                </a:moveTo>
                <a:lnTo>
                  <a:pt x="135128" y="59436"/>
                </a:lnTo>
                <a:lnTo>
                  <a:pt x="158865" y="76064"/>
                </a:lnTo>
                <a:lnTo>
                  <a:pt x="170520" y="59436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5" name="object 34"/>
          <p:cNvSpPr>
            <a:spLocks/>
          </p:cNvSpPr>
          <p:nvPr/>
        </p:nvSpPr>
        <p:spPr bwMode="auto">
          <a:xfrm>
            <a:off x="1979613" y="4049713"/>
            <a:ext cx="1958975" cy="1179512"/>
          </a:xfrm>
          <a:custGeom>
            <a:avLst/>
            <a:gdLst/>
            <a:ahLst/>
            <a:cxnLst>
              <a:cxn ang="0">
                <a:pos x="0" y="1179195"/>
              </a:cxn>
              <a:cxn ang="0">
                <a:pos x="166476" y="1105789"/>
              </a:cxn>
              <a:cxn ang="0">
                <a:pos x="90043" y="1062227"/>
              </a:cxn>
              <a:cxn ang="0">
                <a:pos x="73787" y="999489"/>
              </a:cxn>
              <a:cxn ang="0">
                <a:pos x="90043" y="1062227"/>
              </a:cxn>
              <a:cxn ang="0">
                <a:pos x="149936" y="1086820"/>
              </a:cxn>
              <a:cxn ang="0">
                <a:pos x="149936" y="1086820"/>
              </a:cxn>
              <a:cxn ang="0">
                <a:pos x="166476" y="1105789"/>
              </a:cxn>
              <a:cxn ang="0">
                <a:pos x="1664843" y="0"/>
              </a:cxn>
              <a:cxn ang="0">
                <a:pos x="1578356" y="6223"/>
              </a:cxn>
              <a:cxn ang="0">
                <a:pos x="1481201" y="29971"/>
              </a:cxn>
              <a:cxn ang="0">
                <a:pos x="1371600" y="74040"/>
              </a:cxn>
              <a:cxn ang="0">
                <a:pos x="1247775" y="140715"/>
              </a:cxn>
              <a:cxn ang="0">
                <a:pos x="1180211" y="182880"/>
              </a:cxn>
              <a:cxn ang="0">
                <a:pos x="1109345" y="230124"/>
              </a:cxn>
              <a:cxn ang="0">
                <a:pos x="1035176" y="282448"/>
              </a:cxn>
              <a:cxn ang="0">
                <a:pos x="918337" y="369315"/>
              </a:cxn>
              <a:cxn ang="0">
                <a:pos x="795528" y="465327"/>
              </a:cxn>
              <a:cxn ang="0">
                <a:pos x="667638" y="568959"/>
              </a:cxn>
              <a:cxn ang="0">
                <a:pos x="353949" y="833374"/>
              </a:cxn>
              <a:cxn ang="0">
                <a:pos x="149936" y="1086820"/>
              </a:cxn>
              <a:cxn ang="0">
                <a:pos x="527812" y="760983"/>
              </a:cxn>
              <a:cxn ang="0">
                <a:pos x="704342" y="613663"/>
              </a:cxn>
              <a:cxn ang="0">
                <a:pos x="872744" y="478027"/>
              </a:cxn>
              <a:cxn ang="0">
                <a:pos x="953262" y="415544"/>
              </a:cxn>
              <a:cxn ang="0">
                <a:pos x="1068705" y="329692"/>
              </a:cxn>
              <a:cxn ang="0">
                <a:pos x="1141857" y="278130"/>
              </a:cxn>
              <a:cxn ang="0">
                <a:pos x="1211326" y="231648"/>
              </a:cxn>
              <a:cxn ang="0">
                <a:pos x="1308227" y="172465"/>
              </a:cxn>
              <a:cxn ang="0">
                <a:pos x="1422653" y="114300"/>
              </a:cxn>
              <a:cxn ang="0">
                <a:pos x="1521460" y="78231"/>
              </a:cxn>
              <a:cxn ang="0">
                <a:pos x="1606169" y="60706"/>
              </a:cxn>
              <a:cxn ang="0">
                <a:pos x="1876031" y="57912"/>
              </a:cxn>
              <a:cxn ang="0">
                <a:pos x="1811527" y="28956"/>
              </a:cxn>
              <a:cxn ang="0">
                <a:pos x="1704466" y="2793"/>
              </a:cxn>
              <a:cxn ang="0">
                <a:pos x="1664843" y="0"/>
              </a:cxn>
              <a:cxn ang="0">
                <a:pos x="1662176" y="57912"/>
              </a:cxn>
              <a:cxn ang="0">
                <a:pos x="1696720" y="60070"/>
              </a:cxn>
              <a:cxn ang="0">
                <a:pos x="1789557" y="82550"/>
              </a:cxn>
              <a:cxn ang="0">
                <a:pos x="1902078" y="138430"/>
              </a:cxn>
              <a:cxn ang="0">
                <a:pos x="1959356" y="105156"/>
              </a:cxn>
              <a:cxn ang="0">
                <a:pos x="1903222" y="72389"/>
              </a:cxn>
            </a:cxnLst>
            <a:rect l="0" t="0" r="r" b="b"/>
            <a:pathLst>
              <a:path w="1959610" h="1179195">
                <a:moveTo>
                  <a:pt x="73787" y="999489"/>
                </a:moveTo>
                <a:lnTo>
                  <a:pt x="0" y="1179195"/>
                </a:lnTo>
                <a:lnTo>
                  <a:pt x="187960" y="1130427"/>
                </a:lnTo>
                <a:lnTo>
                  <a:pt x="166476" y="1105789"/>
                </a:lnTo>
                <a:lnTo>
                  <a:pt x="128143" y="1105789"/>
                </a:lnTo>
                <a:lnTo>
                  <a:pt x="90043" y="1062227"/>
                </a:lnTo>
                <a:lnTo>
                  <a:pt x="111885" y="1043182"/>
                </a:lnTo>
                <a:lnTo>
                  <a:pt x="73787" y="999489"/>
                </a:lnTo>
                <a:close/>
              </a:path>
              <a:path w="1959610" h="1179195">
                <a:moveTo>
                  <a:pt x="111885" y="1043182"/>
                </a:moveTo>
                <a:lnTo>
                  <a:pt x="90043" y="1062227"/>
                </a:lnTo>
                <a:lnTo>
                  <a:pt x="128143" y="1105789"/>
                </a:lnTo>
                <a:lnTo>
                  <a:pt x="149936" y="1086820"/>
                </a:lnTo>
                <a:lnTo>
                  <a:pt x="111885" y="1043182"/>
                </a:lnTo>
                <a:close/>
              </a:path>
              <a:path w="1959610" h="1179195">
                <a:moveTo>
                  <a:pt x="149936" y="1086820"/>
                </a:moveTo>
                <a:lnTo>
                  <a:pt x="128143" y="1105789"/>
                </a:lnTo>
                <a:lnTo>
                  <a:pt x="166476" y="1105789"/>
                </a:lnTo>
                <a:lnTo>
                  <a:pt x="149936" y="1086820"/>
                </a:lnTo>
                <a:close/>
              </a:path>
              <a:path w="1959610" h="1179195">
                <a:moveTo>
                  <a:pt x="1664843" y="0"/>
                </a:moveTo>
                <a:lnTo>
                  <a:pt x="1622806" y="1143"/>
                </a:lnTo>
                <a:lnTo>
                  <a:pt x="1578356" y="6223"/>
                </a:lnTo>
                <a:lnTo>
                  <a:pt x="1531239" y="15620"/>
                </a:lnTo>
                <a:lnTo>
                  <a:pt x="1481201" y="29971"/>
                </a:lnTo>
                <a:lnTo>
                  <a:pt x="1428114" y="49275"/>
                </a:lnTo>
                <a:lnTo>
                  <a:pt x="1371600" y="74040"/>
                </a:lnTo>
                <a:lnTo>
                  <a:pt x="1311528" y="104393"/>
                </a:lnTo>
                <a:lnTo>
                  <a:pt x="1247775" y="140715"/>
                </a:lnTo>
                <a:lnTo>
                  <a:pt x="1214374" y="161162"/>
                </a:lnTo>
                <a:lnTo>
                  <a:pt x="1180211" y="182880"/>
                </a:lnTo>
                <a:lnTo>
                  <a:pt x="1145159" y="205867"/>
                </a:lnTo>
                <a:lnTo>
                  <a:pt x="1109345" y="230124"/>
                </a:lnTo>
                <a:lnTo>
                  <a:pt x="1072642" y="255777"/>
                </a:lnTo>
                <a:lnTo>
                  <a:pt x="1035176" y="282448"/>
                </a:lnTo>
                <a:lnTo>
                  <a:pt x="996823" y="310388"/>
                </a:lnTo>
                <a:lnTo>
                  <a:pt x="918337" y="369315"/>
                </a:lnTo>
                <a:lnTo>
                  <a:pt x="877951" y="400431"/>
                </a:lnTo>
                <a:lnTo>
                  <a:pt x="795528" y="465327"/>
                </a:lnTo>
                <a:lnTo>
                  <a:pt x="710819" y="533526"/>
                </a:lnTo>
                <a:lnTo>
                  <a:pt x="667638" y="568959"/>
                </a:lnTo>
                <a:lnTo>
                  <a:pt x="535432" y="678814"/>
                </a:lnTo>
                <a:lnTo>
                  <a:pt x="353949" y="833374"/>
                </a:lnTo>
                <a:lnTo>
                  <a:pt x="111885" y="1043182"/>
                </a:lnTo>
                <a:lnTo>
                  <a:pt x="149936" y="1086820"/>
                </a:lnTo>
                <a:lnTo>
                  <a:pt x="391668" y="877315"/>
                </a:lnTo>
                <a:lnTo>
                  <a:pt x="527812" y="760983"/>
                </a:lnTo>
                <a:lnTo>
                  <a:pt x="616966" y="686053"/>
                </a:lnTo>
                <a:lnTo>
                  <a:pt x="704342" y="613663"/>
                </a:lnTo>
                <a:lnTo>
                  <a:pt x="789559" y="544194"/>
                </a:lnTo>
                <a:lnTo>
                  <a:pt x="872744" y="478027"/>
                </a:lnTo>
                <a:lnTo>
                  <a:pt x="913257" y="446277"/>
                </a:lnTo>
                <a:lnTo>
                  <a:pt x="953262" y="415544"/>
                </a:lnTo>
                <a:lnTo>
                  <a:pt x="1030986" y="357124"/>
                </a:lnTo>
                <a:lnTo>
                  <a:pt x="1068705" y="329692"/>
                </a:lnTo>
                <a:lnTo>
                  <a:pt x="1105789" y="303275"/>
                </a:lnTo>
                <a:lnTo>
                  <a:pt x="1141857" y="278130"/>
                </a:lnTo>
                <a:lnTo>
                  <a:pt x="1177036" y="254253"/>
                </a:lnTo>
                <a:lnTo>
                  <a:pt x="1211326" y="231648"/>
                </a:lnTo>
                <a:lnTo>
                  <a:pt x="1244600" y="210565"/>
                </a:lnTo>
                <a:lnTo>
                  <a:pt x="1308227" y="172465"/>
                </a:lnTo>
                <a:lnTo>
                  <a:pt x="1367536" y="140462"/>
                </a:lnTo>
                <a:lnTo>
                  <a:pt x="1422653" y="114300"/>
                </a:lnTo>
                <a:lnTo>
                  <a:pt x="1473962" y="93725"/>
                </a:lnTo>
                <a:lnTo>
                  <a:pt x="1521460" y="78231"/>
                </a:lnTo>
                <a:lnTo>
                  <a:pt x="1565402" y="67309"/>
                </a:lnTo>
                <a:lnTo>
                  <a:pt x="1606169" y="60706"/>
                </a:lnTo>
                <a:lnTo>
                  <a:pt x="1644396" y="58038"/>
                </a:lnTo>
                <a:lnTo>
                  <a:pt x="1876031" y="57912"/>
                </a:lnTo>
                <a:lnTo>
                  <a:pt x="1873885" y="56768"/>
                </a:lnTo>
                <a:lnTo>
                  <a:pt x="1811527" y="28956"/>
                </a:lnTo>
                <a:lnTo>
                  <a:pt x="1759839" y="12826"/>
                </a:lnTo>
                <a:lnTo>
                  <a:pt x="1704466" y="2793"/>
                </a:lnTo>
                <a:lnTo>
                  <a:pt x="1684909" y="1015"/>
                </a:lnTo>
                <a:lnTo>
                  <a:pt x="1664843" y="0"/>
                </a:lnTo>
                <a:close/>
              </a:path>
              <a:path w="1959610" h="1179195">
                <a:moveTo>
                  <a:pt x="1876031" y="57912"/>
                </a:moveTo>
                <a:lnTo>
                  <a:pt x="1662176" y="57912"/>
                </a:lnTo>
                <a:lnTo>
                  <a:pt x="1679828" y="58674"/>
                </a:lnTo>
                <a:lnTo>
                  <a:pt x="1696720" y="60070"/>
                </a:lnTo>
                <a:lnTo>
                  <a:pt x="1744979" y="68706"/>
                </a:lnTo>
                <a:lnTo>
                  <a:pt x="1789557" y="82550"/>
                </a:lnTo>
                <a:lnTo>
                  <a:pt x="1846579" y="107823"/>
                </a:lnTo>
                <a:lnTo>
                  <a:pt x="1902078" y="138430"/>
                </a:lnTo>
                <a:lnTo>
                  <a:pt x="1929891" y="154939"/>
                </a:lnTo>
                <a:lnTo>
                  <a:pt x="1959356" y="105156"/>
                </a:lnTo>
                <a:lnTo>
                  <a:pt x="1931543" y="88645"/>
                </a:lnTo>
                <a:lnTo>
                  <a:pt x="1903222" y="72389"/>
                </a:lnTo>
                <a:lnTo>
                  <a:pt x="1876031" y="57912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6" name="object 35"/>
          <p:cNvSpPr>
            <a:spLocks noChangeArrowheads="1"/>
          </p:cNvSpPr>
          <p:nvPr/>
        </p:nvSpPr>
        <p:spPr bwMode="auto">
          <a:xfrm>
            <a:off x="1763713" y="5137150"/>
            <a:ext cx="360362" cy="2159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47" name="object 36"/>
          <p:cNvSpPr>
            <a:spLocks/>
          </p:cNvSpPr>
          <p:nvPr/>
        </p:nvSpPr>
        <p:spPr bwMode="auto">
          <a:xfrm>
            <a:off x="1763713" y="5137150"/>
            <a:ext cx="360362" cy="217488"/>
          </a:xfrm>
          <a:custGeom>
            <a:avLst/>
            <a:gdLst/>
            <a:ahLst/>
            <a:cxnLst>
              <a:cxn ang="0">
                <a:pos x="0" y="216408"/>
              </a:cxn>
              <a:cxn ang="0">
                <a:pos x="361188" y="216408"/>
              </a:cxn>
              <a:cxn ang="0">
                <a:pos x="361188" y="0"/>
              </a:cxn>
              <a:cxn ang="0">
                <a:pos x="0" y="0"/>
              </a:cxn>
              <a:cxn ang="0">
                <a:pos x="0" y="216408"/>
              </a:cxn>
            </a:cxnLst>
            <a:rect l="0" t="0" r="r" b="b"/>
            <a:pathLst>
              <a:path w="361314" h="216535">
                <a:moveTo>
                  <a:pt x="0" y="216408"/>
                </a:moveTo>
                <a:lnTo>
                  <a:pt x="361188" y="216408"/>
                </a:lnTo>
                <a:lnTo>
                  <a:pt x="36118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8" name="object 37"/>
          <p:cNvSpPr>
            <a:spLocks noChangeArrowheads="1"/>
          </p:cNvSpPr>
          <p:nvPr/>
        </p:nvSpPr>
        <p:spPr bwMode="auto">
          <a:xfrm>
            <a:off x="2195513" y="2903538"/>
            <a:ext cx="360362" cy="2159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49" name="object 38"/>
          <p:cNvSpPr>
            <a:spLocks/>
          </p:cNvSpPr>
          <p:nvPr/>
        </p:nvSpPr>
        <p:spPr bwMode="auto">
          <a:xfrm>
            <a:off x="2195513" y="2903538"/>
            <a:ext cx="360362" cy="215900"/>
          </a:xfrm>
          <a:custGeom>
            <a:avLst/>
            <a:gdLst/>
            <a:ahLst/>
            <a:cxnLst>
              <a:cxn ang="0">
                <a:pos x="0" y="216408"/>
              </a:cxn>
              <a:cxn ang="0">
                <a:pos x="359663" y="216408"/>
              </a:cxn>
              <a:cxn ang="0">
                <a:pos x="359663" y="0"/>
              </a:cxn>
              <a:cxn ang="0">
                <a:pos x="0" y="0"/>
              </a:cxn>
              <a:cxn ang="0">
                <a:pos x="0" y="216408"/>
              </a:cxn>
            </a:cxnLst>
            <a:rect l="0" t="0" r="r" b="b"/>
            <a:pathLst>
              <a:path w="360044" h="216535">
                <a:moveTo>
                  <a:pt x="0" y="216408"/>
                </a:moveTo>
                <a:lnTo>
                  <a:pt x="359663" y="216408"/>
                </a:lnTo>
                <a:lnTo>
                  <a:pt x="359663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0" name="object 39"/>
          <p:cNvSpPr>
            <a:spLocks noChangeArrowheads="1"/>
          </p:cNvSpPr>
          <p:nvPr/>
        </p:nvSpPr>
        <p:spPr bwMode="auto">
          <a:xfrm>
            <a:off x="4643438" y="2976563"/>
            <a:ext cx="360362" cy="2159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51" name="object 40"/>
          <p:cNvSpPr>
            <a:spLocks/>
          </p:cNvSpPr>
          <p:nvPr/>
        </p:nvSpPr>
        <p:spPr bwMode="auto">
          <a:xfrm>
            <a:off x="4643438" y="2976563"/>
            <a:ext cx="360362" cy="215900"/>
          </a:xfrm>
          <a:custGeom>
            <a:avLst/>
            <a:gdLst/>
            <a:ahLst/>
            <a:cxnLst>
              <a:cxn ang="0">
                <a:pos x="0" y="216408"/>
              </a:cxn>
              <a:cxn ang="0">
                <a:pos x="359663" y="216408"/>
              </a:cxn>
              <a:cxn ang="0">
                <a:pos x="359663" y="0"/>
              </a:cxn>
              <a:cxn ang="0">
                <a:pos x="0" y="0"/>
              </a:cxn>
              <a:cxn ang="0">
                <a:pos x="0" y="216408"/>
              </a:cxn>
            </a:cxnLst>
            <a:rect l="0" t="0" r="r" b="b"/>
            <a:pathLst>
              <a:path w="360045" h="216535">
                <a:moveTo>
                  <a:pt x="0" y="216408"/>
                </a:moveTo>
                <a:lnTo>
                  <a:pt x="359663" y="216408"/>
                </a:lnTo>
                <a:lnTo>
                  <a:pt x="359663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2" name="object 41"/>
          <p:cNvSpPr>
            <a:spLocks noChangeArrowheads="1"/>
          </p:cNvSpPr>
          <p:nvPr/>
        </p:nvSpPr>
        <p:spPr bwMode="auto">
          <a:xfrm>
            <a:off x="6443663" y="3068638"/>
            <a:ext cx="360362" cy="2159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53" name="object 42"/>
          <p:cNvSpPr>
            <a:spLocks/>
          </p:cNvSpPr>
          <p:nvPr/>
        </p:nvSpPr>
        <p:spPr bwMode="auto">
          <a:xfrm>
            <a:off x="6443663" y="3068638"/>
            <a:ext cx="360362" cy="215900"/>
          </a:xfrm>
          <a:custGeom>
            <a:avLst/>
            <a:gdLst/>
            <a:ahLst/>
            <a:cxnLst>
              <a:cxn ang="0">
                <a:pos x="0" y="214884"/>
              </a:cxn>
              <a:cxn ang="0">
                <a:pos x="361188" y="214884"/>
              </a:cxn>
              <a:cxn ang="0">
                <a:pos x="361188" y="0"/>
              </a:cxn>
              <a:cxn ang="0">
                <a:pos x="0" y="0"/>
              </a:cxn>
              <a:cxn ang="0">
                <a:pos x="0" y="214884"/>
              </a:cxn>
            </a:cxnLst>
            <a:rect l="0" t="0" r="r" b="b"/>
            <a:pathLst>
              <a:path w="361315" h="215264">
                <a:moveTo>
                  <a:pt x="0" y="214884"/>
                </a:moveTo>
                <a:lnTo>
                  <a:pt x="361188" y="214884"/>
                </a:lnTo>
                <a:lnTo>
                  <a:pt x="361188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4" name="object 43"/>
          <p:cNvSpPr>
            <a:spLocks noChangeArrowheads="1"/>
          </p:cNvSpPr>
          <p:nvPr/>
        </p:nvSpPr>
        <p:spPr bwMode="auto">
          <a:xfrm>
            <a:off x="7307263" y="3933825"/>
            <a:ext cx="360362" cy="2159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55" name="object 44"/>
          <p:cNvSpPr>
            <a:spLocks/>
          </p:cNvSpPr>
          <p:nvPr/>
        </p:nvSpPr>
        <p:spPr bwMode="auto">
          <a:xfrm>
            <a:off x="7307263" y="3933825"/>
            <a:ext cx="360362" cy="215900"/>
          </a:xfrm>
          <a:custGeom>
            <a:avLst/>
            <a:gdLst/>
            <a:ahLst/>
            <a:cxnLst>
              <a:cxn ang="0">
                <a:pos x="0" y="216407"/>
              </a:cxn>
              <a:cxn ang="0">
                <a:pos x="359664" y="216407"/>
              </a:cxn>
              <a:cxn ang="0">
                <a:pos x="359664" y="0"/>
              </a:cxn>
              <a:cxn ang="0">
                <a:pos x="0" y="0"/>
              </a:cxn>
              <a:cxn ang="0">
                <a:pos x="0" y="216407"/>
              </a:cxn>
            </a:cxnLst>
            <a:rect l="0" t="0" r="r" b="b"/>
            <a:pathLst>
              <a:path w="360045" h="216535">
                <a:moveTo>
                  <a:pt x="0" y="216407"/>
                </a:moveTo>
                <a:lnTo>
                  <a:pt x="359664" y="216407"/>
                </a:lnTo>
                <a:lnTo>
                  <a:pt x="359664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6" name="object 45"/>
          <p:cNvSpPr>
            <a:spLocks noChangeArrowheads="1"/>
          </p:cNvSpPr>
          <p:nvPr/>
        </p:nvSpPr>
        <p:spPr bwMode="auto">
          <a:xfrm>
            <a:off x="5292725" y="5424488"/>
            <a:ext cx="360363" cy="2159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57" name="object 46"/>
          <p:cNvSpPr>
            <a:spLocks/>
          </p:cNvSpPr>
          <p:nvPr/>
        </p:nvSpPr>
        <p:spPr bwMode="auto">
          <a:xfrm>
            <a:off x="5292725" y="5424488"/>
            <a:ext cx="360363" cy="215900"/>
          </a:xfrm>
          <a:custGeom>
            <a:avLst/>
            <a:gdLst/>
            <a:ahLst/>
            <a:cxnLst>
              <a:cxn ang="0">
                <a:pos x="0" y="216407"/>
              </a:cxn>
              <a:cxn ang="0">
                <a:pos x="359663" y="216407"/>
              </a:cxn>
              <a:cxn ang="0">
                <a:pos x="359663" y="0"/>
              </a:cxn>
              <a:cxn ang="0">
                <a:pos x="0" y="0"/>
              </a:cxn>
              <a:cxn ang="0">
                <a:pos x="0" y="216407"/>
              </a:cxn>
            </a:cxnLst>
            <a:rect l="0" t="0" r="r" b="b"/>
            <a:pathLst>
              <a:path w="360045" h="216535">
                <a:moveTo>
                  <a:pt x="0" y="216407"/>
                </a:moveTo>
                <a:lnTo>
                  <a:pt x="359663" y="216407"/>
                </a:lnTo>
                <a:lnTo>
                  <a:pt x="359663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8" name="object 4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0EE79D20-9882-46B6-94FA-101416C5D8A8}" type="slidenum">
              <a:rPr lang="th-TH"/>
              <a:pPr marL="111125"/>
              <a:t>7</a:t>
            </a:fld>
            <a:endParaRPr lang="th-TH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01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Broadcast</a:t>
            </a:r>
          </a:p>
        </p:txBody>
      </p:sp>
      <p:sp>
        <p:nvSpPr>
          <p:cNvPr id="1433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ABAFDAB7-FF20-4BBF-B798-A9FB638A348D}" type="slidenum">
              <a:rPr lang="th-TH"/>
              <a:pPr marL="111125"/>
              <a:t>8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6129337" cy="26844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One-to-all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Data-Link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implementation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Broadcast Add.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FF-FF-FF-FF-FF-FF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Each Frame to </a:t>
            </a:r>
            <a:r>
              <a:rPr sz="3200" dirty="0">
                <a:latin typeface="Tahoma"/>
                <a:cs typeface="Tahoma"/>
              </a:rPr>
              <a:t>all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nodes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Less Data</a:t>
            </a:r>
            <a:r>
              <a:rPr spc="-7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Traffic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01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Broadcast</a:t>
            </a:r>
            <a:r>
              <a:rPr spc="-50" dirty="0"/>
              <a:t> </a:t>
            </a:r>
            <a:r>
              <a:rPr spc="-5" dirty="0"/>
              <a:t>Problem</a:t>
            </a:r>
          </a:p>
        </p:txBody>
      </p:sp>
      <p:sp>
        <p:nvSpPr>
          <p:cNvPr id="1536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D80A8FB0-2253-4D68-BEA9-8C142BF6526A}" type="slidenum">
              <a:rPr lang="th-TH"/>
              <a:pPr marL="111125"/>
              <a:t>9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6207125" cy="2027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If </a:t>
            </a:r>
            <a:r>
              <a:rPr sz="3200" dirty="0">
                <a:latin typeface="Tahoma"/>
                <a:cs typeface="Tahoma"/>
              </a:rPr>
              <a:t>not </a:t>
            </a:r>
            <a:r>
              <a:rPr sz="3200" spc="-5" dirty="0">
                <a:latin typeface="Tahoma"/>
                <a:cs typeface="Tahoma"/>
              </a:rPr>
              <a:t>all </a:t>
            </a:r>
            <a:r>
              <a:rPr sz="3200" dirty="0">
                <a:latin typeface="Tahoma"/>
                <a:cs typeface="Tahoma"/>
              </a:rPr>
              <a:t>nodes </a:t>
            </a:r>
            <a:r>
              <a:rPr sz="3200" spc="-5" dirty="0">
                <a:latin typeface="Tahoma"/>
                <a:cs typeface="Tahoma"/>
              </a:rPr>
              <a:t>want the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data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Higher </a:t>
            </a:r>
            <a:r>
              <a:rPr spc="-5" dirty="0">
                <a:latin typeface="Tahoma"/>
                <a:cs typeface="Tahoma"/>
              </a:rPr>
              <a:t>Layer needs to be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involved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Unacceptable processing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overhead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Security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vulnerability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1300</Words>
  <Application>Microsoft Office PowerPoint</Application>
  <PresentationFormat>On-screen Show (4:3)</PresentationFormat>
  <Paragraphs>435</Paragraphs>
  <Slides>46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Calibri</vt:lpstr>
      <vt:lpstr>Cordia New</vt:lpstr>
      <vt:lpstr>Arial</vt:lpstr>
      <vt:lpstr>Angsana New</vt:lpstr>
      <vt:lpstr>Tahoma</vt:lpstr>
      <vt:lpstr>Wingdings</vt:lpstr>
      <vt:lpstr>Times New Roman</vt:lpstr>
      <vt:lpstr>MS PGothic</vt:lpstr>
      <vt:lpstr>Office Theme</vt:lpstr>
      <vt:lpstr>Multicast</vt:lpstr>
      <vt:lpstr>IP Datagram delivery</vt:lpstr>
      <vt:lpstr>Unicast</vt:lpstr>
      <vt:lpstr>Unicast</vt:lpstr>
      <vt:lpstr>Unicast</vt:lpstr>
      <vt:lpstr>Conference Server</vt:lpstr>
      <vt:lpstr>Broadcast</vt:lpstr>
      <vt:lpstr>Broadcast</vt:lpstr>
      <vt:lpstr>Broadcast Problem</vt:lpstr>
      <vt:lpstr>Multicast</vt:lpstr>
      <vt:lpstr>Multicast</vt:lpstr>
      <vt:lpstr>Multicast</vt:lpstr>
      <vt:lpstr>Multicast</vt:lpstr>
      <vt:lpstr>Data Across the Internet</vt:lpstr>
      <vt:lpstr>IP Multicast</vt:lpstr>
      <vt:lpstr>IP Multicast Challenge</vt:lpstr>
      <vt:lpstr>IP Multicast</vt:lpstr>
      <vt:lpstr>Multicast Applications</vt:lpstr>
      <vt:lpstr>IP Multicast Address</vt:lpstr>
      <vt:lpstr>IP Multicast Ranges</vt:lpstr>
      <vt:lpstr>http://www.iana.org/assignments/multicast-addresses/multicast-addresses.xhtml</vt:lpstr>
      <vt:lpstr>netstat -r</vt:lpstr>
      <vt:lpstr>Mapping</vt:lpstr>
      <vt:lpstr>Mapping</vt:lpstr>
      <vt:lpstr>Mapping</vt:lpstr>
      <vt:lpstr>Multicast Forwarding</vt:lpstr>
      <vt:lpstr>Multicast paths</vt:lpstr>
      <vt:lpstr>Multicast Scenario</vt:lpstr>
      <vt:lpstr>Reverse Path Lookup (RPL)</vt:lpstr>
      <vt:lpstr>Reverse Path Lookup (RPL)</vt:lpstr>
      <vt:lpstr>IGMP</vt:lpstr>
      <vt:lpstr>IGMP</vt:lpstr>
      <vt:lpstr>IGMP Format</vt:lpstr>
      <vt:lpstr>IGMP Message Types</vt:lpstr>
      <vt:lpstr>IGMP v3</vt:lpstr>
      <vt:lpstr>Joining a group</vt:lpstr>
      <vt:lpstr>Leaving a group</vt:lpstr>
      <vt:lpstr>Membership Monitoring</vt:lpstr>
      <vt:lpstr>Multicast Routing</vt:lpstr>
      <vt:lpstr>Multicast Routing</vt:lpstr>
      <vt:lpstr>Multicast Routing</vt:lpstr>
      <vt:lpstr>Multicast Basic Architecture</vt:lpstr>
      <vt:lpstr>Why deploy Multicast Service?</vt:lpstr>
      <vt:lpstr>Management Concerns</vt:lpstr>
      <vt:lpstr>Management Concerns</vt:lpstr>
      <vt:lpstr>Multicast Challenges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Multicast</dc:title>
  <dc:creator>Anan</dc:creator>
  <cp:lastModifiedBy>KID</cp:lastModifiedBy>
  <cp:revision>1</cp:revision>
  <dcterms:created xsi:type="dcterms:W3CDTF">2017-03-02T02:09:14Z</dcterms:created>
  <dcterms:modified xsi:type="dcterms:W3CDTF">2017-03-02T03:50:53Z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2017-03-02T00:00:00Z</vt:filetime>
  </property>
</Properties>
</file>