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58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40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5DCA-6F41-44EC-B59D-76BC493C00F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325E-C160-4944-9B68-D5580015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618" y="3017276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th-TH" dirty="0"/>
              <a:t>ระบบจัดการทักษะกลไกการเคลื่อนไหว </a:t>
            </a:r>
            <a:r>
              <a:rPr lang="en-US" dirty="0"/>
              <a:t>Psychomotor Skill Management</a:t>
            </a:r>
            <a:br>
              <a:rPr lang="en-US" dirty="0"/>
            </a:br>
            <a:r>
              <a:rPr lang="th-TH" dirty="0"/>
              <a:t>ด้วย ตาราง </a:t>
            </a:r>
            <a:r>
              <a:rPr lang="en-US" dirty="0"/>
              <a:t>9 </a:t>
            </a:r>
            <a:r>
              <a:rPr lang="th-TH" dirty="0"/>
              <a:t>ช่อง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DA03-7600-4102-8916-256C0736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ตาราง</a:t>
            </a:r>
            <a:r>
              <a:rPr lang="en-US" dirty="0"/>
              <a:t>9</a:t>
            </a:r>
            <a:r>
              <a:rPr lang="th-TH" dirty="0"/>
              <a:t>ช่อง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46B6-BA63-4FEB-BDB7-8568C549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82" y="2554762"/>
            <a:ext cx="8596668" cy="3880773"/>
          </a:xfrm>
        </p:spPr>
        <p:txBody>
          <a:bodyPr>
            <a:normAutofit/>
          </a:bodyPr>
          <a:lstStyle/>
          <a:p>
            <a:r>
              <a:rPr lang="th-TH" dirty="0"/>
              <a:t>มนุษย์มีมิติการเคลื่อนไหวหลักๆ อยู่ 3 มิติ ได้แก่ หน้า – หลัง, ซ้าย - ขวา และ บน - ล่าง แต่จะเห็นว่าทุกคนมักเสียหลักตอนถอยหลังและด้านข้าง เป็นเพราะว่า สมองส่วนนี้ไม่ได้ถูกฝึกการใช้งานให้เกิดความเคยชินนั่นเอง</a:t>
            </a:r>
          </a:p>
          <a:p>
            <a:pPr marL="0" indent="0">
              <a:buNone/>
            </a:pPr>
            <a:endParaRPr lang="th-TH" dirty="0"/>
          </a:p>
          <a:p>
            <a:r>
              <a:rPr lang="en-US" dirty="0"/>
              <a:t>‘</a:t>
            </a:r>
            <a:r>
              <a:rPr lang="th-TH" dirty="0"/>
              <a:t>ตาราง 9 ช่อง’ จึงถูกพัฒนาขึ้นมาเพื่อตอบโจทย์ในการฝึกร่างกายให้เคยชินกับการเคลื่อนไหวในมิติต่างๆ รวมไปถึงต่อยอดสู่การพัฒนาสมอง โดย ‘รศ.เจริญ กระบวนรัตน์’ อาจารย์ประจำคณะวิทยาศาสตร์การกีฬา มหาวิทยาลัยเกษตรศาสตร์ อธิบายถึงหลักการทำงานของตาราง 9 ช่องไว้ว่า “เราสร้างตาราง 9 ช่องขึ้นมาโดยอาศัยหลักการเคลื่อนไหวของมนุษย์ ซึ่งการใช้งานขึ้นอยู่กับว่า "เราจะวางเงื่อนไขให้กับสมองยังไง" โดยกำหนดการเคลื่อนที่ในแบบต่างๆ ที่ไม่มีหลักตายตัว ทุกคนสามารถใช้ได้ตั้งแต่เด็กจนถึงผู้สูงอายุ เพราะถือเป็นการออกกำลังกายที่ใช้พื้นที่น้อยมาก ทั้งยังมีประโยชน์ในด้านกระตุ้นการทำงานของสมองเพื่อพัฒนาความสามารถในการคิด การตัดสินใจ และการแก้ปัญหาไปพร้อมๆ กันด้วย</a:t>
            </a:r>
            <a:r>
              <a:rPr lang="en-US" dirty="0"/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E4398-D3D7-4810-8A4A-0E7D8B46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83" y="5150702"/>
            <a:ext cx="1469390" cy="1469390"/>
          </a:xfrm>
          <a:prstGeom prst="rect">
            <a:avLst/>
          </a:prstGeom>
        </p:spPr>
      </p:pic>
      <p:pic>
        <p:nvPicPr>
          <p:cNvPr id="1030" name="Picture 6" descr="ผลการค้นหารูปภาพสำหรับ ตาราง9ช่อง">
            <a:extLst>
              <a:ext uri="{FF2B5EF4-FFF2-40B4-BE49-F238E27FC236}">
                <a16:creationId xmlns:a16="http://schemas.microsoft.com/office/drawing/2014/main" id="{7E2D5D03-D2F4-4631-BA37-E950AF30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04" y="425043"/>
            <a:ext cx="4015818" cy="194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25-351E-4AEF-A4C4-FD2545EB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ระบบจัดการทักษะกลไกการเคลื่อนไหว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CE62-C86D-431D-B3AD-E477EF30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4663"/>
            <a:ext cx="8596668" cy="3880773"/>
          </a:xfrm>
        </p:spPr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ระบบจัดการทักษะกลไกการเคลื่อนไหว เป็นระบบจัดการข้อมูลของนิสิตนักศึกษาที่เข้ามาทำการทดสอบระบบแบบทดสอบการออกกำลังกายแบบ 'ตารางเก้าช่อง' ซึ่งเป็นการออกกำลังกายประเภทหนึ่งที่ใช้พื้นที่ไม่เยอะ แต่ว่าทำได้ง่ายๆสนุกสนาน และสามารถนำไปใช้ในการพัฒนาปฏิสัมพันธ์การเรียนรู้และการประสานงานระหว่างระบบประสาท, กล้ามเนื้อ และสมอง เท่ากับเป็นการสร้างแผนที่หรือกำหนดรูปแบบขั้นตอนการทำงานให้สมอง(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Brain Mapping)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เพื่อนำไปสู่กระบวนการรับรู้ เรียนรู้ สั่งงาน และการพัฒนาปฎิสัมพันธ์ทางด้านความคิดและทักษะกลไกการเคลื่อนไหวของร่างกาย 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Psychomotor Skills)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อย่างเป็นระบบ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AutoShape 6" descr="ผลการค้นหารูปภาพสำหรับ iot devices sport">
            <a:extLst>
              <a:ext uri="{FF2B5EF4-FFF2-40B4-BE49-F238E27FC236}">
                <a16:creationId xmlns:a16="http://schemas.microsoft.com/office/drawing/2014/main" id="{BAFA31CE-C4AB-4B37-99AC-EE6905FA2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ผลการค้นหารูปภาพสำหรับ Psychomotor Skills">
            <a:extLst>
              <a:ext uri="{FF2B5EF4-FFF2-40B4-BE49-F238E27FC236}">
                <a16:creationId xmlns:a16="http://schemas.microsoft.com/office/drawing/2014/main" id="{9A0444B7-25DF-4D40-A8D9-91F1283D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55" y="3665086"/>
            <a:ext cx="1872545" cy="264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ผลการค้นหารูปภาพสำหรับ Psychomotor Skills">
            <a:extLst>
              <a:ext uri="{FF2B5EF4-FFF2-40B4-BE49-F238E27FC236}">
                <a16:creationId xmlns:a16="http://schemas.microsoft.com/office/drawing/2014/main" id="{AD58C43F-6F81-4D4E-B51A-32CAAA49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15" y="3862956"/>
            <a:ext cx="2826814" cy="212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0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B21C-03A3-434F-88D6-03936EDE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98" y="416249"/>
            <a:ext cx="8596668" cy="1320800"/>
          </a:xfrm>
        </p:spPr>
        <p:txBody>
          <a:bodyPr/>
          <a:lstStyle/>
          <a:p>
            <a:r>
              <a:rPr lang="th-TH" dirty="0"/>
              <a:t>โครงสร้างอุปกรณ์และการทำงานเบื้องต้น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CCDC-D942-4031-B687-DE7EC71F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F462D-7D95-4600-9D97-C112B171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95680"/>
            <a:ext cx="10678160" cy="53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72DB94-F087-4766-BE0F-172EC7F8C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63788"/>
            <a:ext cx="8733981" cy="435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6D58CB-7AD5-4552-ADEE-11DD5233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โครงสร้างระบบโดยสังเขป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3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5F1-D8FF-4C0E-B6AF-860FD224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CCE-A20A-4DA4-9844-D0456253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969"/>
            <a:ext cx="8596668" cy="3880773"/>
          </a:xfrm>
        </p:spPr>
        <p:txBody>
          <a:bodyPr/>
          <a:lstStyle/>
          <a:p>
            <a:r>
              <a:rPr lang="th-TH" dirty="0"/>
              <a:t>ระบบสามารถวัดผลได้การตอบสนองของผู้ทดสอบได้อย่างถูกต้องและแม่นยำ</a:t>
            </a:r>
          </a:p>
          <a:p>
            <a:r>
              <a:rPr lang="th-TH" dirty="0"/>
              <a:t>ระบบสามารถนำข้อมูลผลลัพธ์ที่ได้มาทำการ วิเคราะห์ และประมวลผลเพื่อประเมิณความสามารถของผู้ทดสอบได้อย่างถูกต้อง และนำเสนอออกมาเป็นกราฟ รูปแบบต่างๆได้</a:t>
            </a:r>
          </a:p>
          <a:p>
            <a:r>
              <a:rPr lang="th-TH" dirty="0"/>
              <a:t>ตัวอุปกรณ์มีขนาดเล็ก พกพาได้สะดวก และมีความคงทน</a:t>
            </a:r>
          </a:p>
          <a:p>
            <a:r>
              <a:rPr lang="th-TH" dirty="0"/>
              <a:t>สามารถใช้ได้หลากหลาย</a:t>
            </a:r>
            <a:r>
              <a:rPr lang="en-US" dirty="0"/>
              <a:t> platform </a:t>
            </a:r>
            <a:r>
              <a:rPr lang="th-TH" dirty="0"/>
              <a:t>เช่น </a:t>
            </a:r>
            <a:r>
              <a:rPr lang="en-US" dirty="0"/>
              <a:t>Webpage, Android, iOS</a:t>
            </a:r>
            <a:endParaRPr lang="th-TH" dirty="0"/>
          </a:p>
          <a:p>
            <a:r>
              <a:rPr lang="th-TH" dirty="0"/>
              <a:t>ใช้ง่าย เข้าใจง่าย ไม่ซับซ้อนตรวจผลลัพธ์ได้ทันที</a:t>
            </a:r>
          </a:p>
        </p:txBody>
      </p:sp>
      <p:pic>
        <p:nvPicPr>
          <p:cNvPr id="3074" name="Picture 2" descr="ผลการค้นหารูปภาพสำหรับ HTML">
            <a:extLst>
              <a:ext uri="{FF2B5EF4-FFF2-40B4-BE49-F238E27FC236}">
                <a16:creationId xmlns:a16="http://schemas.microsoft.com/office/drawing/2014/main" id="{5608F4EF-8FA9-48FE-BCF7-BF923E385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81" y="5021616"/>
            <a:ext cx="1249935" cy="124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ผลการค้นหารูปภาพสำหรับ iOs">
            <a:extLst>
              <a:ext uri="{FF2B5EF4-FFF2-40B4-BE49-F238E27FC236}">
                <a16:creationId xmlns:a16="http://schemas.microsoft.com/office/drawing/2014/main" id="{BF9F331B-12F1-44CB-9539-53AB4C54D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3" y="5021616"/>
            <a:ext cx="2168207" cy="13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ผลการค้นหารูปภาพสำหรับ android">
            <a:extLst>
              <a:ext uri="{FF2B5EF4-FFF2-40B4-BE49-F238E27FC236}">
                <a16:creationId xmlns:a16="http://schemas.microsoft.com/office/drawing/2014/main" id="{69D4F61B-578F-4E46-87AD-9812DF75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882" y="4482247"/>
            <a:ext cx="3365038" cy="232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8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085-5EAD-4930-84BE-9DB76C51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อุปกรณ์ที่คาดว่าจะใช้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C86C-F1DD-4A41-8B89-221A8D967738}"/>
              </a:ext>
            </a:extLst>
          </p:cNvPr>
          <p:cNvSpPr txBox="1"/>
          <p:nvPr/>
        </p:nvSpPr>
        <p:spPr>
          <a:xfrm>
            <a:off x="3836710" y="1930400"/>
            <a:ext cx="598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Sensor</a:t>
            </a:r>
          </a:p>
        </p:txBody>
      </p:sp>
      <p:pic>
        <p:nvPicPr>
          <p:cNvPr id="1028" name="Picture 4" descr="Ultrasonic Sensor Module (HC-SR04)">
            <a:extLst>
              <a:ext uri="{FF2B5EF4-FFF2-40B4-BE49-F238E27FC236}">
                <a16:creationId xmlns:a16="http://schemas.microsoft.com/office/drawing/2014/main" id="{5DA1B41F-9ED9-4963-9B79-F80976D02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331992"/>
            <a:ext cx="1935480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Zero">
            <a:extLst>
              <a:ext uri="{FF2B5EF4-FFF2-40B4-BE49-F238E27FC236}">
                <a16:creationId xmlns:a16="http://schemas.microsoft.com/office/drawing/2014/main" id="{3C6C1736-AF90-44CD-9F61-EB4B3C09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" y="3093720"/>
            <a:ext cx="30607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0B3EA-CAD7-46F9-AA95-B56D00F8218E}"/>
              </a:ext>
            </a:extLst>
          </p:cNvPr>
          <p:cNvSpPr txBox="1"/>
          <p:nvPr/>
        </p:nvSpPr>
        <p:spPr>
          <a:xfrm>
            <a:off x="4081805" y="4176074"/>
            <a:ext cx="40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Pi, Arduino, node mcu32</a:t>
            </a:r>
          </a:p>
        </p:txBody>
      </p:sp>
    </p:spTree>
    <p:extLst>
      <p:ext uri="{BB962C8B-B14F-4D97-AF65-F5344CB8AC3E}">
        <p14:creationId xmlns:p14="http://schemas.microsoft.com/office/powerpoint/2010/main" val="146439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6554-65C2-47EA-898D-D55742D0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0260-C6A6-4EE1-BE77-9BE49A91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" y="1674375"/>
            <a:ext cx="8596668" cy="3880773"/>
          </a:xfrm>
        </p:spPr>
        <p:txBody>
          <a:bodyPr/>
          <a:lstStyle/>
          <a:p>
            <a:r>
              <a:rPr lang="th-TH" dirty="0"/>
              <a:t>กลุ่มนิสิต คณาจารย์ คณะศึกษาศาสตร์ และนิสิตทุกคนที่เรียนวิชา พละศึกษา มหาวิทยาลัยเกษตรศาสตร์ที่ต้องการผลลัพธ์การทดสอบความสามารถของผู้เข้ารับการทดสอบ</a:t>
            </a:r>
          </a:p>
          <a:p>
            <a:pPr marL="0" indent="0">
              <a:buNone/>
            </a:pPr>
            <a:endParaRPr lang="en-US" dirty="0"/>
          </a:p>
          <a:p>
            <a:r>
              <a:rPr lang="th-TH" dirty="0"/>
              <a:t>นักกีฬา นักวิทยาศาสตร์การกีฬา ทั่วไปที่ต้องการทดสอบและพัฒนาศักยภาพของนักกีฬา</a:t>
            </a:r>
          </a:p>
          <a:p>
            <a:pPr marL="0" indent="0">
              <a:buNone/>
            </a:pPr>
            <a:endParaRPr lang="th-TH" dirty="0"/>
          </a:p>
          <a:p>
            <a:r>
              <a:rPr lang="th-TH" dirty="0"/>
              <a:t>บุคคลทั่วไปที่ต้องการทดสอบ และพัฒนาสมรรถภาพร่างกายและการตอบสนองของตัวเอง</a:t>
            </a:r>
            <a:endParaRPr lang="en-US" dirty="0"/>
          </a:p>
        </p:txBody>
      </p:sp>
      <p:pic>
        <p:nvPicPr>
          <p:cNvPr id="4100" name="Picture 4" descr="ผลการค้นหารูปภาพสำหรับ ออกกําลังกาย">
            <a:extLst>
              <a:ext uri="{FF2B5EF4-FFF2-40B4-BE49-F238E27FC236}">
                <a16:creationId xmlns:a16="http://schemas.microsoft.com/office/drawing/2014/main" id="{53F67218-70D2-45B7-9431-9FC4F83C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91" y="4073944"/>
            <a:ext cx="3736602" cy="24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6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6D9-77E5-4047-86EC-54E6712E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52" y="110601"/>
            <a:ext cx="2489462" cy="662781"/>
          </a:xfrm>
        </p:spPr>
        <p:txBody>
          <a:bodyPr>
            <a:normAutofit/>
          </a:bodyPr>
          <a:lstStyle/>
          <a:p>
            <a:r>
              <a:rPr lang="en-US" dirty="0"/>
              <a:t>Mind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9C2D7-528E-4928-B4E6-A9DAE3080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864822"/>
            <a:ext cx="12110720" cy="589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09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485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Angsana New</vt:lpstr>
      <vt:lpstr>Arial</vt:lpstr>
      <vt:lpstr>Cordia New</vt:lpstr>
      <vt:lpstr>IrisUPC</vt:lpstr>
      <vt:lpstr>Trebuchet MS</vt:lpstr>
      <vt:lpstr>Wingdings 3</vt:lpstr>
      <vt:lpstr>Facet</vt:lpstr>
      <vt:lpstr>ระบบจัดการทักษะกลไกการเคลื่อนไหว Psychomotor Skill Management ด้วย ตาราง 9 ช่อง</vt:lpstr>
      <vt:lpstr>ตาราง9ช่อง</vt:lpstr>
      <vt:lpstr>ระบบจัดการทักษะกลไกการเคลื่อนไหว</vt:lpstr>
      <vt:lpstr>โครงสร้างอุปกรณ์และการทำงานเบื้องต้น</vt:lpstr>
      <vt:lpstr>โครงสร้างระบบโดยสังเขป</vt:lpstr>
      <vt:lpstr>Feature</vt:lpstr>
      <vt:lpstr>อุปกรณ์ที่คาดว่าจะใช้</vt:lpstr>
      <vt:lpstr>Target</vt:lpstr>
      <vt:lpstr>Mind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ระบบจัดการทักษะกลไกการเคลื่อนไหว psychomotor skill management ด้วย ตาราง 9 ช่อง</dc:title>
  <dc:creator>parut singhapun</dc:creator>
  <cp:lastModifiedBy>parut singhapun</cp:lastModifiedBy>
  <cp:revision>17</cp:revision>
  <dcterms:created xsi:type="dcterms:W3CDTF">2017-08-28T07:00:36Z</dcterms:created>
  <dcterms:modified xsi:type="dcterms:W3CDTF">2017-08-29T23:25:33Z</dcterms:modified>
</cp:coreProperties>
</file>