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0" r:id="rId4"/>
    <p:sldId id="273" r:id="rId5"/>
    <p:sldId id="257" r:id="rId6"/>
    <p:sldId id="265" r:id="rId7"/>
    <p:sldId id="258" r:id="rId8"/>
    <p:sldId id="263" r:id="rId9"/>
    <p:sldId id="274" r:id="rId10"/>
    <p:sldId id="266" r:id="rId11"/>
    <p:sldId id="259" r:id="rId12"/>
    <p:sldId id="267" r:id="rId13"/>
    <p:sldId id="268" r:id="rId14"/>
    <p:sldId id="262" r:id="rId15"/>
    <p:sldId id="269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78BC82-D7C3-455B-9E3C-3B7844C25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2826-FAA7-4568-A4CA-6D6B1F5F41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DFB7-73A7-4081-9982-7A73056C7A8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0AFA-F7B9-4542-893E-4F1DA1851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C47-3B0D-4C70-AEBA-59EBDCC06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7468-FAA7-4931-9632-E33B5D9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6AD3-0C36-421E-BB54-E59DABCB5F4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E869-8645-4B58-A993-4CDAF1CF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17DD-976E-4DE7-8B52-FF913967DAC6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2E8-122B-4A97-B6BF-B2AD33BF01B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1F-AF28-4182-86F5-EA20A05209EF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08ED-0F94-47ED-8D9D-E5D7F8D5254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9901-5AE6-4AF1-9D60-21047F85F91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8501-4A48-41EF-B46D-C7A02A4734F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162E-DFE0-4C70-920E-F8D80426CB09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AD04-15F3-42F3-80DB-7FAD20673849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7943-6044-437C-9210-97727ABC4D08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2C3B-845F-45CE-9455-DB0B3AC7947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B7479-2CB3-4520-8F8B-376CC0925E06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F660-3145-4D27-825A-7445325BA3A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75" y="9598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Psychomotor Skill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Parut Singhapun 5710503496</a:t>
            </a:r>
          </a:p>
          <a:p>
            <a:r>
              <a:rPr lang="en-US" sz="3600" dirty="0"/>
              <a:t>3 September 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C1A14-1CFF-42C4-86D0-C761EC8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39" y="625555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en-US" sz="3000" dirty="0"/>
              <a:t>Athlete of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r>
              <a:rPr lang="en-US" sz="3000" dirty="0"/>
              <a:t>Faculty of Education,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9F9F-C59C-496C-AA61-98BF6F7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43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en-US" sz="3000" dirty="0"/>
              <a:t>The format pattern </a:t>
            </a:r>
            <a:r>
              <a:rPr lang="en-US" sz="3000" b="1" u="sng" dirty="0"/>
              <a:t>MUST</a:t>
            </a:r>
            <a:r>
              <a:rPr lang="en-US" sz="3000" dirty="0"/>
              <a:t> be accurate 100%.</a:t>
            </a:r>
          </a:p>
          <a:p>
            <a:r>
              <a:rPr lang="en-US" sz="3000" dirty="0"/>
              <a:t>Can show output in form of (Step, Set) </a:t>
            </a:r>
            <a:endParaRPr lang="th-TH" sz="3000" dirty="0"/>
          </a:p>
          <a:p>
            <a:r>
              <a:rPr lang="en-US" sz="3000" dirty="0"/>
              <a:t>Examiner can select form to play and can create the format pattern themselves</a:t>
            </a:r>
          </a:p>
          <a:p>
            <a:r>
              <a:rPr lang="en-US" sz="3000" dirty="0"/>
              <a:t>(Optional) Double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FFF-3D12-4114-B2D6-D4A51B4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15616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Two player alternate play by the first player add his/her first step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second player must repeat it and add his/her own step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00" y="1859260"/>
            <a:ext cx="2472397" cy="165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0" y="4209324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60" y="4152015"/>
            <a:ext cx="2667000" cy="1771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0F4E6-65C6-47C6-9E66-14EB00C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4565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First player must repeat it and add his/hers.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4.Repeat until someone fail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A95E-F714-48CB-93FC-B203FDA2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265495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 Sensor 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482A-5935-4153-A757-EF36615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185981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Square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1A69-A68A-4231-BDE7-91BD0E5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7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C4-9EF8-466F-A03C-C7939E4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4991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6F24-B60D-406E-892C-59F53930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13" y="2553806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92BB-5917-4832-AFBD-89297FA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504" y="635442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15FD-0F8D-4790-B7E8-6F442CA6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22" y="237989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8488-959E-40DE-BE37-6901B871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66" y="1469080"/>
            <a:ext cx="9291215" cy="4106772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  <a:p>
            <a:r>
              <a:rPr lang="en-US" sz="3600" dirty="0"/>
              <a:t>9-Square-Table</a:t>
            </a:r>
          </a:p>
          <a:p>
            <a:r>
              <a:rPr lang="en-US" sz="3600" dirty="0"/>
              <a:t>Psychomotor Skill Management</a:t>
            </a:r>
          </a:p>
          <a:p>
            <a:r>
              <a:rPr lang="en-US" sz="3600" dirty="0"/>
              <a:t>Double Table</a:t>
            </a:r>
          </a:p>
          <a:p>
            <a:r>
              <a:rPr lang="en-US" sz="3600" dirty="0"/>
              <a:t>Equipment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BD60E-CFF0-49AE-9FCA-044FDC72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21580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815-875B-4DF0-83C6-59254293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48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D56-E7B7-452E-BC61-F33A72A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9" y="1238720"/>
            <a:ext cx="10339101" cy="3450613"/>
          </a:xfrm>
        </p:spPr>
        <p:txBody>
          <a:bodyPr>
            <a:normAutofit/>
          </a:bodyPr>
          <a:lstStyle/>
          <a:p>
            <a:r>
              <a:rPr lang="en-US" sz="4000" dirty="0"/>
              <a:t>To improve the athlete’s performance</a:t>
            </a:r>
          </a:p>
          <a:p>
            <a:r>
              <a:rPr lang="en-US" sz="4000" dirty="0"/>
              <a:t>To improve the reaction skill of the testers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861-0419-4DB3-B1B0-CAB0696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808" y="624561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8D3C7201-8526-468C-ABEC-CE8CF24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15" y="3101710"/>
            <a:ext cx="4451381" cy="282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50C-0A48-470E-BF60-AA899C8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2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373-BD7D-40F9-9246-A58319FD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23" y="1439262"/>
            <a:ext cx="10028117" cy="3450613"/>
          </a:xfrm>
        </p:spPr>
        <p:txBody>
          <a:bodyPr>
            <a:normAutofit/>
          </a:bodyPr>
          <a:lstStyle/>
          <a:p>
            <a:r>
              <a:rPr lang="en-US" sz="3200" dirty="0"/>
              <a:t>Some of the tester don’t’ know the result of the test</a:t>
            </a:r>
          </a:p>
          <a:p>
            <a:r>
              <a:rPr lang="en-US" sz="3200" dirty="0"/>
              <a:t>Testers don’t have his/her own result history</a:t>
            </a:r>
          </a:p>
          <a:p>
            <a:r>
              <a:rPr lang="en-US" sz="3200" dirty="0"/>
              <a:t>Testers don’t know their rank compared to the other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2F23B-7113-4242-B92D-C2D70E6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052" y="620148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4</a:t>
            </a:fld>
            <a:endParaRPr lang="en-US" dirty="0"/>
          </a:p>
        </p:txBody>
      </p:sp>
      <p:pic>
        <p:nvPicPr>
          <p:cNvPr id="3076" name="Picture 4" descr="ผลการค้นหารูปภาพสำหรับ don't know cartoon">
            <a:extLst>
              <a:ext uri="{FF2B5EF4-FFF2-40B4-BE49-F238E27FC236}">
                <a16:creationId xmlns:a16="http://schemas.microsoft.com/office/drawing/2014/main" id="{43CAFE20-2E7A-4ACE-A4BF-1859F4D1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39" y="3731966"/>
            <a:ext cx="2458720" cy="23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en-US" dirty="0"/>
              <a:t>9-Square-table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989717" y="2001737"/>
            <a:ext cx="91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Inventor 	: Assoc. Prof. Charoen </a:t>
            </a:r>
            <a:r>
              <a:rPr lang="en-US" sz="3000" dirty="0" err="1"/>
              <a:t>Krabuanrat</a:t>
            </a:r>
            <a:endParaRPr lang="en-US" sz="3000" dirty="0"/>
          </a:p>
          <a:p>
            <a:r>
              <a:rPr lang="en-US" sz="3000" dirty="0"/>
              <a:t>Goal 		:  Practice brain and body skills</a:t>
            </a:r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C41B-6AFD-4DBC-86B2-73E9BD4F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2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How 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B21D0F-FF49-4CB6-AE00-9D0D8049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99" y="6275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D3008-DFD1-4644-9872-AA9F375A2A14}"/>
              </a:ext>
            </a:extLst>
          </p:cNvPr>
          <p:cNvCxnSpPr/>
          <p:nvPr/>
        </p:nvCxnSpPr>
        <p:spPr>
          <a:xfrm rot="10800000">
            <a:off x="863600" y="2047462"/>
            <a:ext cx="5151120" cy="3510059"/>
          </a:xfrm>
          <a:prstGeom prst="bentConnector3">
            <a:avLst>
              <a:gd name="adj1" fmla="val 10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E1DEE2-BA9A-44FD-A644-A8582CD8347B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998501" y="5356311"/>
            <a:ext cx="217433" cy="184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05A3FA-0596-43D0-A4CE-A3C04BD6DA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13575" y="3098605"/>
            <a:ext cx="360162" cy="191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0BC6AE6-4701-44DF-A675-BAD580770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825" y="1329896"/>
            <a:ext cx="2705100" cy="180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CF2038-5255-487D-983E-6702462F4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404" y="3470594"/>
            <a:ext cx="2695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Psychomotor Skill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data from tester and analysis the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Examiner can change form of input to his/her own idea or create his/her new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Monitoring the output in form of graph 					   and statistic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0" y="3706862"/>
            <a:ext cx="3128010" cy="2360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C0B0-BEFB-429A-BC07-30276D3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010" y="6250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System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78AD-2C33-4C0F-92D6-7AC253E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74" y="632968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76C7A-CAC5-4A78-937B-407F3A23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468"/>
            <a:ext cx="12192000" cy="4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68B6-09B0-4E27-9479-45AF8989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97" y="20817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Mock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C20-1357-4289-A985-CC61FE3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9109-386C-48EE-AFE3-91C4AE5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535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5353B-D1BF-4967-9660-76F1A764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791"/>
            <a:ext cx="12192000" cy="4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7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1032</TotalTime>
  <Words>317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Cordia New</vt:lpstr>
      <vt:lpstr>Rockwell</vt:lpstr>
      <vt:lpstr>Gallery</vt:lpstr>
      <vt:lpstr>Psychomotor Skill Management</vt:lpstr>
      <vt:lpstr>Outline</vt:lpstr>
      <vt:lpstr>Objectives</vt:lpstr>
      <vt:lpstr>Background</vt:lpstr>
      <vt:lpstr>9-Square-table</vt:lpstr>
      <vt:lpstr>How to play</vt:lpstr>
      <vt:lpstr>Psychomotor Skill Management</vt:lpstr>
      <vt:lpstr>System overview</vt:lpstr>
      <vt:lpstr>Mock up</vt:lpstr>
      <vt:lpstr>Target</vt:lpstr>
      <vt:lpstr>Requirement</vt:lpstr>
      <vt:lpstr>Double Table</vt:lpstr>
      <vt:lpstr>PowerPoint Presentation</vt:lpstr>
      <vt:lpstr>Equipment</vt:lpstr>
      <vt:lpstr>PowerPoint Presentation</vt:lpstr>
      <vt:lpstr>References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50</cp:revision>
  <dcterms:created xsi:type="dcterms:W3CDTF">2017-08-28T07:00:36Z</dcterms:created>
  <dcterms:modified xsi:type="dcterms:W3CDTF">2017-09-06T11:10:38Z</dcterms:modified>
</cp:coreProperties>
</file>