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0" r:id="rId4"/>
    <p:sldId id="273" r:id="rId5"/>
    <p:sldId id="257" r:id="rId6"/>
    <p:sldId id="265" r:id="rId7"/>
    <p:sldId id="258" r:id="rId8"/>
    <p:sldId id="263" r:id="rId9"/>
    <p:sldId id="274" r:id="rId10"/>
    <p:sldId id="266" r:id="rId11"/>
    <p:sldId id="259" r:id="rId12"/>
    <p:sldId id="267" r:id="rId13"/>
    <p:sldId id="268" r:id="rId14"/>
    <p:sldId id="262" r:id="rId15"/>
    <p:sldId id="269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78BC82-D7C3-455B-9E3C-3B7844C252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C2826-FAA7-4568-A4CA-6D6B1F5F41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DFB7-73A7-4081-9982-7A73056C7A8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0AFA-F7B9-4542-893E-4F1DA1851D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3C47-3B0D-4C70-AEBA-59EBDCC06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7468-FAA7-4931-9632-E33B5D9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6AD3-0C36-421E-BB54-E59DABCB5F4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E869-8645-4B58-A993-4CDAF1CF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17DD-976E-4DE7-8B52-FF913967DAC6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2E8-122B-4A97-B6BF-B2AD33BF01B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1F-AF28-4182-86F5-EA20A05209EF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08ED-0F94-47ED-8D9D-E5D7F8D5254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9901-5AE6-4AF1-9D60-21047F85F91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8501-4A48-41EF-B46D-C7A02A4734F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162E-DFE0-4C70-920E-F8D80426CB09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AD04-15F3-42F3-80DB-7FAD20673849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7943-6044-437C-9210-97727ABC4D08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2C3B-845F-45CE-9455-DB0B3AC7947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DB7479-2CB3-4520-8F8B-376CC0925E06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F660-3145-4D27-825A-7445325BA3A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p-content/uploads/2016/04/Server-PNG-Image.png" TargetMode="External"/><Relationship Id="rId2" Type="http://schemas.openxmlformats.org/officeDocument/2006/relationships/hyperlink" Target="https://i.ytimg.com/vi/NaKMg1bQ-TI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2.annthegran.com/StockDesign/XLarge/Dakota_Collectibles/sp0607.jpg" TargetMode="External"/><Relationship Id="rId4" Type="http://schemas.openxmlformats.org/officeDocument/2006/relationships/hyperlink" Target="http://www.ku.ac.th/english/images/webnew/logo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79" y="582188"/>
            <a:ext cx="9559590" cy="1646302"/>
          </a:xfrm>
        </p:spPr>
        <p:txBody>
          <a:bodyPr>
            <a:normAutofit/>
          </a:bodyPr>
          <a:lstStyle/>
          <a:p>
            <a:r>
              <a:rPr lang="th-TH" dirty="0"/>
              <a:t>ระบบจัดการทักษะกลไกการเคลื่อนไหว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7FD6-A0D7-4EB0-927D-7828F2E18D92}"/>
              </a:ext>
            </a:extLst>
          </p:cNvPr>
          <p:cNvSpPr txBox="1"/>
          <p:nvPr/>
        </p:nvSpPr>
        <p:spPr>
          <a:xfrm>
            <a:off x="3072934" y="3063379"/>
            <a:ext cx="75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ภารุจ สิงหพันธุ์ </a:t>
            </a:r>
            <a:r>
              <a:rPr lang="en-US" sz="3600" dirty="0"/>
              <a:t>5710503496</a:t>
            </a:r>
          </a:p>
          <a:p>
            <a:r>
              <a:rPr lang="en-US" sz="3600" dirty="0"/>
              <a:t>3 </a:t>
            </a:r>
            <a:r>
              <a:rPr lang="th-TH" sz="3600" dirty="0"/>
              <a:t>กันยายาน</a:t>
            </a:r>
            <a:r>
              <a:rPr lang="en-US" sz="3600" dirty="0"/>
              <a:t> 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C1A14-1CFF-42C4-86D0-C761EC8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39" y="625555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5D50-1660-40D8-9D5D-29AD9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277745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กลุ่มเป้าหมาย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5DD-37F0-4A90-8B2C-CC0134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14" y="1498897"/>
            <a:ext cx="9291215" cy="3450613"/>
          </a:xfrm>
        </p:spPr>
        <p:txBody>
          <a:bodyPr>
            <a:normAutofit/>
          </a:bodyPr>
          <a:lstStyle/>
          <a:p>
            <a:r>
              <a:rPr lang="th-TH" sz="3000" dirty="0"/>
              <a:t>นักกีฬาของมหาวิทยาลัยเกษตรศาสตร์</a:t>
            </a:r>
            <a:endParaRPr lang="en-US" sz="3000" dirty="0"/>
          </a:p>
          <a:p>
            <a:endParaRPr lang="en-US" sz="3000" dirty="0"/>
          </a:p>
          <a:p>
            <a:r>
              <a:rPr lang="th-TH" sz="3000" dirty="0"/>
              <a:t>คณะศึกษาศาสตร์ มหาวิทยาลัยเกษตรศาสตร์</a:t>
            </a:r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103" name="Picture 7" descr="ผลการค้นหารูปภาพสำหรับ Athlete">
            <a:extLst>
              <a:ext uri="{FF2B5EF4-FFF2-40B4-BE49-F238E27FC236}">
                <a16:creationId xmlns:a16="http://schemas.microsoft.com/office/drawing/2014/main" id="{1C8811E2-361C-46F7-977D-06535B12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1" y="3726608"/>
            <a:ext cx="2651785" cy="2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ผลการค้นหารูปภาพสำหรับ kasetsart university">
            <a:extLst>
              <a:ext uri="{FF2B5EF4-FFF2-40B4-BE49-F238E27FC236}">
                <a16:creationId xmlns:a16="http://schemas.microsoft.com/office/drawing/2014/main" id="{A4A405B0-11F2-4094-B629-EC7AF81D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9" y="4169252"/>
            <a:ext cx="4708229" cy="12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9F9F-C59C-496C-AA61-98BF6F7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443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3" y="426832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ความต้องการของระบบ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2" y="1476067"/>
            <a:ext cx="10137447" cy="3880773"/>
          </a:xfrm>
        </p:spPr>
        <p:txBody>
          <a:bodyPr>
            <a:noAutofit/>
          </a:bodyPr>
          <a:lstStyle/>
          <a:p>
            <a:r>
              <a:rPr lang="th-TH" sz="3000" dirty="0"/>
              <a:t>ผู้ทดสอบจะต้องทำตามรูปแบบถูกต้อง</a:t>
            </a:r>
            <a:r>
              <a:rPr lang="en-US" sz="3000" dirty="0"/>
              <a:t>100%.</a:t>
            </a:r>
          </a:p>
          <a:p>
            <a:r>
              <a:rPr lang="th-TH" sz="3000" dirty="0"/>
              <a:t>สามารถแสดงผลในรูปแบบของ </a:t>
            </a:r>
            <a:r>
              <a:rPr lang="en-US" sz="3000" dirty="0"/>
              <a:t>(Step, Set) </a:t>
            </a:r>
            <a:endParaRPr lang="th-TH" sz="3000" dirty="0"/>
          </a:p>
          <a:p>
            <a:r>
              <a:rPr lang="th-TH" sz="3000" dirty="0"/>
              <a:t>ผู้คุมการทดสอบสามารถเลือกรูปแบบหรือสร้างรูปแบบการเล่นได้เอง</a:t>
            </a:r>
            <a:endParaRPr lang="en-US" sz="3000" dirty="0"/>
          </a:p>
          <a:p>
            <a:r>
              <a:rPr lang="en-US" sz="3000" dirty="0"/>
              <a:t>(Optional) Double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FFF-3D12-4114-B2D6-D4A51B4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15616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CBB8-5137-4AFA-A98C-5A654F8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5" y="16841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Double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A7E7-C769-4160-9CCD-91586ADDF84A}"/>
              </a:ext>
            </a:extLst>
          </p:cNvPr>
          <p:cNvSpPr txBox="1"/>
          <p:nvPr/>
        </p:nvSpPr>
        <p:spPr>
          <a:xfrm>
            <a:off x="1137920" y="1097280"/>
            <a:ext cx="9215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/>
              <a:t>ผู้เล่นสองคนจะสลับกันเล่นโดยผู้เล่นคนแรกจะเริ่มก้าวก่อนแล้วเดินออก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ผู้เล่นคนที่สองจะต้องก้าวตามคนแรกแล้วต้องเพิ่มก้าวของตัวเองแล้วเดินออก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048CF-4A47-4347-8E6D-B3627A9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32" y="1614683"/>
            <a:ext cx="2273215" cy="1523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3DCF-6F75-4EC6-9E43-F2718722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32" y="3908543"/>
            <a:ext cx="2472397" cy="165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F3F9-8938-4350-9A2E-B003B23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40" y="3793925"/>
            <a:ext cx="2667000" cy="17716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0F4E6-65C6-47C6-9E66-14EB00C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4565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A40D-ACFC-44D7-B6E7-8D0892B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60" y="168965"/>
            <a:ext cx="9291215" cy="38323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th-TH" sz="2800" dirty="0"/>
              <a:t>ผู้เล่นคนแรกจะต้องทำตามให้ถูกแล้วเพิ่มของตนเองแล้วเดินออก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</a:t>
            </a:r>
            <a:r>
              <a:rPr lang="th-TH" sz="2800" dirty="0"/>
              <a:t>ทำจนกระทั่งมีคนใดคนหนึ่งทำผิดพลาดจะถือเป็นการจบเกม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ED83-46EE-4B70-B739-085F1824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0" y="1334044"/>
            <a:ext cx="2472397" cy="165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F8043-C4C0-448F-8055-98DD3F1F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40" y="1276735"/>
            <a:ext cx="26670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A59FA-272A-4E6A-8650-DBB5426D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43" y="1276735"/>
            <a:ext cx="264795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34BDF-1288-48C6-B35F-525E953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3" y="3792046"/>
            <a:ext cx="265747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0262F-6A6B-42FF-B816-22205AA1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0" y="3858880"/>
            <a:ext cx="2472397" cy="165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F6B51-1079-4A9C-8A35-3588B9ED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0" y="3801571"/>
            <a:ext cx="2667000" cy="1771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A95E-F714-48CB-93FC-B203FDA2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265495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5" y="173426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เครื่องมือที่ใช้ดำเนินการ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ตัววัดน้ำหนัก</a:t>
            </a:r>
            <a:r>
              <a:rPr lang="en-US" sz="3200" dirty="0"/>
              <a:t>(Load Cell) 0-100 kg</a:t>
            </a:r>
          </a:p>
        </p:txBody>
      </p:sp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522421"/>
            <a:ext cx="2045970" cy="20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71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Pi, Arduino</a:t>
            </a:r>
          </a:p>
        </p:txBody>
      </p:sp>
      <p:pic>
        <p:nvPicPr>
          <p:cNvPr id="5124" name="Picture 4" descr="ผลการค้นหารูปภาพสำหรับ weight sensor 0 - 100">
            <a:extLst>
              <a:ext uri="{FF2B5EF4-FFF2-40B4-BE49-F238E27FC236}">
                <a16:creationId xmlns:a16="http://schemas.microsoft.com/office/drawing/2014/main" id="{4DA7CDB2-B5BD-4ADA-BEF3-598F263C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039693"/>
            <a:ext cx="2150745" cy="21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482A-5935-4153-A757-EF366153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185981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605-E274-4419-83C9-6893899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0" y="776977"/>
            <a:ext cx="7430814" cy="92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NodeMcu</a:t>
            </a:r>
            <a:endParaRPr lang="en-US" sz="3200" dirty="0"/>
          </a:p>
        </p:txBody>
      </p:sp>
      <p:pic>
        <p:nvPicPr>
          <p:cNvPr id="6146" name="Picture 2" descr="ผลการค้นหารูปภาพสำหรับ nodemcu">
            <a:extLst>
              <a:ext uri="{FF2B5EF4-FFF2-40B4-BE49-F238E27FC236}">
                <a16:creationId xmlns:a16="http://schemas.microsoft.com/office/drawing/2014/main" id="{67ACA8DD-979E-4463-BDE6-7CC71880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485140"/>
            <a:ext cx="3545840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ผลการค้นหารูปภาพสำหรับ แผ่นกระดาน 9 ช่อง">
            <a:extLst>
              <a:ext uri="{FF2B5EF4-FFF2-40B4-BE49-F238E27FC236}">
                <a16:creationId xmlns:a16="http://schemas.microsoft.com/office/drawing/2014/main" id="{419980AB-4155-4056-A3E4-80D6F30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3441064"/>
            <a:ext cx="3545840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9AD7-9188-493F-BFF4-3415FF48BBC1}"/>
              </a:ext>
            </a:extLst>
          </p:cNvPr>
          <p:cNvSpPr txBox="1"/>
          <p:nvPr/>
        </p:nvSpPr>
        <p:spPr>
          <a:xfrm>
            <a:off x="4907280" y="3627120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ตารางเก้าช่อง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1A69-A68A-4231-BDE7-91BD0E5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7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42" y="488288"/>
            <a:ext cx="5405727" cy="662781"/>
          </a:xfrm>
        </p:spPr>
        <p:txBody>
          <a:bodyPr>
            <a:normAutofit/>
          </a:bodyPr>
          <a:lstStyle/>
          <a:p>
            <a:pPr algn="l"/>
            <a:r>
              <a:rPr lang="th-TH" altLang="en-US"/>
              <a:t>เอกสารอ้างอิง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F02E-248A-4449-9377-6F0CA3A3ED06}"/>
              </a:ext>
            </a:extLst>
          </p:cNvPr>
          <p:cNvSpPr txBox="1"/>
          <p:nvPr/>
        </p:nvSpPr>
        <p:spPr>
          <a:xfrm>
            <a:off x="885742" y="1918031"/>
            <a:ext cx="11186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https://i.ytimg.com/vi/NaKMg1bQ-TI/maxresdefault.jpg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http://www.pngall.com/wp-content/uploads/2016/04/Server-PNG-Image.png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http://www.ku.ac.th/english/images/webnew/logo.jpg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https://img2.annthegran.com/StockDesign/XLarge/Dakota_Collectibles/sp0607.jpg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F2C4-9EF8-466F-A03C-C7939E4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4991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6F24-B60D-406E-892C-59F53930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13" y="2553806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/>
              <a:t>ANY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92BB-5917-4832-AFBD-89297FA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504" y="635442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15FD-0F8D-4790-B7E8-6F442CA6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22" y="237989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8488-959E-40DE-BE37-6901B871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66" y="1469080"/>
            <a:ext cx="9291215" cy="4106772"/>
          </a:xfrm>
        </p:spPr>
        <p:txBody>
          <a:bodyPr>
            <a:normAutofit/>
          </a:bodyPr>
          <a:lstStyle/>
          <a:p>
            <a:r>
              <a:rPr lang="th-TH" sz="3600" dirty="0"/>
              <a:t>จุดประสงค์</a:t>
            </a:r>
            <a:endParaRPr lang="en-US" sz="3600" dirty="0"/>
          </a:p>
          <a:p>
            <a:r>
              <a:rPr lang="th-TH" sz="3600" dirty="0"/>
              <a:t>ตารางเก้าช่อง</a:t>
            </a:r>
            <a:endParaRPr lang="en-US" sz="3600" dirty="0"/>
          </a:p>
          <a:p>
            <a:r>
              <a:rPr lang="th-TH" sz="3600" dirty="0"/>
              <a:t>ระบบจัดการทักษะกลไกการเคลื่อนไหว</a:t>
            </a:r>
            <a:endParaRPr lang="en-US" sz="3600" dirty="0"/>
          </a:p>
          <a:p>
            <a:r>
              <a:rPr lang="en-US" sz="3600" dirty="0"/>
              <a:t>Double Table</a:t>
            </a:r>
          </a:p>
          <a:p>
            <a:r>
              <a:rPr lang="th-TH" sz="3600" dirty="0"/>
              <a:t>อุปกรณ์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BD60E-CFF0-49AE-9FCA-044FDC72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21580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815-875B-4DF0-83C6-59254293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48" y="257867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จุดประสงค์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D56-E7B7-452E-BC61-F33A72A9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99" y="1238720"/>
            <a:ext cx="10339101" cy="3450613"/>
          </a:xfrm>
        </p:spPr>
        <p:txBody>
          <a:bodyPr>
            <a:normAutofit/>
          </a:bodyPr>
          <a:lstStyle/>
          <a:p>
            <a:r>
              <a:rPr lang="th-TH" sz="4000" dirty="0"/>
              <a:t>เพื่อพัฒนาความสามารถของนักกีฬา</a:t>
            </a:r>
            <a:endParaRPr lang="en-US" sz="4000" dirty="0"/>
          </a:p>
          <a:p>
            <a:r>
              <a:rPr lang="th-TH" sz="4000" dirty="0"/>
              <a:t>เพื่อพัฒนาทักษะการตอบสนองของผู้ทดสอบ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861-0419-4DB3-B1B0-CAB0696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808" y="624561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8D3C7201-8526-468C-ABEC-CE8CF24D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15" y="3101710"/>
            <a:ext cx="4451381" cy="282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50C-0A48-470E-BF60-AA899C8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2" y="198232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ความเป็นมา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B373-BD7D-40F9-9246-A58319FD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23" y="1439262"/>
            <a:ext cx="10028117" cy="3450613"/>
          </a:xfrm>
        </p:spPr>
        <p:txBody>
          <a:bodyPr>
            <a:normAutofit/>
          </a:bodyPr>
          <a:lstStyle/>
          <a:p>
            <a:r>
              <a:rPr lang="th-TH" sz="3200" dirty="0"/>
              <a:t>ผู้ทดสอบบางกลุ่มไม่รู้ถึงผลลัพธ์ของการทดสอบ</a:t>
            </a:r>
            <a:endParaRPr lang="en-US" sz="3200" dirty="0"/>
          </a:p>
          <a:p>
            <a:r>
              <a:rPr lang="th-TH" sz="3200" dirty="0"/>
              <a:t>ผู้ทดสอบไม่มีการเก็บประวัติการทดสอบของตนเอง</a:t>
            </a:r>
            <a:endParaRPr lang="en-US" sz="3200" dirty="0"/>
          </a:p>
          <a:p>
            <a:r>
              <a:rPr lang="th-TH" sz="3200" dirty="0"/>
              <a:t>ผู้ทดสอบไม่สามารถเทียบระดับของคนเองกับคนอื่นได้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2F23B-7113-4242-B92D-C2D70E6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052" y="620148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4</a:t>
            </a:fld>
            <a:endParaRPr lang="en-US" dirty="0"/>
          </a:p>
        </p:txBody>
      </p:sp>
      <p:pic>
        <p:nvPicPr>
          <p:cNvPr id="3076" name="Picture 4" descr="ผลการค้นหารูปภาพสำหรับ don't know cartoon">
            <a:extLst>
              <a:ext uri="{FF2B5EF4-FFF2-40B4-BE49-F238E27FC236}">
                <a16:creationId xmlns:a16="http://schemas.microsoft.com/office/drawing/2014/main" id="{43CAFE20-2E7A-4ACE-A4BF-1859F4D1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39" y="3731966"/>
            <a:ext cx="2458720" cy="23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9A2106-580A-4945-AD10-F32C2A50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3" y="565978"/>
            <a:ext cx="3617377" cy="885133"/>
          </a:xfrm>
        </p:spPr>
        <p:txBody>
          <a:bodyPr>
            <a:normAutofit/>
          </a:bodyPr>
          <a:lstStyle/>
          <a:p>
            <a:r>
              <a:rPr lang="th-TH" dirty="0"/>
              <a:t>ตารางเก้าช่อง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5603A-FF6C-44A1-BCA8-5EBE38C41204}"/>
              </a:ext>
            </a:extLst>
          </p:cNvPr>
          <p:cNvSpPr txBox="1"/>
          <p:nvPr/>
        </p:nvSpPr>
        <p:spPr>
          <a:xfrm>
            <a:off x="1339207" y="1763198"/>
            <a:ext cx="8421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dirty="0"/>
              <a:t>ผู้คิดค้น</a:t>
            </a:r>
            <a:r>
              <a:rPr lang="en-US" sz="3000" dirty="0"/>
              <a:t> 	</a:t>
            </a:r>
            <a:r>
              <a:rPr lang="th-TH" sz="3000" dirty="0"/>
              <a:t>	</a:t>
            </a:r>
            <a:r>
              <a:rPr lang="en-US" sz="3000" dirty="0"/>
              <a:t>:</a:t>
            </a:r>
            <a:r>
              <a:rPr lang="th-TH" sz="3000" dirty="0"/>
              <a:t> ร.ศ.เจริญ กระบวนรัตน์</a:t>
            </a:r>
            <a:endParaRPr lang="en-US" sz="3000" dirty="0"/>
          </a:p>
          <a:p>
            <a:r>
              <a:rPr lang="th-TH" sz="3000" dirty="0"/>
              <a:t>เป้าหมาย</a:t>
            </a:r>
            <a:r>
              <a:rPr lang="en-US" sz="3000" dirty="0"/>
              <a:t>	:</a:t>
            </a:r>
            <a:r>
              <a:rPr lang="th-TH" sz="3000" dirty="0"/>
              <a:t> ใช้ฝึกสมองและร่างกาย</a:t>
            </a:r>
            <a:endParaRPr lang="en-US" sz="3000" dirty="0"/>
          </a:p>
        </p:txBody>
      </p:sp>
      <p:pic>
        <p:nvPicPr>
          <p:cNvPr id="1039" name="Picture 15" descr="ผลการค้นหารูปภาพสำหรับ ตาราง 9 ช่อง วิจัย">
            <a:extLst>
              <a:ext uri="{FF2B5EF4-FFF2-40B4-BE49-F238E27FC236}">
                <a16:creationId xmlns:a16="http://schemas.microsoft.com/office/drawing/2014/main" id="{2BDEB979-D052-4B1C-AE73-3FB4841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08" y="1370247"/>
            <a:ext cx="2038031" cy="35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3C41B-6AFD-4DBC-86B2-73E9BD4F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2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99-F632-4943-8947-50F4AC0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วิธีการเล่น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594-B393-468D-9F6B-A9B41AE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307102"/>
            <a:ext cx="2646363" cy="1762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65E0-E9B9-440A-BEC7-F1DE4083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23" y="1288354"/>
            <a:ext cx="2696667" cy="1799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4D327-EB31-47EB-9E15-5FF61F40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53" y="1277872"/>
            <a:ext cx="2737168" cy="18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09C89B-DC5B-4226-8D6D-1C4745B7945C}"/>
              </a:ext>
            </a:extLst>
          </p:cNvPr>
          <p:cNvSpPr/>
          <p:nvPr/>
        </p:nvSpPr>
        <p:spPr>
          <a:xfrm>
            <a:off x="4033520" y="1971040"/>
            <a:ext cx="4470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E0ED2F-F286-4EE9-97F4-956D864DCF5F}"/>
              </a:ext>
            </a:extLst>
          </p:cNvPr>
          <p:cNvSpPr/>
          <p:nvPr/>
        </p:nvSpPr>
        <p:spPr>
          <a:xfrm>
            <a:off x="7513983" y="2047461"/>
            <a:ext cx="457200" cy="21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800057-5681-440D-811E-D6F9B66A5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798" y="3289851"/>
            <a:ext cx="8039777" cy="839239"/>
          </a:xfrm>
          <a:prstGeom prst="bentConnector3">
            <a:avLst>
              <a:gd name="adj1" fmla="val 104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7FF722-8217-4FAC-968E-93C9369B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57" y="3579962"/>
            <a:ext cx="2646363" cy="177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3A283F-B679-4D33-ACC1-1F3B30AD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46" y="3579962"/>
            <a:ext cx="2628537" cy="17601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50C37-62F9-4567-86D9-78CDB1AFA41A}"/>
              </a:ext>
            </a:extLst>
          </p:cNvPr>
          <p:cNvSpPr/>
          <p:nvPr/>
        </p:nvSpPr>
        <p:spPr>
          <a:xfrm>
            <a:off x="8062340" y="3527476"/>
            <a:ext cx="24941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FAST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753C22-5DA2-4F44-9E97-9DECDC5245F2}"/>
              </a:ext>
            </a:extLst>
          </p:cNvPr>
          <p:cNvSpPr/>
          <p:nvPr/>
        </p:nvSpPr>
        <p:spPr>
          <a:xfrm>
            <a:off x="4177541" y="4151885"/>
            <a:ext cx="486782" cy="3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B21D0F-FF49-4CB6-AE00-9D0D8049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99" y="6275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D3008-DFD1-4644-9872-AA9F375A2A14}"/>
              </a:ext>
            </a:extLst>
          </p:cNvPr>
          <p:cNvCxnSpPr/>
          <p:nvPr/>
        </p:nvCxnSpPr>
        <p:spPr>
          <a:xfrm rot="10800000">
            <a:off x="863600" y="2047462"/>
            <a:ext cx="5151120" cy="3510059"/>
          </a:xfrm>
          <a:prstGeom prst="bentConnector3">
            <a:avLst>
              <a:gd name="adj1" fmla="val 108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E1DEE2-BA9A-44FD-A644-A8582CD8347B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998501" y="5356311"/>
            <a:ext cx="217433" cy="184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05A3FA-0596-43D0-A4CE-A3C04BD6DAF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13575" y="3098605"/>
            <a:ext cx="360162" cy="1912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155A05-A3B7-4555-9908-3E1D6A8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ระบบจัดการทักษะกลไกการเคลื่อนไหว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4DD01-4985-4A4A-8008-F1D1519AE7A9}"/>
              </a:ext>
            </a:extLst>
          </p:cNvPr>
          <p:cNvSpPr txBox="1"/>
          <p:nvPr/>
        </p:nvSpPr>
        <p:spPr>
          <a:xfrm>
            <a:off x="1046922" y="1573714"/>
            <a:ext cx="10606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/>
              <a:t>เก็บข้อมูลจากผู้ทดสอบแล้วนำข้อมูลมาประมวลผล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/>
              <a:t>ผู้ควบคุมการทดสอบสามารถปรับเปลี่ยนรูปแบบการเล่น หรือสร้างตำแหน่งที่ผู้ทดสอบจะต้องกดเองได้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200" dirty="0"/>
              <a:t>แสดงผลในรูปของกราฟ และข้อมูลรายละเอียด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F416A-6FC7-4F56-A59B-4F331C9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0" y="3706862"/>
            <a:ext cx="3128010" cy="2360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C0B0-BEFB-429A-BC07-30276D31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010" y="6250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3B5FE-4819-474C-AA04-1DAE369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4" y="198232"/>
            <a:ext cx="9291215" cy="1049235"/>
          </a:xfrm>
        </p:spPr>
        <p:txBody>
          <a:bodyPr/>
          <a:lstStyle/>
          <a:p>
            <a:pPr algn="l"/>
            <a:r>
              <a:rPr lang="th-TH" dirty="0"/>
              <a:t>ภาพรวมระบบ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65660-EFBF-438C-AF3A-04D69A3F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678AD-2C33-4C0F-92D6-7AC253E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74" y="632968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DEBC0-ADD5-4011-A19B-E351748A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60"/>
            <a:ext cx="12192000" cy="4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68B6-09B0-4E27-9479-45AF8989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97" y="20817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Mock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C20-1357-4289-A985-CC61FE38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9109-386C-48EE-AFE3-91C4AE5D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535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5353B-D1BF-4967-9660-76F1A764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791"/>
            <a:ext cx="12192000" cy="4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7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925</TotalTime>
  <Words>371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Angsana New</vt:lpstr>
      <vt:lpstr>Arial</vt:lpstr>
      <vt:lpstr>Calibri</vt:lpstr>
      <vt:lpstr>Cordia New</vt:lpstr>
      <vt:lpstr>Rockwell</vt:lpstr>
      <vt:lpstr>Gallery</vt:lpstr>
      <vt:lpstr>ระบบจัดการทักษะกลไกการเคลื่อนไหว</vt:lpstr>
      <vt:lpstr>Outline</vt:lpstr>
      <vt:lpstr>จุดประสงค์</vt:lpstr>
      <vt:lpstr>ความเป็นมา</vt:lpstr>
      <vt:lpstr>ตารางเก้าช่อง</vt:lpstr>
      <vt:lpstr>วิธีการเล่น</vt:lpstr>
      <vt:lpstr>ระบบจัดการทักษะกลไกการเคลื่อนไหว</vt:lpstr>
      <vt:lpstr>ภาพรวมระบบ</vt:lpstr>
      <vt:lpstr>Mock up</vt:lpstr>
      <vt:lpstr>กลุ่มเป้าหมาย</vt:lpstr>
      <vt:lpstr>ความต้องการของระบบ</vt:lpstr>
      <vt:lpstr>Double Table</vt:lpstr>
      <vt:lpstr>PowerPoint Presentation</vt:lpstr>
      <vt:lpstr>เครื่องมือที่ใช้ดำเนินการ</vt:lpstr>
      <vt:lpstr>PowerPoint Presentation</vt:lpstr>
      <vt:lpstr>เอกสารอ้างอิง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52</cp:revision>
  <dcterms:created xsi:type="dcterms:W3CDTF">2017-08-28T07:00:36Z</dcterms:created>
  <dcterms:modified xsi:type="dcterms:W3CDTF">2017-09-06T09:02:11Z</dcterms:modified>
</cp:coreProperties>
</file>