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774423" y="802297"/>
            <a:ext cx="8637072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6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774424" y="372407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47683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451579" y="804518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371879" y="-904568"/>
            <a:ext cx="3450612" cy="9291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7604978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2874054" y="-630409"/>
            <a:ext cx="4659888" cy="7518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451579" y="804518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451579" y="2015732"/>
            <a:ext cx="9291214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774423" y="1756130"/>
            <a:ext cx="8643153" cy="19690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74423" y="3725137"/>
            <a:ext cx="8643153" cy="1093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449216" y="804889"/>
            <a:ext cx="9293576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447330" y="2010877"/>
            <a:ext cx="4488653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54139" y="2017342"/>
            <a:ext cx="4488653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2"/>
            <a:ext cx="9295603" cy="1056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8"/>
            <a:ext cx="4488794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256025" y="2023002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451579" y="804518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444670" y="798972"/>
            <a:ext cx="2961966" cy="24065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30323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444670" y="3205491"/>
            <a:ext cx="2961966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0" name="Shape 70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1451205" y="1129512"/>
            <a:ext cx="5532327" cy="19222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450329" y="3059600"/>
            <a:ext cx="5524403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451579" y="804518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451579" y="2015732"/>
            <a:ext cx="9291214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24207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451579" y="329307"/>
            <a:ext cx="562677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0" y="3622291"/>
            <a:ext cx="12192000" cy="2505983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7"/>
            <a:ext cx="12192000" cy="742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jpg"/><Relationship Id="rId4" Type="http://schemas.openxmlformats.org/officeDocument/2006/relationships/image" Target="../media/image3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jpg"/><Relationship Id="rId4" Type="http://schemas.openxmlformats.org/officeDocument/2006/relationships/image" Target="../media/image3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.ytimg.com/vi/NaKMg1bQ-TI/maxresdefault.jpg" TargetMode="External"/><Relationship Id="rId4" Type="http://schemas.openxmlformats.org/officeDocument/2006/relationships/hyperlink" Target="http://www.pngall.com/wp-content/uploads/2016/04/Server-PNG-Image.png" TargetMode="External"/><Relationship Id="rId5" Type="http://schemas.openxmlformats.org/officeDocument/2006/relationships/hyperlink" Target="http://www.ku.ac.th/english/images/webnew/logo.jpg" TargetMode="External"/><Relationship Id="rId6" Type="http://schemas.openxmlformats.org/officeDocument/2006/relationships/hyperlink" Target="https://img2.annthegran.com/StockDesign/XLarge/Dakota_Collectibles/sp0607.jpg" TargetMode="External"/><Relationship Id="rId7" Type="http://schemas.openxmlformats.org/officeDocument/2006/relationships/hyperlink" Target="https://www.allaboutcircuits.com/projects/introduction-to-the-mqtt-protocol-on-nodemcu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5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5" Type="http://schemas.openxmlformats.org/officeDocument/2006/relationships/image" Target="../media/image24.png"/><Relationship Id="rId14" Type="http://schemas.openxmlformats.org/officeDocument/2006/relationships/image" Target="../media/image38.png"/><Relationship Id="rId17" Type="http://schemas.openxmlformats.org/officeDocument/2006/relationships/image" Target="../media/image28.png"/><Relationship Id="rId16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896375" y="959875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594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PSYCHOMOTOR SKILL MANAGEMENT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72933" y="3063378"/>
            <a:ext cx="7579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Parut Singhapun 571050349</a:t>
            </a: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11</a:t>
            </a: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September 2017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1171339" y="6255555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38396" y="208171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MOCK UP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451579" y="2015732"/>
            <a:ext cx="9291214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11045356" y="620586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3791"/>
            <a:ext cx="12192000" cy="445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46508" y="277744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TARGET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054013" y="1498896"/>
            <a:ext cx="9291214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Athlete of Kasetsart University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Faculty of Education, Kasetsart University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ผลการค้นหารูปภาพสำหรับ Athlete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790" y="3726607"/>
            <a:ext cx="2651785" cy="2288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ผลการค้นหารูปภาพสำหรับ kasetsart university"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168" y="4169251"/>
            <a:ext cx="4708228" cy="123665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2" type="sldNum"/>
          </p:nvPr>
        </p:nvSpPr>
        <p:spPr>
          <a:xfrm>
            <a:off x="11194442" y="6215798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5353" y="426831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REQUIREMENT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5351" y="1476066"/>
            <a:ext cx="1013744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format pattern </a:t>
            </a:r>
            <a:r>
              <a:rPr b="1" i="0" lang="en-US" sz="30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MUST</a:t>
            </a: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be accurate 100%.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Can show output in form of (Step, Set)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Examiner can select form to play and can create the format pattern themselves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(Optional) Double Table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11085111" y="6156164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77545" y="168415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DOUBLE TABLE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37920" y="1097279"/>
            <a:ext cx="92151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Rockwell"/>
              <a:buAutoNum type="arabicPeriod"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Two player alternate play by the first player add his/her first step</a:t>
            </a: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Font typeface="Rockwell"/>
              <a:buNone/>
            </a:pPr>
            <a:r>
              <a:t/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Font typeface="Rockwell"/>
              <a:buNone/>
            </a:pPr>
            <a:r>
              <a:t/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Font typeface="Rockwell"/>
              <a:buNone/>
            </a:pPr>
            <a:r>
              <a:t/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Rockwell"/>
              <a:buAutoNum type="arabicPeriod"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second player must repeat it and add his/her own step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Font typeface="Rockwell"/>
              <a:buNone/>
            </a:pPr>
            <a:r>
              <a:t/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800" y="1859259"/>
            <a:ext cx="2472396" cy="16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239" y="4209323"/>
            <a:ext cx="2472396" cy="16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5260" y="4152014"/>
            <a:ext cx="2666999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2" type="sldNum"/>
          </p:nvPr>
        </p:nvSpPr>
        <p:spPr>
          <a:xfrm>
            <a:off x="11174564" y="620586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25860" y="168965"/>
            <a:ext cx="9291214" cy="383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Rockwel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3. First player must repeat it and add his/hers.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4.Repeat until someone fail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20" y="1334044"/>
            <a:ext cx="2472396" cy="16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539" y="1276734"/>
            <a:ext cx="2666999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2542" y="1276734"/>
            <a:ext cx="26479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2542" y="3792046"/>
            <a:ext cx="2657474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39" y="3858880"/>
            <a:ext cx="2472396" cy="16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8460" y="3801571"/>
            <a:ext cx="2666999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2" type="sldNum"/>
          </p:nvPr>
        </p:nvSpPr>
        <p:spPr>
          <a:xfrm>
            <a:off x="11085111" y="6265494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31514" y="173426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EQUIPMENT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836710" y="1930400"/>
            <a:ext cx="598601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Weight Sensor (Load Cell) 0-100 kg</a:t>
            </a:r>
          </a:p>
        </p:txBody>
      </p:sp>
      <p:pic>
        <p:nvPicPr>
          <p:cNvPr descr="Raspberry Pi Zero"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3522421"/>
            <a:ext cx="2045970" cy="204597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4081805" y="4176073"/>
            <a:ext cx="711171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Raspberry Pi</a:t>
            </a:r>
          </a:p>
        </p:txBody>
      </p:sp>
      <p:pic>
        <p:nvPicPr>
          <p:cNvPr descr="ผลการค้นหารูปภาพสำหรับ weight sensor 0 - 100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087" y="1039692"/>
            <a:ext cx="2150745" cy="21507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2" type="sldNum"/>
          </p:nvPr>
        </p:nvSpPr>
        <p:spPr>
          <a:xfrm>
            <a:off x="11035415" y="618598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4907280" y="776977"/>
            <a:ext cx="7430814" cy="920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NodeMcu esp8266 </a:t>
            </a:r>
          </a:p>
        </p:txBody>
      </p:sp>
      <p:pic>
        <p:nvPicPr>
          <p:cNvPr descr="ผลการค้นหารูปภาพสำหรับ nodemcu"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489" y="485139"/>
            <a:ext cx="3545839" cy="265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ผลการค้นหารูปภาพสำหรับ แผ่นกระดาน 9 ช่อง"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89" y="3441064"/>
            <a:ext cx="3545839" cy="199453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4907280" y="3627119"/>
            <a:ext cx="341376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9 Square board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11035417" y="6215798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885741" y="488287"/>
            <a:ext cx="5405726" cy="66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741" y="1918031"/>
            <a:ext cx="11186159" cy="3108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3"/>
              </a:rPr>
              <a:t>https://i.ytimg.com/vi/NaKMg1bQ-TI/maxresdefault.jpg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4"/>
              </a:rPr>
              <a:t>http://www.pngall.com/wp-content/uploads/2016/04/Server-PNG-Image.png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5"/>
              </a:rPr>
              <a:t>http://www.ku.ac.th/english/images/webnew/logo.jpg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6"/>
              </a:rPr>
              <a:t>https://img2.annthegran.com/StockDesign/XLarge/Dakota_Collectibles/sp0607.jpg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7"/>
              </a:rPr>
              <a:t>https://www.allaboutcircuits.com/projects/introduction-to-the-mqtt-protocol-on-nodemcu/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11104990" y="6215798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739813" y="2553806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ANY QUESTION?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11184503" y="6354421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97422" y="237988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OUTLINE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43466" y="1469079"/>
            <a:ext cx="9291214" cy="410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9-Square-Table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Psychomotor Skill Management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Double Table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Equipment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1035415" y="621580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27847" y="257866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319499" y="1238720"/>
            <a:ext cx="10339101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 improve the athlete’s performance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 improve the reaction skill of the testers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1134807" y="6245616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pic>
        <p:nvPicPr>
          <p:cNvPr descr="รูปภาพที่เกี่ยวข้อง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414" y="3101709"/>
            <a:ext cx="4451380" cy="282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98032" y="198231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BACKGROUND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83223" y="1439262"/>
            <a:ext cx="10028117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Some of the tester don’t’ know the result of the test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Testers don’t have his/her own result history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Testers don’t know their rank compared to the other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1095052" y="620148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pic>
        <p:nvPicPr>
          <p:cNvPr descr="ผลการค้นหารูปภาพสำหรับ don't know cartoon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639" y="3731966"/>
            <a:ext cx="2458720" cy="231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89633" y="565977"/>
            <a:ext cx="3617376" cy="88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9-SQUARE-TABLE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89716" y="2001736"/>
            <a:ext cx="918751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Inventor 	: Assoc. Prof. Charoen Krabuanrat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Goal 		:  Practice brain and body skills</a:t>
            </a:r>
          </a:p>
        </p:txBody>
      </p:sp>
      <p:pic>
        <p:nvPicPr>
          <p:cNvPr descr="ผลการค้นหารูปภาพสำหรับ ตาราง 9 ช่อง วิจัย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407" y="1370246"/>
            <a:ext cx="2038030" cy="355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2" type="sldNum"/>
          </p:nvPr>
        </p:nvSpPr>
        <p:spPr>
          <a:xfrm>
            <a:off x="11187925" y="620586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26631" y="257866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HOW TO PLAY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96" y="1307101"/>
            <a:ext cx="2646363" cy="17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5153" y="1277871"/>
            <a:ext cx="2737168" cy="1820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033519" y="1971040"/>
            <a:ext cx="447040" cy="2946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513982" y="2047460"/>
            <a:ext cx="457200" cy="2182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7" name="Shape 137"/>
          <p:cNvCxnSpPr/>
          <p:nvPr/>
        </p:nvCxnSpPr>
        <p:spPr>
          <a:xfrm flipH="1">
            <a:off x="1173875" y="3289851"/>
            <a:ext cx="8039699" cy="839100"/>
          </a:xfrm>
          <a:prstGeom prst="bentConnector3">
            <a:avLst>
              <a:gd fmla="val 10402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5446" y="3579962"/>
            <a:ext cx="2628536" cy="176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8062339" y="3527476"/>
            <a:ext cx="2494175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  <a:t>AS FAST </a:t>
            </a:r>
            <a:b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  <a:t>AS</a:t>
            </a:r>
            <a:b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  <a:t>YOU </a:t>
            </a:r>
            <a:b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lang="en-US" sz="4000" cap="non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rPr>
              <a:t>CAN!</a:t>
            </a:r>
          </a:p>
        </p:txBody>
      </p:sp>
      <p:sp>
        <p:nvSpPr>
          <p:cNvPr id="140" name="Shape 140"/>
          <p:cNvSpPr/>
          <p:nvPr/>
        </p:nvSpPr>
        <p:spPr>
          <a:xfrm>
            <a:off x="4177541" y="4151885"/>
            <a:ext cx="486781" cy="336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1234199" y="6275433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863719" y="2047521"/>
            <a:ext cx="5151000" cy="3509999"/>
          </a:xfrm>
          <a:prstGeom prst="bentConnector3">
            <a:avLst>
              <a:gd fmla="val 10846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3" name="Shape 143"/>
          <p:cNvCxnSpPr>
            <a:endCxn id="138" idx="2"/>
          </p:cNvCxnSpPr>
          <p:nvPr/>
        </p:nvCxnSpPr>
        <p:spPr>
          <a:xfrm rot="-5400000">
            <a:off x="5998414" y="5356291"/>
            <a:ext cx="217500" cy="18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endCxn id="134" idx="2"/>
          </p:cNvCxnSpPr>
          <p:nvPr/>
        </p:nvCxnSpPr>
        <p:spPr>
          <a:xfrm flipH="1" rot="10800000">
            <a:off x="9213437" y="3098604"/>
            <a:ext cx="360300" cy="191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7825" y="1329895"/>
            <a:ext cx="2705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404" y="3470594"/>
            <a:ext cx="2695574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ผลการค้นหารูปภาพสำหรับ iot devices sport" id="151" name="Shape 151"/>
          <p:cNvSpPr/>
          <p:nvPr/>
        </p:nvSpPr>
        <p:spPr>
          <a:xfrm>
            <a:off x="5943600" y="3276600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26631" y="257866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PSYCHOMOTOR SKILL MANAGEMENT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46921" y="1573713"/>
            <a:ext cx="1060659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Get data from tester and analysis the results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Examiner can change form of input to his/her own idea or create his/her new form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Monitoring the output in form of graph 					   and statistic detail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5270" y="3706862"/>
            <a:ext cx="3128010" cy="236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11248010" y="6250433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14729" y="137968"/>
            <a:ext cx="9291300" cy="10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MQTT PROTOCOL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451579" y="2015732"/>
            <a:ext cx="9291300" cy="34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11233635" y="6220197"/>
            <a:ext cx="810900" cy="503699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850" y="931025"/>
            <a:ext cx="9549225" cy="497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87483" y="198231"/>
            <a:ext cx="929121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SYSTEM OVERVIEW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451579" y="2015732"/>
            <a:ext cx="9291214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1075174" y="632968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4" y="4422622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24" y="3556997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24" y="3664122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949" y="4096947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799" y="3231322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299" y="3338447"/>
            <a:ext cx="633625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987" y="3903837"/>
            <a:ext cx="20859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600" y="3255237"/>
            <a:ext cx="1151975" cy="11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146" y="3665670"/>
            <a:ext cx="633624" cy="63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4825" y="2902925"/>
            <a:ext cx="503575" cy="5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9000" y="3173375"/>
            <a:ext cx="334200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3987" y="949137"/>
            <a:ext cx="19812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74250" y="1582925"/>
            <a:ext cx="1648400" cy="16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99" y="4039032"/>
            <a:ext cx="2085974" cy="98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25824" y="3507286"/>
            <a:ext cx="1151975" cy="10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8100000">
            <a:off x="2255949" y="3706450"/>
            <a:ext cx="721649" cy="72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23475" y="3556999"/>
            <a:ext cx="334199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1598950" y="3253772"/>
            <a:ext cx="503575" cy="5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8699" y="3947238"/>
            <a:ext cx="633624" cy="6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00" y="949150"/>
            <a:ext cx="12192002" cy="52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5400000">
            <a:off x="3286075" y="2750708"/>
            <a:ext cx="334199" cy="51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7649316">
            <a:off x="10833875" y="2527148"/>
            <a:ext cx="406923" cy="62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3068196">
            <a:off x="2801298" y="2072820"/>
            <a:ext cx="537573" cy="78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969260"/>
            <a:ext cx="12191998" cy="552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