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39" autoAdjust="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73DDC54D-6AB9-4FBB-B8F9-A14C349DDA3D}" type="datetimeFigureOut">
              <a:rPr lang="th-TH"/>
              <a:pPr/>
              <a:t>30/03/60</a:t>
            </a:fld>
            <a:endParaRPr lang="th-TH"/>
          </a:p>
        </p:txBody>
      </p:sp>
      <p:sp>
        <p:nvSpPr>
          <p:cNvPr id="1013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BE7AE764-E619-438F-9142-D6301F47D2BC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 </a:t>
            </a:r>
            <a:r>
              <a:rPr lang="th-TH"/>
              <a:t>ก็คือหาทางจาก</a:t>
            </a:r>
            <a:r>
              <a:rPr lang="en-US"/>
              <a:t>Source </a:t>
            </a:r>
            <a:r>
              <a:rPr lang="th-TH"/>
              <a:t>ไป </a:t>
            </a:r>
            <a:r>
              <a:rPr lang="en-US"/>
              <a:t>des</a:t>
            </a:r>
            <a:r>
              <a:rPr lang="th-TH"/>
              <a:t>เลย ข้อเสีย เสียเวลาที่จะต้องดูแผนทุกครั้งที่เดิน </a:t>
            </a:r>
            <a:r>
              <a:rPr lang="en-US"/>
              <a:t>, </a:t>
            </a:r>
            <a:r>
              <a:rPr lang="th-TH"/>
              <a:t>เส้นทางที่เลือกไว้อาจใช้ไม่ได้เลย ทำให้อาจต้องย้อนทางใหม่หรือกลับบ้านเลย</a:t>
            </a:r>
          </a:p>
          <a:p>
            <a:r>
              <a:rPr lang="en-US"/>
              <a:t>HBH </a:t>
            </a:r>
            <a:r>
              <a:rPr lang="th-TH"/>
              <a:t>คือการเลือกเส้นทางแต่ละจุดใกล้ๆ ไม่ต้องวางแผนไรเลยใช้</a:t>
            </a:r>
            <a:r>
              <a:rPr lang="en-US"/>
              <a:t>local</a:t>
            </a:r>
            <a:r>
              <a:rPr lang="th-TH"/>
              <a:t>ช่วย ข้อเสีย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มาจากไหน มาจากการคุยกันกับ </a:t>
            </a:r>
            <a:r>
              <a:rPr lang="en-US"/>
              <a:t>Router</a:t>
            </a:r>
          </a:p>
          <a:p>
            <a:r>
              <a:rPr lang="th-TH"/>
              <a:t>เป้าหมายคือารสร้างแผนที่เครือข่าย เป้าหมายนั้นต่อกับใคร ต่อกี่ลิ้ง</a:t>
            </a:r>
          </a:p>
          <a:p>
            <a:r>
              <a:rPr lang="th-TH"/>
              <a:t>แล้วใครคือคนที่ควรจะคุยด้วยให้คนไหนซ้ายขวา</a:t>
            </a:r>
          </a:p>
          <a:p>
            <a:r>
              <a:rPr lang="th-TH"/>
              <a:t>สุดท้ายหลังจากที่คุยกับคนอื่น ใครคือคนที่จะคุยด้วยทางไหน และสุดท้ายคือส่ง</a:t>
            </a:r>
            <a:r>
              <a:rPr lang="en-US"/>
              <a:t> packet </a:t>
            </a:r>
            <a:r>
              <a:rPr lang="th-TH"/>
              <a:t>ไป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Cost </a:t>
            </a:r>
            <a:r>
              <a:rPr lang="th-TH"/>
              <a:t>คือ เงินหรือ</a:t>
            </a:r>
            <a:r>
              <a:rPr lang="en-US"/>
              <a:t> inverse </a:t>
            </a:r>
            <a:r>
              <a:rPr lang="th-TH"/>
              <a:t>ของ </a:t>
            </a:r>
            <a:r>
              <a:rPr lang="en-US"/>
              <a:t>bandwidth </a:t>
            </a:r>
            <a:r>
              <a:rPr lang="th-TH"/>
              <a:t>และการติดขัดของการจราจร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หลุด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โปรแกรมไปที่</a:t>
            </a:r>
            <a:r>
              <a:rPr lang="en-US"/>
              <a:t>Router </a:t>
            </a:r>
            <a:r>
              <a:rPr lang="th-TH"/>
              <a:t>แบบ </a:t>
            </a:r>
            <a:r>
              <a:rPr lang="en-US"/>
              <a:t>Manual</a:t>
            </a:r>
            <a:r>
              <a:rPr lang="th-TH"/>
              <a:t>เลย</a:t>
            </a:r>
          </a:p>
          <a:p>
            <a:r>
              <a:rPr lang="th-TH"/>
              <a:t>ง่ายและ</a:t>
            </a:r>
            <a:r>
              <a:rPr lang="en-US"/>
              <a:t> low overhead </a:t>
            </a:r>
            <a:r>
              <a:rPr lang="th-TH"/>
              <a:t>เหมาะกับ </a:t>
            </a:r>
            <a:r>
              <a:rPr lang="en-US"/>
              <a:t>network</a:t>
            </a:r>
            <a:r>
              <a:rPr lang="th-TH"/>
              <a:t>เล็กๆ </a:t>
            </a:r>
            <a:r>
              <a:rPr lang="en-US"/>
              <a:t>Route change </a:t>
            </a:r>
            <a:r>
              <a:rPr lang="th-TH"/>
              <a:t>ไม่บ่อย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Convergence </a:t>
            </a:r>
            <a:r>
              <a:rPr lang="th-TH"/>
              <a:t>กระบวนการทำให้ </a:t>
            </a:r>
            <a:r>
              <a:rPr lang="en-US"/>
              <a:t>Routing information </a:t>
            </a:r>
            <a:r>
              <a:rPr lang="th-TH"/>
              <a:t>ให้ทุกๆคนรู้หมดใช้เวลาเยอะมั้ย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Intra = inside</a:t>
            </a:r>
          </a:p>
          <a:p>
            <a:r>
              <a:rPr lang="en-US"/>
              <a:t>Inter =between</a:t>
            </a:r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ใช้คำนวนหา </a:t>
            </a:r>
            <a:r>
              <a:rPr lang="en-US"/>
              <a:t>Lowest cost </a:t>
            </a:r>
            <a:r>
              <a:rPr lang="th-TH"/>
              <a:t>เส้นทางถูกที่สุด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แต่ละคนดูและคิดเองแล้วเลิกตามที่มองเห็น</a:t>
            </a:r>
          </a:p>
          <a:p>
            <a:r>
              <a:rPr lang="th-TH"/>
              <a:t>แตะละโหนดจะส่งตารางที่บอกว่าไปหาใครได้ไปให้เพื่อนบ้าน</a:t>
            </a:r>
          </a:p>
          <a:p>
            <a:r>
              <a:rPr lang="th-TH"/>
              <a:t>แต่ละโหนดก็จะ</a:t>
            </a:r>
            <a:r>
              <a:rPr lang="en-US"/>
              <a:t>update routing </a:t>
            </a:r>
            <a:r>
              <a:rPr lang="th-TH"/>
              <a:t>เรื่อยๆ</a:t>
            </a:r>
          </a:p>
          <a:p>
            <a:r>
              <a:rPr lang="en-US"/>
              <a:t>Routing by rumor </a:t>
            </a:r>
            <a:r>
              <a:rPr lang="th-TH"/>
              <a:t>คือ ข่าวลือ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</a:t>
            </a:r>
            <a:r>
              <a:rPr lang="en-US"/>
              <a:t>exchange </a:t>
            </a:r>
            <a:r>
              <a:rPr lang="th-TH"/>
              <a:t>จะเกิดขึ้น  ตอนที่เชื่อมได้ ถ้ามีการเปลี่ยนแปลงก็จะเกิดการ </a:t>
            </a:r>
            <a:r>
              <a:rPr lang="en-US"/>
              <a:t>update</a:t>
            </a:r>
            <a:r>
              <a:rPr lang="th-TH"/>
              <a:t>เช่นกัน</a:t>
            </a:r>
            <a:endParaRPr lang="en-US"/>
          </a:p>
          <a:p>
            <a:r>
              <a:rPr lang="th-TH"/>
              <a:t>แต่ละอันจะอยู่ในรูปแบบ (</a:t>
            </a:r>
            <a:r>
              <a:rPr lang="th-TH" b="1">
                <a:solidFill>
                  <a:srgbClr val="008000"/>
                </a:solidFill>
              </a:rPr>
              <a:t>Destination, Cost, NextHop</a:t>
            </a:r>
            <a:r>
              <a:rPr lang="th-TH"/>
              <a:t>)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Update </a:t>
            </a:r>
            <a:r>
              <a:rPr lang="th-TH"/>
              <a:t>ได้ถ้าเจอเส้นที่ดีกว่า ค่าใช้จ่ายจะน้อยลง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Routing </a:t>
            </a:r>
            <a:r>
              <a:rPr lang="th-TH"/>
              <a:t>ที่ </a:t>
            </a:r>
            <a:r>
              <a:rPr lang="en-US"/>
              <a:t>B</a:t>
            </a:r>
            <a:r>
              <a:rPr lang="th-TH"/>
              <a:t> จะไปทางไหนดีอิอิ</a:t>
            </a:r>
          </a:p>
          <a:p>
            <a:r>
              <a:rPr lang="en-US"/>
              <a:t>Routing table </a:t>
            </a:r>
            <a:r>
              <a:rPr lang="th-TH"/>
              <a:t>แต่ละโหนดมีสิทธิ์เหมือนกันมั้ย</a:t>
            </a:r>
          </a:p>
          <a:p>
            <a:r>
              <a:rPr lang="th-TH"/>
              <a:t>อย่าง</a:t>
            </a:r>
            <a:r>
              <a:rPr lang="en-US"/>
              <a:t>E </a:t>
            </a:r>
            <a:r>
              <a:rPr lang="th-TH"/>
              <a:t>ตั้ง</a:t>
            </a:r>
            <a:r>
              <a:rPr lang="en-US"/>
              <a:t>Default </a:t>
            </a:r>
            <a:r>
              <a:rPr lang="th-TH"/>
              <a:t>เป็น </a:t>
            </a:r>
            <a:r>
              <a:rPr lang="en-US"/>
              <a:t>A </a:t>
            </a:r>
            <a:r>
              <a:rPr lang="th-TH"/>
              <a:t>ได้เลยเพราะเป็น </a:t>
            </a:r>
            <a:r>
              <a:rPr lang="en-US"/>
              <a:t>Stub network</a:t>
            </a:r>
            <a:r>
              <a:rPr lang="th-TH"/>
              <a:t> ในห้องสอบคงให้สร้าง </a:t>
            </a:r>
            <a:r>
              <a:rPr lang="en-US"/>
              <a:t>routing table </a:t>
            </a:r>
            <a:r>
              <a:rPr lang="th-TH"/>
              <a:t>เอง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ที่</a:t>
            </a:r>
            <a:r>
              <a:rPr lang="en-US"/>
              <a:t>B </a:t>
            </a:r>
            <a:r>
              <a:rPr lang="th-TH"/>
              <a:t>มี </a:t>
            </a:r>
            <a:r>
              <a:rPr lang="en-US"/>
              <a:t>3 interface net2 net3 net6 </a:t>
            </a:r>
            <a:r>
              <a:rPr lang="th-TH"/>
              <a:t>คือทุก</a:t>
            </a:r>
            <a:r>
              <a:rPr lang="en-US"/>
              <a:t>r </a:t>
            </a:r>
            <a:r>
              <a:rPr lang="th-TH"/>
              <a:t>จะมี</a:t>
            </a:r>
            <a:r>
              <a:rPr lang="en-US"/>
              <a:t>information</a:t>
            </a:r>
            <a:r>
              <a:rPr lang="th-TH"/>
              <a:t>ขอตัวเอง พอเวลาผ่านไปทุกคนก็จะเริ่มแลกเปลี่ยน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เริ่มการ </a:t>
            </a:r>
            <a:r>
              <a:rPr lang="en-US"/>
              <a:t>update</a:t>
            </a:r>
            <a:r>
              <a:rPr lang="th-TH"/>
              <a:t>โดยเลือกตัวที่ถูกๆ จะกว่าจะ </a:t>
            </a:r>
            <a:r>
              <a:rPr lang="en-US"/>
              <a:t>converge</a:t>
            </a:r>
            <a:endParaRPr lang="th-T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มา </a:t>
            </a:r>
            <a:r>
              <a:rPr lang="en-US"/>
              <a:t>compare </a:t>
            </a:r>
            <a:r>
              <a:rPr lang="th-TH"/>
              <a:t>กันแล้วก็เสร็จแล้วก็โยนให้ชาวบ้าน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ง่ว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หลุด หลับ ง่วงงงงงงงงงงงงงงงงงงงงงงงงงงงงงงงงงงงงงงง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ง่ายสุดแล้ว </a:t>
            </a:r>
            <a:r>
              <a:rPr lang="en-US"/>
              <a:t>broadcast </a:t>
            </a:r>
            <a:r>
              <a:rPr lang="th-TH"/>
              <a:t>ทุกๆ</a:t>
            </a:r>
            <a:r>
              <a:rPr lang="en-US"/>
              <a:t>30</a:t>
            </a:r>
            <a:r>
              <a:rPr lang="th-TH"/>
              <a:t>วิ ไม่เหมะ</a:t>
            </a:r>
            <a:r>
              <a:rPr lang="en-US"/>
              <a:t> network </a:t>
            </a:r>
            <a:r>
              <a:rPr lang="th-TH"/>
              <a:t>ใหญ่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 hop 15 hop</a:t>
            </a:r>
          </a:p>
          <a:p>
            <a:r>
              <a:rPr lang="th-TH"/>
              <a:t>ไม่เหมาะไม่รัน </a:t>
            </a:r>
            <a:r>
              <a:rPr lang="en-US"/>
              <a:t>uninet</a:t>
            </a:r>
            <a:r>
              <a:rPr lang="th-TH"/>
              <a:t> เหมาะสำหรับวงเล็กๆ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อยากส่งส่งเลยหายก็หายไป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หลุด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หลุด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รอจนกระทั่งถึง </a:t>
            </a:r>
            <a:r>
              <a:rPr lang="en-US"/>
              <a:t>infinity convergent time </a:t>
            </a:r>
            <a:r>
              <a:rPr lang="th-TH"/>
              <a:t>นานโคตร แทนที่จะส่ง </a:t>
            </a:r>
            <a:r>
              <a:rPr lang="en-US"/>
              <a:t>packet </a:t>
            </a:r>
            <a:r>
              <a:rPr lang="th-TH"/>
              <a:t>ก็ต้องมาวนๆๆๆ 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พอเส้นทางไป</a:t>
            </a:r>
            <a:r>
              <a:rPr lang="en-US"/>
              <a:t>x</a:t>
            </a:r>
            <a:r>
              <a:rPr lang="th-TH"/>
              <a:t>หาย </a:t>
            </a:r>
            <a:r>
              <a:rPr lang="en-US"/>
              <a:t>A</a:t>
            </a:r>
            <a:r>
              <a:rPr lang="th-TH"/>
              <a:t>บอกวิ่งมาทาง</a:t>
            </a:r>
            <a:r>
              <a:rPr lang="en-US"/>
              <a:t>C B</a:t>
            </a:r>
            <a:r>
              <a:rPr lang="th-TH"/>
              <a:t>บอกวิ่งทาง</a:t>
            </a:r>
            <a:r>
              <a:rPr lang="en-US"/>
              <a:t>A</a:t>
            </a:r>
            <a:r>
              <a:rPr lang="th-TH"/>
              <a:t> </a:t>
            </a:r>
            <a:r>
              <a:rPr lang="en-US"/>
              <a:t>C</a:t>
            </a:r>
            <a:r>
              <a:rPr lang="th-TH"/>
              <a:t>บอกวิ่งทาง</a:t>
            </a:r>
            <a:r>
              <a:rPr lang="en-US"/>
              <a:t>B </a:t>
            </a:r>
            <a:r>
              <a:rPr lang="th-TH"/>
              <a:t>เกิด</a:t>
            </a:r>
            <a:r>
              <a:rPr lang="en-US"/>
              <a:t>Loop</a:t>
            </a:r>
            <a:r>
              <a:rPr lang="th-TH"/>
              <a:t> ทันทีควรตั้ง </a:t>
            </a:r>
            <a:r>
              <a:rPr lang="en-US"/>
              <a:t>TTL </a:t>
            </a:r>
            <a:r>
              <a:rPr lang="th-TH"/>
              <a:t>เป็น </a:t>
            </a:r>
            <a:r>
              <a:rPr lang="en-US"/>
              <a:t>0</a:t>
            </a:r>
            <a:endParaRPr lang="th-T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เซ็ตค่าสูงสุดเป็น </a:t>
            </a:r>
            <a:r>
              <a:rPr lang="en-US"/>
              <a:t>16</a:t>
            </a:r>
          </a:p>
          <a:p>
            <a:r>
              <a:rPr lang="en-US"/>
              <a:t>Split horizon  </a:t>
            </a:r>
            <a:r>
              <a:rPr lang="th-TH"/>
              <a:t>ไม่ส่งกลับ</a:t>
            </a:r>
          </a:p>
          <a:p>
            <a:r>
              <a:rPr lang="en-US"/>
              <a:t>Split horizon with poison reverse </a:t>
            </a:r>
            <a:r>
              <a:rPr lang="th-TH"/>
              <a:t>ส่ง </a:t>
            </a:r>
            <a:r>
              <a:rPr lang="en-US"/>
              <a:t>negative </a:t>
            </a:r>
            <a:r>
              <a:rPr lang="th-TH"/>
              <a:t>เลยว่ามันไปไม่ได้แล้ว ไอ้ ควาย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ไม่ลงรายละเอียด</a:t>
            </a:r>
          </a:p>
          <a:p>
            <a:r>
              <a:rPr lang="th-TH"/>
              <a:t>แต่ควรทำได้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ถ้าให้ รูปนี้มาให้ </a:t>
            </a:r>
            <a:r>
              <a:rPr lang="en-US"/>
              <a:t>routing</a:t>
            </a:r>
            <a:r>
              <a:rPr lang="th-TH"/>
              <a:t>ต้องตอบได้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ต้องรองรับพวกนี้ด้วย เวลา</a:t>
            </a:r>
            <a:r>
              <a:rPr lang="en-US"/>
              <a:t>configure </a:t>
            </a:r>
            <a:r>
              <a:rPr lang="th-TH"/>
              <a:t>ต้องเลือก </a:t>
            </a:r>
            <a:r>
              <a:rPr lang="en-US"/>
              <a:t>version</a:t>
            </a:r>
            <a:endParaRPr lang="th-T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สรุปข้อดี คุยแค่เพื่อนบ้าน</a:t>
            </a:r>
          </a:p>
          <a:p>
            <a:r>
              <a:rPr lang="th-TH"/>
              <a:t>ข้อเสีย </a:t>
            </a:r>
            <a:r>
              <a:rPr lang="en-US"/>
              <a:t>update </a:t>
            </a:r>
            <a:r>
              <a:rPr lang="th-TH"/>
              <a:t>ไม่พร้อม และ </a:t>
            </a:r>
            <a:r>
              <a:rPr lang="en-US"/>
              <a:t>slow convergence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มีเส้นทางที่เสียไปเบอ</a:t>
            </a:r>
            <a:r>
              <a:rPr lang="en-US"/>
              <a:t>4 </a:t>
            </a:r>
          </a:p>
          <a:p>
            <a:r>
              <a:rPr lang="th-TH"/>
              <a:t>เบอ</a:t>
            </a:r>
            <a:r>
              <a:rPr lang="en-US"/>
              <a:t>2</a:t>
            </a:r>
            <a:r>
              <a:rPr lang="th-TH"/>
              <a:t>กับ</a:t>
            </a:r>
            <a:r>
              <a:rPr lang="en-US"/>
              <a:t>3</a:t>
            </a:r>
            <a:r>
              <a:rPr lang="th-TH"/>
              <a:t>ยังไม่รู้เพราะแต่ก่อนยังไปได้เลยเกิดปัญหา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องค์ประกอบของ</a:t>
            </a:r>
            <a:r>
              <a:rPr lang="en-US"/>
              <a:t>Routing</a:t>
            </a:r>
            <a:r>
              <a:rPr lang="th-TH"/>
              <a:t> </a:t>
            </a:r>
          </a:p>
          <a:p>
            <a:r>
              <a:rPr lang="en-US"/>
              <a:t>Protocol </a:t>
            </a:r>
            <a:r>
              <a:rPr lang="th-TH"/>
              <a:t>ถ้าส่งไปจะตอบอะไรมา</a:t>
            </a:r>
          </a:p>
          <a:p>
            <a:r>
              <a:rPr lang="en-US"/>
              <a:t>Database</a:t>
            </a:r>
            <a:r>
              <a:rPr lang="th-TH"/>
              <a:t> รวบรวมข้อมูล</a:t>
            </a:r>
          </a:p>
          <a:p>
            <a:r>
              <a:rPr lang="en-US"/>
              <a:t>Algorithm </a:t>
            </a:r>
            <a:r>
              <a:rPr lang="th-TH"/>
              <a:t>เอาข้อมูลมาประมวลผล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จะส่งไปทางไหน ก็ต้องดูตาราง</a:t>
            </a:r>
            <a:r>
              <a:rPr lang="en-US"/>
              <a:t>Routing table </a:t>
            </a:r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Router </a:t>
            </a:r>
            <a:r>
              <a:rPr lang="th-TH"/>
              <a:t>จะมอง </a:t>
            </a:r>
            <a:r>
              <a:rPr lang="en-US"/>
              <a:t>Network</a:t>
            </a:r>
            <a:r>
              <a:rPr lang="th-TH"/>
              <a:t> </a:t>
            </a:r>
            <a:r>
              <a:rPr lang="en-US"/>
              <a:t>number </a:t>
            </a:r>
            <a:r>
              <a:rPr lang="th-TH"/>
              <a:t>แล้วส่งไป</a:t>
            </a:r>
          </a:p>
          <a:p>
            <a:r>
              <a:rPr lang="en-US"/>
              <a:t>Next router </a:t>
            </a:r>
            <a:r>
              <a:rPr lang="th-TH"/>
              <a:t>จะทำเหมือนกัน แต่ถ้าไม่มีปลายทางก็จะส่งไปให้ </a:t>
            </a:r>
            <a:r>
              <a:rPr lang="en-US"/>
              <a:t>Default gateway</a:t>
            </a:r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70B33-6377-40A2-985C-C0638AB06D20}" type="datetimeFigureOut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E76D9-D8B5-436A-9A72-4D117C8A1F2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A3556-A6E7-4707-9505-35DF9A1E06C6}" type="datetimeFigureOut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89EA5-C03F-45D3-A0D1-5573DDC7CD2D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04B0A-E7C8-4DE2-934D-AE77D58C880E}" type="datetimeFigureOut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8845C-E0EE-41A9-AFF9-CB207E55EFC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3501F-2F21-4140-82DA-FB823F29EE11}" type="datetimeFigureOut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50F50-E897-4914-B6B3-1C92A65E9834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1B8CF-B480-4299-8E14-510F68AFFCB3}" type="datetimeFigureOut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ECBBA-DBD5-47A5-ADF3-27A60E4D45A6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1152525" y="711200"/>
            <a:ext cx="6838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300038" y="1673225"/>
            <a:ext cx="8543925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CEE48A-487C-4D0B-AA4D-1B22A779C83F}" type="datetimeFigureOut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286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675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B60D6BBF-382C-4773-9B6B-E6CAE3B5F11A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psa.swarthmore.edu/LaplaceXform/FwdLaplace/Funcs/img7A.gi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8.jpe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jpeg"/><Relationship Id="rId4" Type="http://schemas.openxmlformats.org/officeDocument/2006/relationships/image" Target="../media/image10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://www-b2.is.tokushima-u.ac.jp/~ikeda/suuri/dijkstra/Dijkstra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://www.dgp.toronto.edu/people/JamesStewart/270/9798s/Laffra/DijkstraApplet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6" name="object 9"/>
          <p:cNvSpPr>
            <a:spLocks noGrp="1"/>
          </p:cNvSpPr>
          <p:nvPr>
            <p:ph type="title"/>
          </p:nvPr>
        </p:nvSpPr>
        <p:spPr>
          <a:xfrm>
            <a:off x="1069975" y="2420938"/>
            <a:ext cx="1925638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Routing</a:t>
            </a:r>
          </a:p>
        </p:txBody>
      </p:sp>
      <p:sp>
        <p:nvSpPr>
          <p:cNvPr id="7177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C52452D-25C8-4C0C-8AA0-A922322869AA}" type="slidenum">
              <a:rPr lang="th-TH"/>
              <a:pPr marL="207963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22675"/>
            <a:ext cx="5656263" cy="2403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22600"/>
            <a:r>
              <a:rPr lang="th-TH" sz="3200" b="1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 sz="3200">
              <a:latin typeface="Cordia New" pitchFamily="34" charset="-34"/>
              <a:cs typeface="Cordia New" pitchFamily="34" charset="-34"/>
            </a:endParaRPr>
          </a:p>
          <a:p>
            <a:pPr marL="3022600" algn="r">
              <a:spcBef>
                <a:spcPts val="13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022600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3420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7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Requirements</a:t>
            </a:r>
          </a:p>
        </p:txBody>
      </p:sp>
      <p:sp>
        <p:nvSpPr>
          <p:cNvPr id="163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B4CFD5EF-0837-4540-B92D-06A96D68737D}" type="slidenum">
              <a:rPr lang="th-TH"/>
              <a:pPr marL="207963"/>
              <a:t>10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5635625" cy="327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Scalability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Multi-technology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support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lnSpc>
                <a:spcPts val="3835"/>
              </a:lnSpc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Topology-change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adaptability</a:t>
            </a:r>
            <a:endParaRPr sz="3200">
              <a:latin typeface="Tahoma"/>
              <a:cs typeface="Tahoma"/>
            </a:endParaRPr>
          </a:p>
          <a:p>
            <a:pPr marL="335280" fontAlgn="auto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(fast &amp; minimum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cost)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QoS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support</a:t>
            </a:r>
            <a:endParaRPr sz="3200">
              <a:latin typeface="Tahoma"/>
              <a:cs typeface="Tahoma"/>
            </a:endParaRPr>
          </a:p>
          <a:p>
            <a:pPr marL="462280" indent="-449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462280" algn="l"/>
                <a:tab pos="462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Secure/Private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8135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Ideal Routing</a:t>
            </a:r>
            <a:r>
              <a:rPr b="1" spc="-60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33550"/>
            <a:ext cx="4591050" cy="401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Correct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Robust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5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Stable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(Convergence)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7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Efficient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5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Flexible </a:t>
            </a:r>
            <a:r>
              <a:rPr spc="-5" dirty="0">
                <a:latin typeface="Tahoma"/>
                <a:cs typeface="Tahoma"/>
              </a:rPr>
              <a:t>(Topology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change)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Scalable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7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Loop-Free (no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deadlock)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5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Easy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(Maintainable)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Secure</a:t>
            </a:r>
            <a:endParaRPr>
              <a:latin typeface="Tahoma"/>
              <a:cs typeface="Tahoma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5867400" y="3141663"/>
            <a:ext cx="2841625" cy="2840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3925" y="5813425"/>
            <a:ext cx="1243013" cy="169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" dirty="0">
                <a:latin typeface="Tahoma"/>
                <a:cs typeface="Tahoma"/>
              </a:rPr>
              <a:t>members.tripod.com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741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465622E-0C86-4223-AAC2-62D96D3A21DF}" type="slidenum">
              <a:rPr lang="th-TH"/>
              <a:pPr marL="207963"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/>
          </p:cNvSpPr>
          <p:nvPr/>
        </p:nvSpPr>
        <p:spPr bwMode="auto">
          <a:xfrm>
            <a:off x="1676400" y="1752600"/>
            <a:ext cx="5105400" cy="4724400"/>
          </a:xfrm>
          <a:custGeom>
            <a:avLst/>
            <a:gdLst/>
            <a:ahLst/>
            <a:cxnLst>
              <a:cxn ang="0">
                <a:pos x="2850400" y="4711700"/>
              </a:cxn>
              <a:cxn ang="0">
                <a:pos x="2947487" y="4699000"/>
              </a:cxn>
              <a:cxn ang="0">
                <a:pos x="3090860" y="4673600"/>
              </a:cxn>
              <a:cxn ang="0">
                <a:pos x="1515649" y="203200"/>
              </a:cxn>
              <a:cxn ang="0">
                <a:pos x="1224019" y="355600"/>
              </a:cxn>
              <a:cxn ang="0">
                <a:pos x="919953" y="558800"/>
              </a:cxn>
              <a:cxn ang="0">
                <a:pos x="747664" y="698500"/>
              </a:cxn>
              <a:cxn ang="0">
                <a:pos x="590361" y="863600"/>
              </a:cxn>
              <a:cxn ang="0">
                <a:pos x="449151" y="1028700"/>
              </a:cxn>
              <a:cxn ang="0">
                <a:pos x="325144" y="1219200"/>
              </a:cxn>
              <a:cxn ang="0">
                <a:pos x="219447" y="1409700"/>
              </a:cxn>
              <a:cxn ang="0">
                <a:pos x="133168" y="1612900"/>
              </a:cxn>
              <a:cxn ang="0">
                <a:pos x="67418" y="1828800"/>
              </a:cxn>
              <a:cxn ang="0">
                <a:pos x="23302" y="2044700"/>
              </a:cxn>
              <a:cxn ang="0">
                <a:pos x="1931" y="2273300"/>
              </a:cxn>
              <a:cxn ang="0">
                <a:pos x="4333" y="2501900"/>
              </a:cxn>
              <a:cxn ang="0">
                <a:pos x="30341" y="2730500"/>
              </a:cxn>
              <a:cxn ang="0">
                <a:pos x="78872" y="2959100"/>
              </a:cxn>
              <a:cxn ang="0">
                <a:pos x="148817" y="3162300"/>
              </a:cxn>
              <a:cxn ang="0">
                <a:pos x="239068" y="3365500"/>
              </a:cxn>
              <a:cxn ang="0">
                <a:pos x="348516" y="3556000"/>
              </a:cxn>
              <a:cxn ang="0">
                <a:pos x="476052" y="3746500"/>
              </a:cxn>
              <a:cxn ang="0">
                <a:pos x="620570" y="3911600"/>
              </a:cxn>
              <a:cxn ang="0">
                <a:pos x="780959" y="4064000"/>
              </a:cxn>
              <a:cxn ang="0">
                <a:pos x="956112" y="4216400"/>
              </a:cxn>
              <a:cxn ang="0">
                <a:pos x="1305054" y="4432300"/>
              </a:cxn>
              <a:cxn ang="0">
                <a:pos x="1647141" y="4572000"/>
              </a:cxn>
              <a:cxn ang="0">
                <a:pos x="3458258" y="4572000"/>
              </a:cxn>
              <a:cxn ang="0">
                <a:pos x="3800345" y="4432300"/>
              </a:cxn>
              <a:cxn ang="0">
                <a:pos x="4149287" y="4216400"/>
              </a:cxn>
              <a:cxn ang="0">
                <a:pos x="4324440" y="4064000"/>
              </a:cxn>
              <a:cxn ang="0">
                <a:pos x="4484829" y="3911600"/>
              </a:cxn>
              <a:cxn ang="0">
                <a:pos x="4629347" y="3746500"/>
              </a:cxn>
              <a:cxn ang="0">
                <a:pos x="4756883" y="3556000"/>
              </a:cxn>
              <a:cxn ang="0">
                <a:pos x="4866331" y="3365500"/>
              </a:cxn>
              <a:cxn ang="0">
                <a:pos x="4956582" y="3162300"/>
              </a:cxn>
              <a:cxn ang="0">
                <a:pos x="5026527" y="2959100"/>
              </a:cxn>
              <a:cxn ang="0">
                <a:pos x="5075058" y="2730500"/>
              </a:cxn>
              <a:cxn ang="0">
                <a:pos x="5101066" y="2501900"/>
              </a:cxn>
              <a:cxn ang="0">
                <a:pos x="5103468" y="2273300"/>
              </a:cxn>
              <a:cxn ang="0">
                <a:pos x="5082097" y="2044700"/>
              </a:cxn>
              <a:cxn ang="0">
                <a:pos x="5037981" y="1828800"/>
              </a:cxn>
              <a:cxn ang="0">
                <a:pos x="4972231" y="1612900"/>
              </a:cxn>
              <a:cxn ang="0">
                <a:pos x="4885952" y="1409700"/>
              </a:cxn>
              <a:cxn ang="0">
                <a:pos x="4780255" y="1219200"/>
              </a:cxn>
              <a:cxn ang="0">
                <a:pos x="4656248" y="1028700"/>
              </a:cxn>
              <a:cxn ang="0">
                <a:pos x="4515038" y="863600"/>
              </a:cxn>
              <a:cxn ang="0">
                <a:pos x="4357735" y="698500"/>
              </a:cxn>
              <a:cxn ang="0">
                <a:pos x="4185446" y="558800"/>
              </a:cxn>
              <a:cxn ang="0">
                <a:pos x="3881380" y="355600"/>
              </a:cxn>
              <a:cxn ang="0">
                <a:pos x="3589750" y="203200"/>
              </a:cxn>
              <a:cxn ang="0">
                <a:pos x="2109812" y="38100"/>
              </a:cxn>
              <a:cxn ang="0">
                <a:pos x="2206311" y="25400"/>
              </a:cxn>
              <a:cxn ang="0">
                <a:pos x="2303967" y="12700"/>
              </a:cxn>
              <a:cxn ang="0">
                <a:pos x="2502464" y="12700"/>
              </a:cxn>
            </a:cxnLst>
            <a:rect l="0" t="0" r="r" b="b"/>
            <a:pathLst>
              <a:path w="5105400" h="4724400">
                <a:moveTo>
                  <a:pt x="2850400" y="4711700"/>
                </a:moveTo>
                <a:lnTo>
                  <a:pt x="2254999" y="4711700"/>
                </a:lnTo>
                <a:lnTo>
                  <a:pt x="2303967" y="4724400"/>
                </a:lnTo>
                <a:lnTo>
                  <a:pt x="2801432" y="4724400"/>
                </a:lnTo>
                <a:lnTo>
                  <a:pt x="2850400" y="4711700"/>
                </a:lnTo>
                <a:close/>
              </a:path>
              <a:path w="5105400" h="4724400">
                <a:moveTo>
                  <a:pt x="2947487" y="4699000"/>
                </a:moveTo>
                <a:lnTo>
                  <a:pt x="2157912" y="4699000"/>
                </a:lnTo>
                <a:lnTo>
                  <a:pt x="2206311" y="4711700"/>
                </a:lnTo>
                <a:lnTo>
                  <a:pt x="2899088" y="4711700"/>
                </a:lnTo>
                <a:lnTo>
                  <a:pt x="2947487" y="4699000"/>
                </a:lnTo>
                <a:close/>
              </a:path>
              <a:path w="5105400" h="4724400">
                <a:moveTo>
                  <a:pt x="3090860" y="4673600"/>
                </a:moveTo>
                <a:lnTo>
                  <a:pt x="2014539" y="4673600"/>
                </a:lnTo>
                <a:lnTo>
                  <a:pt x="2109812" y="4699000"/>
                </a:lnTo>
                <a:lnTo>
                  <a:pt x="2995587" y="4699000"/>
                </a:lnTo>
                <a:lnTo>
                  <a:pt x="3090860" y="4673600"/>
                </a:lnTo>
                <a:close/>
              </a:path>
              <a:path w="5105400" h="4724400">
                <a:moveTo>
                  <a:pt x="3138013" y="63500"/>
                </a:moveTo>
                <a:lnTo>
                  <a:pt x="1967386" y="63500"/>
                </a:lnTo>
                <a:lnTo>
                  <a:pt x="1691775" y="139700"/>
                </a:lnTo>
                <a:lnTo>
                  <a:pt x="1647141" y="165100"/>
                </a:lnTo>
                <a:lnTo>
                  <a:pt x="1515649" y="203200"/>
                </a:lnTo>
                <a:lnTo>
                  <a:pt x="1472650" y="228600"/>
                </a:lnTo>
                <a:lnTo>
                  <a:pt x="1430082" y="241300"/>
                </a:lnTo>
                <a:lnTo>
                  <a:pt x="1346275" y="292100"/>
                </a:lnTo>
                <a:lnTo>
                  <a:pt x="1305054" y="304800"/>
                </a:lnTo>
                <a:lnTo>
                  <a:pt x="1224019" y="355600"/>
                </a:lnTo>
                <a:lnTo>
                  <a:pt x="1184223" y="368300"/>
                </a:lnTo>
                <a:lnTo>
                  <a:pt x="1106119" y="419100"/>
                </a:lnTo>
                <a:lnTo>
                  <a:pt x="1030059" y="469900"/>
                </a:lnTo>
                <a:lnTo>
                  <a:pt x="956112" y="520700"/>
                </a:lnTo>
                <a:lnTo>
                  <a:pt x="919953" y="558800"/>
                </a:lnTo>
                <a:lnTo>
                  <a:pt x="884350" y="584200"/>
                </a:lnTo>
                <a:lnTo>
                  <a:pt x="849310" y="609600"/>
                </a:lnTo>
                <a:lnTo>
                  <a:pt x="814844" y="635000"/>
                </a:lnTo>
                <a:lnTo>
                  <a:pt x="780959" y="673100"/>
                </a:lnTo>
                <a:lnTo>
                  <a:pt x="747664" y="698500"/>
                </a:lnTo>
                <a:lnTo>
                  <a:pt x="714969" y="723900"/>
                </a:lnTo>
                <a:lnTo>
                  <a:pt x="682883" y="762000"/>
                </a:lnTo>
                <a:lnTo>
                  <a:pt x="651413" y="787400"/>
                </a:lnTo>
                <a:lnTo>
                  <a:pt x="620570" y="825500"/>
                </a:lnTo>
                <a:lnTo>
                  <a:pt x="590361" y="863600"/>
                </a:lnTo>
                <a:lnTo>
                  <a:pt x="560796" y="889000"/>
                </a:lnTo>
                <a:lnTo>
                  <a:pt x="531884" y="927100"/>
                </a:lnTo>
                <a:lnTo>
                  <a:pt x="503633" y="965200"/>
                </a:lnTo>
                <a:lnTo>
                  <a:pt x="476052" y="990600"/>
                </a:lnTo>
                <a:lnTo>
                  <a:pt x="449151" y="1028700"/>
                </a:lnTo>
                <a:lnTo>
                  <a:pt x="422938" y="1066800"/>
                </a:lnTo>
                <a:lnTo>
                  <a:pt x="397422" y="1104900"/>
                </a:lnTo>
                <a:lnTo>
                  <a:pt x="372611" y="1143000"/>
                </a:lnTo>
                <a:lnTo>
                  <a:pt x="348516" y="1181100"/>
                </a:lnTo>
                <a:lnTo>
                  <a:pt x="325144" y="1219200"/>
                </a:lnTo>
                <a:lnTo>
                  <a:pt x="302504" y="1257300"/>
                </a:lnTo>
                <a:lnTo>
                  <a:pt x="280605" y="1295400"/>
                </a:lnTo>
                <a:lnTo>
                  <a:pt x="259457" y="1333500"/>
                </a:lnTo>
                <a:lnTo>
                  <a:pt x="239068" y="1371600"/>
                </a:lnTo>
                <a:lnTo>
                  <a:pt x="219447" y="1409700"/>
                </a:lnTo>
                <a:lnTo>
                  <a:pt x="200602" y="1447800"/>
                </a:lnTo>
                <a:lnTo>
                  <a:pt x="182543" y="1485900"/>
                </a:lnTo>
                <a:lnTo>
                  <a:pt x="165278" y="1536700"/>
                </a:lnTo>
                <a:lnTo>
                  <a:pt x="148817" y="1574800"/>
                </a:lnTo>
                <a:lnTo>
                  <a:pt x="133168" y="1612900"/>
                </a:lnTo>
                <a:lnTo>
                  <a:pt x="118341" y="1651000"/>
                </a:lnTo>
                <a:lnTo>
                  <a:pt x="104343" y="1701800"/>
                </a:lnTo>
                <a:lnTo>
                  <a:pt x="91184" y="1739900"/>
                </a:lnTo>
                <a:lnTo>
                  <a:pt x="78872" y="1778000"/>
                </a:lnTo>
                <a:lnTo>
                  <a:pt x="67418" y="1828800"/>
                </a:lnTo>
                <a:lnTo>
                  <a:pt x="56828" y="1866900"/>
                </a:lnTo>
                <a:lnTo>
                  <a:pt x="47113" y="1917700"/>
                </a:lnTo>
                <a:lnTo>
                  <a:pt x="38281" y="1955800"/>
                </a:lnTo>
                <a:lnTo>
                  <a:pt x="30341" y="2006600"/>
                </a:lnTo>
                <a:lnTo>
                  <a:pt x="23302" y="2044700"/>
                </a:lnTo>
                <a:lnTo>
                  <a:pt x="17173" y="2095500"/>
                </a:lnTo>
                <a:lnTo>
                  <a:pt x="11963" y="2133600"/>
                </a:lnTo>
                <a:lnTo>
                  <a:pt x="7680" y="2184400"/>
                </a:lnTo>
                <a:lnTo>
                  <a:pt x="4333" y="2235200"/>
                </a:lnTo>
                <a:lnTo>
                  <a:pt x="1931" y="2273300"/>
                </a:lnTo>
                <a:lnTo>
                  <a:pt x="484" y="2324100"/>
                </a:lnTo>
                <a:lnTo>
                  <a:pt x="0" y="2362200"/>
                </a:lnTo>
                <a:lnTo>
                  <a:pt x="484" y="2413000"/>
                </a:lnTo>
                <a:lnTo>
                  <a:pt x="1931" y="2463800"/>
                </a:lnTo>
                <a:lnTo>
                  <a:pt x="4333" y="2501900"/>
                </a:lnTo>
                <a:lnTo>
                  <a:pt x="7680" y="2552700"/>
                </a:lnTo>
                <a:lnTo>
                  <a:pt x="11963" y="2603500"/>
                </a:lnTo>
                <a:lnTo>
                  <a:pt x="17173" y="2641600"/>
                </a:lnTo>
                <a:lnTo>
                  <a:pt x="23302" y="2692400"/>
                </a:lnTo>
                <a:lnTo>
                  <a:pt x="30341" y="2730500"/>
                </a:lnTo>
                <a:lnTo>
                  <a:pt x="38281" y="2781300"/>
                </a:lnTo>
                <a:lnTo>
                  <a:pt x="47113" y="2819400"/>
                </a:lnTo>
                <a:lnTo>
                  <a:pt x="56828" y="2870200"/>
                </a:lnTo>
                <a:lnTo>
                  <a:pt x="67418" y="2908300"/>
                </a:lnTo>
                <a:lnTo>
                  <a:pt x="78872" y="2959100"/>
                </a:lnTo>
                <a:lnTo>
                  <a:pt x="91184" y="2997200"/>
                </a:lnTo>
                <a:lnTo>
                  <a:pt x="104343" y="3035300"/>
                </a:lnTo>
                <a:lnTo>
                  <a:pt x="118341" y="3086100"/>
                </a:lnTo>
                <a:lnTo>
                  <a:pt x="133168" y="3124200"/>
                </a:lnTo>
                <a:lnTo>
                  <a:pt x="148817" y="3162300"/>
                </a:lnTo>
                <a:lnTo>
                  <a:pt x="165278" y="3200400"/>
                </a:lnTo>
                <a:lnTo>
                  <a:pt x="182543" y="3251200"/>
                </a:lnTo>
                <a:lnTo>
                  <a:pt x="200602" y="3289300"/>
                </a:lnTo>
                <a:lnTo>
                  <a:pt x="219447" y="3327400"/>
                </a:lnTo>
                <a:lnTo>
                  <a:pt x="239068" y="3365500"/>
                </a:lnTo>
                <a:lnTo>
                  <a:pt x="259457" y="3403600"/>
                </a:lnTo>
                <a:lnTo>
                  <a:pt x="280605" y="3441700"/>
                </a:lnTo>
                <a:lnTo>
                  <a:pt x="302504" y="3479800"/>
                </a:lnTo>
                <a:lnTo>
                  <a:pt x="325144" y="3517900"/>
                </a:lnTo>
                <a:lnTo>
                  <a:pt x="348516" y="3556000"/>
                </a:lnTo>
                <a:lnTo>
                  <a:pt x="372611" y="3594100"/>
                </a:lnTo>
                <a:lnTo>
                  <a:pt x="397422" y="3632200"/>
                </a:lnTo>
                <a:lnTo>
                  <a:pt x="422938" y="3670300"/>
                </a:lnTo>
                <a:lnTo>
                  <a:pt x="449151" y="3708400"/>
                </a:lnTo>
                <a:lnTo>
                  <a:pt x="476052" y="3746500"/>
                </a:lnTo>
                <a:lnTo>
                  <a:pt x="503633" y="3771900"/>
                </a:lnTo>
                <a:lnTo>
                  <a:pt x="531884" y="3810000"/>
                </a:lnTo>
                <a:lnTo>
                  <a:pt x="560796" y="3848100"/>
                </a:lnTo>
                <a:lnTo>
                  <a:pt x="590361" y="3873500"/>
                </a:lnTo>
                <a:lnTo>
                  <a:pt x="620570" y="3911600"/>
                </a:lnTo>
                <a:lnTo>
                  <a:pt x="651413" y="3949700"/>
                </a:lnTo>
                <a:lnTo>
                  <a:pt x="682883" y="3975100"/>
                </a:lnTo>
                <a:lnTo>
                  <a:pt x="714969" y="4013200"/>
                </a:lnTo>
                <a:lnTo>
                  <a:pt x="747664" y="4038600"/>
                </a:lnTo>
                <a:lnTo>
                  <a:pt x="780959" y="4064000"/>
                </a:lnTo>
                <a:lnTo>
                  <a:pt x="814844" y="4102100"/>
                </a:lnTo>
                <a:lnTo>
                  <a:pt x="849310" y="4127500"/>
                </a:lnTo>
                <a:lnTo>
                  <a:pt x="884350" y="4152900"/>
                </a:lnTo>
                <a:lnTo>
                  <a:pt x="919953" y="4178300"/>
                </a:lnTo>
                <a:lnTo>
                  <a:pt x="956112" y="4216400"/>
                </a:lnTo>
                <a:lnTo>
                  <a:pt x="1030059" y="4267200"/>
                </a:lnTo>
                <a:lnTo>
                  <a:pt x="1106119" y="4318000"/>
                </a:lnTo>
                <a:lnTo>
                  <a:pt x="1184223" y="4368800"/>
                </a:lnTo>
                <a:lnTo>
                  <a:pt x="1224019" y="4381500"/>
                </a:lnTo>
                <a:lnTo>
                  <a:pt x="1305054" y="4432300"/>
                </a:lnTo>
                <a:lnTo>
                  <a:pt x="1346275" y="4445000"/>
                </a:lnTo>
                <a:lnTo>
                  <a:pt x="1430082" y="4495800"/>
                </a:lnTo>
                <a:lnTo>
                  <a:pt x="1472650" y="4508500"/>
                </a:lnTo>
                <a:lnTo>
                  <a:pt x="1515649" y="4533900"/>
                </a:lnTo>
                <a:lnTo>
                  <a:pt x="1647141" y="4572000"/>
                </a:lnTo>
                <a:lnTo>
                  <a:pt x="1691775" y="4597400"/>
                </a:lnTo>
                <a:lnTo>
                  <a:pt x="1967386" y="4673600"/>
                </a:lnTo>
                <a:lnTo>
                  <a:pt x="3138013" y="4673600"/>
                </a:lnTo>
                <a:lnTo>
                  <a:pt x="3413624" y="4597400"/>
                </a:lnTo>
                <a:lnTo>
                  <a:pt x="3458258" y="4572000"/>
                </a:lnTo>
                <a:lnTo>
                  <a:pt x="3589750" y="4533900"/>
                </a:lnTo>
                <a:lnTo>
                  <a:pt x="3632749" y="4508500"/>
                </a:lnTo>
                <a:lnTo>
                  <a:pt x="3675317" y="4495800"/>
                </a:lnTo>
                <a:lnTo>
                  <a:pt x="3759124" y="4445000"/>
                </a:lnTo>
                <a:lnTo>
                  <a:pt x="3800345" y="4432300"/>
                </a:lnTo>
                <a:lnTo>
                  <a:pt x="3881380" y="4381500"/>
                </a:lnTo>
                <a:lnTo>
                  <a:pt x="3921176" y="4368800"/>
                </a:lnTo>
                <a:lnTo>
                  <a:pt x="3999280" y="4318000"/>
                </a:lnTo>
                <a:lnTo>
                  <a:pt x="4075340" y="4267200"/>
                </a:lnTo>
                <a:lnTo>
                  <a:pt x="4149287" y="4216400"/>
                </a:lnTo>
                <a:lnTo>
                  <a:pt x="4185446" y="4178300"/>
                </a:lnTo>
                <a:lnTo>
                  <a:pt x="4221049" y="4152900"/>
                </a:lnTo>
                <a:lnTo>
                  <a:pt x="4256089" y="4127500"/>
                </a:lnTo>
                <a:lnTo>
                  <a:pt x="4290555" y="4102100"/>
                </a:lnTo>
                <a:lnTo>
                  <a:pt x="4324440" y="4064000"/>
                </a:lnTo>
                <a:lnTo>
                  <a:pt x="4357735" y="4038600"/>
                </a:lnTo>
                <a:lnTo>
                  <a:pt x="4390430" y="4013200"/>
                </a:lnTo>
                <a:lnTo>
                  <a:pt x="4422516" y="3975100"/>
                </a:lnTo>
                <a:lnTo>
                  <a:pt x="4453986" y="3949700"/>
                </a:lnTo>
                <a:lnTo>
                  <a:pt x="4484829" y="3911600"/>
                </a:lnTo>
                <a:lnTo>
                  <a:pt x="4515038" y="3873500"/>
                </a:lnTo>
                <a:lnTo>
                  <a:pt x="4544603" y="3848100"/>
                </a:lnTo>
                <a:lnTo>
                  <a:pt x="4573515" y="3810000"/>
                </a:lnTo>
                <a:lnTo>
                  <a:pt x="4601766" y="3771900"/>
                </a:lnTo>
                <a:lnTo>
                  <a:pt x="4629347" y="3746500"/>
                </a:lnTo>
                <a:lnTo>
                  <a:pt x="4656248" y="3708400"/>
                </a:lnTo>
                <a:lnTo>
                  <a:pt x="4682461" y="3670300"/>
                </a:lnTo>
                <a:lnTo>
                  <a:pt x="4707977" y="3632200"/>
                </a:lnTo>
                <a:lnTo>
                  <a:pt x="4732788" y="3594100"/>
                </a:lnTo>
                <a:lnTo>
                  <a:pt x="4756883" y="3556000"/>
                </a:lnTo>
                <a:lnTo>
                  <a:pt x="4780255" y="3517900"/>
                </a:lnTo>
                <a:lnTo>
                  <a:pt x="4802895" y="3479800"/>
                </a:lnTo>
                <a:lnTo>
                  <a:pt x="4824794" y="3441700"/>
                </a:lnTo>
                <a:lnTo>
                  <a:pt x="4845942" y="3403600"/>
                </a:lnTo>
                <a:lnTo>
                  <a:pt x="4866331" y="3365500"/>
                </a:lnTo>
                <a:lnTo>
                  <a:pt x="4885952" y="3327400"/>
                </a:lnTo>
                <a:lnTo>
                  <a:pt x="4904797" y="3289300"/>
                </a:lnTo>
                <a:lnTo>
                  <a:pt x="4922856" y="3251200"/>
                </a:lnTo>
                <a:lnTo>
                  <a:pt x="4940121" y="3200400"/>
                </a:lnTo>
                <a:lnTo>
                  <a:pt x="4956582" y="3162300"/>
                </a:lnTo>
                <a:lnTo>
                  <a:pt x="4972231" y="3124200"/>
                </a:lnTo>
                <a:lnTo>
                  <a:pt x="4987058" y="3086100"/>
                </a:lnTo>
                <a:lnTo>
                  <a:pt x="5001056" y="3035300"/>
                </a:lnTo>
                <a:lnTo>
                  <a:pt x="5014215" y="2997200"/>
                </a:lnTo>
                <a:lnTo>
                  <a:pt x="5026527" y="2959100"/>
                </a:lnTo>
                <a:lnTo>
                  <a:pt x="5037981" y="2908300"/>
                </a:lnTo>
                <a:lnTo>
                  <a:pt x="5048571" y="2870200"/>
                </a:lnTo>
                <a:lnTo>
                  <a:pt x="5058286" y="2819400"/>
                </a:lnTo>
                <a:lnTo>
                  <a:pt x="5067118" y="2781300"/>
                </a:lnTo>
                <a:lnTo>
                  <a:pt x="5075058" y="2730500"/>
                </a:lnTo>
                <a:lnTo>
                  <a:pt x="5082097" y="2692400"/>
                </a:lnTo>
                <a:lnTo>
                  <a:pt x="5088226" y="2641600"/>
                </a:lnTo>
                <a:lnTo>
                  <a:pt x="5093436" y="2603500"/>
                </a:lnTo>
                <a:lnTo>
                  <a:pt x="5097719" y="2552700"/>
                </a:lnTo>
                <a:lnTo>
                  <a:pt x="5101066" y="2501900"/>
                </a:lnTo>
                <a:lnTo>
                  <a:pt x="5103468" y="2463800"/>
                </a:lnTo>
                <a:lnTo>
                  <a:pt x="5104915" y="2413000"/>
                </a:lnTo>
                <a:lnTo>
                  <a:pt x="5105400" y="2362200"/>
                </a:lnTo>
                <a:lnTo>
                  <a:pt x="5104915" y="2324100"/>
                </a:lnTo>
                <a:lnTo>
                  <a:pt x="5103468" y="2273300"/>
                </a:lnTo>
                <a:lnTo>
                  <a:pt x="5101066" y="2235200"/>
                </a:lnTo>
                <a:lnTo>
                  <a:pt x="5097719" y="2184400"/>
                </a:lnTo>
                <a:lnTo>
                  <a:pt x="5093436" y="2133600"/>
                </a:lnTo>
                <a:lnTo>
                  <a:pt x="5088226" y="2095500"/>
                </a:lnTo>
                <a:lnTo>
                  <a:pt x="5082097" y="2044700"/>
                </a:lnTo>
                <a:lnTo>
                  <a:pt x="5075058" y="2006600"/>
                </a:lnTo>
                <a:lnTo>
                  <a:pt x="5067118" y="1955800"/>
                </a:lnTo>
                <a:lnTo>
                  <a:pt x="5058286" y="1917700"/>
                </a:lnTo>
                <a:lnTo>
                  <a:pt x="5048571" y="1866900"/>
                </a:lnTo>
                <a:lnTo>
                  <a:pt x="5037981" y="1828800"/>
                </a:lnTo>
                <a:lnTo>
                  <a:pt x="5026527" y="1778000"/>
                </a:lnTo>
                <a:lnTo>
                  <a:pt x="5014215" y="1739900"/>
                </a:lnTo>
                <a:lnTo>
                  <a:pt x="5001056" y="1701800"/>
                </a:lnTo>
                <a:lnTo>
                  <a:pt x="4987058" y="1651000"/>
                </a:lnTo>
                <a:lnTo>
                  <a:pt x="4972231" y="1612900"/>
                </a:lnTo>
                <a:lnTo>
                  <a:pt x="4956582" y="1574800"/>
                </a:lnTo>
                <a:lnTo>
                  <a:pt x="4940121" y="1536700"/>
                </a:lnTo>
                <a:lnTo>
                  <a:pt x="4922856" y="1485900"/>
                </a:lnTo>
                <a:lnTo>
                  <a:pt x="4904797" y="1447800"/>
                </a:lnTo>
                <a:lnTo>
                  <a:pt x="4885952" y="1409700"/>
                </a:lnTo>
                <a:lnTo>
                  <a:pt x="4866331" y="1371600"/>
                </a:lnTo>
                <a:lnTo>
                  <a:pt x="4845942" y="1333500"/>
                </a:lnTo>
                <a:lnTo>
                  <a:pt x="4824794" y="1295400"/>
                </a:lnTo>
                <a:lnTo>
                  <a:pt x="4802895" y="1257300"/>
                </a:lnTo>
                <a:lnTo>
                  <a:pt x="4780255" y="1219200"/>
                </a:lnTo>
                <a:lnTo>
                  <a:pt x="4756883" y="1181100"/>
                </a:lnTo>
                <a:lnTo>
                  <a:pt x="4732788" y="1143000"/>
                </a:lnTo>
                <a:lnTo>
                  <a:pt x="4707977" y="1104900"/>
                </a:lnTo>
                <a:lnTo>
                  <a:pt x="4682461" y="1066800"/>
                </a:lnTo>
                <a:lnTo>
                  <a:pt x="4656248" y="1028700"/>
                </a:lnTo>
                <a:lnTo>
                  <a:pt x="4629347" y="990600"/>
                </a:lnTo>
                <a:lnTo>
                  <a:pt x="4601766" y="965200"/>
                </a:lnTo>
                <a:lnTo>
                  <a:pt x="4573515" y="927100"/>
                </a:lnTo>
                <a:lnTo>
                  <a:pt x="4544603" y="889000"/>
                </a:lnTo>
                <a:lnTo>
                  <a:pt x="4515038" y="863600"/>
                </a:lnTo>
                <a:lnTo>
                  <a:pt x="4484829" y="825500"/>
                </a:lnTo>
                <a:lnTo>
                  <a:pt x="4453986" y="787400"/>
                </a:lnTo>
                <a:lnTo>
                  <a:pt x="4422516" y="762000"/>
                </a:lnTo>
                <a:lnTo>
                  <a:pt x="4390430" y="723900"/>
                </a:lnTo>
                <a:lnTo>
                  <a:pt x="4357735" y="698500"/>
                </a:lnTo>
                <a:lnTo>
                  <a:pt x="4324440" y="673100"/>
                </a:lnTo>
                <a:lnTo>
                  <a:pt x="4290555" y="635000"/>
                </a:lnTo>
                <a:lnTo>
                  <a:pt x="4256089" y="609600"/>
                </a:lnTo>
                <a:lnTo>
                  <a:pt x="4221049" y="584200"/>
                </a:lnTo>
                <a:lnTo>
                  <a:pt x="4185446" y="558800"/>
                </a:lnTo>
                <a:lnTo>
                  <a:pt x="4149287" y="520700"/>
                </a:lnTo>
                <a:lnTo>
                  <a:pt x="4075340" y="469900"/>
                </a:lnTo>
                <a:lnTo>
                  <a:pt x="3999280" y="419100"/>
                </a:lnTo>
                <a:lnTo>
                  <a:pt x="3921176" y="368300"/>
                </a:lnTo>
                <a:lnTo>
                  <a:pt x="3881380" y="355600"/>
                </a:lnTo>
                <a:lnTo>
                  <a:pt x="3800345" y="304800"/>
                </a:lnTo>
                <a:lnTo>
                  <a:pt x="3759124" y="292100"/>
                </a:lnTo>
                <a:lnTo>
                  <a:pt x="3675317" y="241300"/>
                </a:lnTo>
                <a:lnTo>
                  <a:pt x="3632749" y="228600"/>
                </a:lnTo>
                <a:lnTo>
                  <a:pt x="3589750" y="203200"/>
                </a:lnTo>
                <a:lnTo>
                  <a:pt x="3458258" y="165100"/>
                </a:lnTo>
                <a:lnTo>
                  <a:pt x="3413624" y="139700"/>
                </a:lnTo>
                <a:lnTo>
                  <a:pt x="3138013" y="63500"/>
                </a:lnTo>
                <a:close/>
              </a:path>
              <a:path w="5105400" h="4724400">
                <a:moveTo>
                  <a:pt x="2995587" y="38100"/>
                </a:moveTo>
                <a:lnTo>
                  <a:pt x="2109812" y="38100"/>
                </a:lnTo>
                <a:lnTo>
                  <a:pt x="2014539" y="63500"/>
                </a:lnTo>
                <a:lnTo>
                  <a:pt x="3090860" y="63500"/>
                </a:lnTo>
                <a:lnTo>
                  <a:pt x="2995587" y="38100"/>
                </a:lnTo>
                <a:close/>
              </a:path>
              <a:path w="5105400" h="4724400">
                <a:moveTo>
                  <a:pt x="2899088" y="25400"/>
                </a:moveTo>
                <a:lnTo>
                  <a:pt x="2206311" y="25400"/>
                </a:lnTo>
                <a:lnTo>
                  <a:pt x="2157912" y="38100"/>
                </a:lnTo>
                <a:lnTo>
                  <a:pt x="2947487" y="38100"/>
                </a:lnTo>
                <a:lnTo>
                  <a:pt x="2899088" y="25400"/>
                </a:lnTo>
                <a:close/>
              </a:path>
              <a:path w="5105400" h="4724400">
                <a:moveTo>
                  <a:pt x="2801432" y="12700"/>
                </a:moveTo>
                <a:lnTo>
                  <a:pt x="2303967" y="12700"/>
                </a:lnTo>
                <a:lnTo>
                  <a:pt x="2254999" y="25400"/>
                </a:lnTo>
                <a:lnTo>
                  <a:pt x="2850400" y="25400"/>
                </a:lnTo>
                <a:lnTo>
                  <a:pt x="2801432" y="12700"/>
                </a:lnTo>
                <a:close/>
              </a:path>
              <a:path w="5105400" h="4724400">
                <a:moveTo>
                  <a:pt x="2552700" y="0"/>
                </a:moveTo>
                <a:lnTo>
                  <a:pt x="2502464" y="12700"/>
                </a:lnTo>
                <a:lnTo>
                  <a:pt x="2602935" y="12700"/>
                </a:lnTo>
                <a:lnTo>
                  <a:pt x="2552700" y="0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4" name="object 3"/>
          <p:cNvSpPr>
            <a:spLocks/>
          </p:cNvSpPr>
          <p:nvPr/>
        </p:nvSpPr>
        <p:spPr bwMode="auto">
          <a:xfrm>
            <a:off x="1524000" y="1752600"/>
            <a:ext cx="5105400" cy="4724400"/>
          </a:xfrm>
          <a:custGeom>
            <a:avLst/>
            <a:gdLst/>
            <a:ahLst/>
            <a:cxnLst>
              <a:cxn ang="0">
                <a:pos x="11963" y="2132040"/>
              </a:cxn>
              <a:cxn ang="0">
                <a:pos x="56828" y="1864222"/>
              </a:cxn>
              <a:cxn ang="0">
                <a:pos x="133168" y="1607212"/>
              </a:cxn>
              <a:cxn ang="0">
                <a:pos x="239068" y="1362782"/>
              </a:cxn>
              <a:cxn ang="0">
                <a:pos x="372611" y="1132706"/>
              </a:cxn>
              <a:cxn ang="0">
                <a:pos x="531884" y="918756"/>
              </a:cxn>
              <a:cxn ang="0">
                <a:pos x="714969" y="722706"/>
              </a:cxn>
              <a:cxn ang="0">
                <a:pos x="919953" y="546328"/>
              </a:cxn>
              <a:cxn ang="0">
                <a:pos x="1144920" y="391394"/>
              </a:cxn>
              <a:cxn ang="0">
                <a:pos x="1387955" y="259678"/>
              </a:cxn>
              <a:cxn ang="0">
                <a:pos x="1647141" y="152953"/>
              </a:cxn>
              <a:cxn ang="0">
                <a:pos x="1920565" y="72991"/>
              </a:cxn>
              <a:cxn ang="0">
                <a:pos x="2206311" y="21565"/>
              </a:cxn>
              <a:cxn ang="0">
                <a:pos x="2502464" y="448"/>
              </a:cxn>
              <a:cxn ang="0">
                <a:pos x="2801432" y="11071"/>
              </a:cxn>
              <a:cxn ang="0">
                <a:pos x="3090860" y="52591"/>
              </a:cxn>
              <a:cxn ang="0">
                <a:pos x="3368604" y="123238"/>
              </a:cxn>
              <a:cxn ang="0">
                <a:pos x="3632749" y="221239"/>
              </a:cxn>
              <a:cxn ang="0">
                <a:pos x="3881380" y="344821"/>
              </a:cxn>
              <a:cxn ang="0">
                <a:pos x="4112583" y="492213"/>
              </a:cxn>
              <a:cxn ang="0">
                <a:pos x="4324440" y="661640"/>
              </a:cxn>
              <a:cxn ang="0">
                <a:pos x="4515038" y="851330"/>
              </a:cxn>
              <a:cxn ang="0">
                <a:pos x="4682461" y="1059510"/>
              </a:cxn>
              <a:cxn ang="0">
                <a:pos x="4824794" y="1284408"/>
              </a:cxn>
              <a:cxn ang="0">
                <a:pos x="4940121" y="1524250"/>
              </a:cxn>
              <a:cxn ang="0">
                <a:pos x="5026527" y="1777263"/>
              </a:cxn>
              <a:cxn ang="0">
                <a:pos x="5082097" y="2041676"/>
              </a:cxn>
              <a:cxn ang="0">
                <a:pos x="5104915" y="2315715"/>
              </a:cxn>
              <a:cxn ang="0">
                <a:pos x="5093436" y="2592359"/>
              </a:cxn>
              <a:cxn ang="0">
                <a:pos x="5048571" y="2860177"/>
              </a:cxn>
              <a:cxn ang="0">
                <a:pos x="4972231" y="3117187"/>
              </a:cxn>
              <a:cxn ang="0">
                <a:pos x="4866331" y="3361617"/>
              </a:cxn>
              <a:cxn ang="0">
                <a:pos x="4732788" y="3591693"/>
              </a:cxn>
              <a:cxn ang="0">
                <a:pos x="4573515" y="3805643"/>
              </a:cxn>
              <a:cxn ang="0">
                <a:pos x="4390430" y="4001693"/>
              </a:cxn>
              <a:cxn ang="0">
                <a:pos x="4185446" y="4178071"/>
              </a:cxn>
              <a:cxn ang="0">
                <a:pos x="3960479" y="4333005"/>
              </a:cxn>
              <a:cxn ang="0">
                <a:pos x="3717444" y="4464721"/>
              </a:cxn>
              <a:cxn ang="0">
                <a:pos x="3458258" y="4571446"/>
              </a:cxn>
              <a:cxn ang="0">
                <a:pos x="3184834" y="4651408"/>
              </a:cxn>
              <a:cxn ang="0">
                <a:pos x="2899088" y="4702834"/>
              </a:cxn>
              <a:cxn ang="0">
                <a:pos x="2602935" y="4723951"/>
              </a:cxn>
              <a:cxn ang="0">
                <a:pos x="2303967" y="4713328"/>
              </a:cxn>
              <a:cxn ang="0">
                <a:pos x="2014539" y="4671808"/>
              </a:cxn>
              <a:cxn ang="0">
                <a:pos x="1736795" y="4601161"/>
              </a:cxn>
              <a:cxn ang="0">
                <a:pos x="1472650" y="4503160"/>
              </a:cxn>
              <a:cxn ang="0">
                <a:pos x="1224019" y="4379578"/>
              </a:cxn>
              <a:cxn ang="0">
                <a:pos x="992816" y="4232186"/>
              </a:cxn>
              <a:cxn ang="0">
                <a:pos x="780959" y="4062759"/>
              </a:cxn>
              <a:cxn ang="0">
                <a:pos x="590361" y="3873069"/>
              </a:cxn>
              <a:cxn ang="0">
                <a:pos x="422938" y="3664889"/>
              </a:cxn>
              <a:cxn ang="0">
                <a:pos x="280605" y="3439991"/>
              </a:cxn>
              <a:cxn ang="0">
                <a:pos x="165278" y="3200149"/>
              </a:cxn>
              <a:cxn ang="0">
                <a:pos x="78872" y="2947136"/>
              </a:cxn>
              <a:cxn ang="0">
                <a:pos x="23302" y="2682723"/>
              </a:cxn>
              <a:cxn ang="0">
                <a:pos x="484" y="2408684"/>
              </a:cxn>
            </a:cxnLst>
            <a:rect l="0" t="0" r="r" b="b"/>
            <a:pathLst>
              <a:path w="5105400" h="4724400">
                <a:moveTo>
                  <a:pt x="0" y="2362200"/>
                </a:moveTo>
                <a:lnTo>
                  <a:pt x="484" y="2315715"/>
                </a:lnTo>
                <a:lnTo>
                  <a:pt x="1931" y="2269449"/>
                </a:lnTo>
                <a:lnTo>
                  <a:pt x="4333" y="2223409"/>
                </a:lnTo>
                <a:lnTo>
                  <a:pt x="7680" y="2177603"/>
                </a:lnTo>
                <a:lnTo>
                  <a:pt x="11963" y="2132040"/>
                </a:lnTo>
                <a:lnTo>
                  <a:pt x="17173" y="2086729"/>
                </a:lnTo>
                <a:lnTo>
                  <a:pt x="23302" y="2041676"/>
                </a:lnTo>
                <a:lnTo>
                  <a:pt x="30341" y="1996891"/>
                </a:lnTo>
                <a:lnTo>
                  <a:pt x="38281" y="1952382"/>
                </a:lnTo>
                <a:lnTo>
                  <a:pt x="47113" y="1908156"/>
                </a:lnTo>
                <a:lnTo>
                  <a:pt x="56828" y="1864222"/>
                </a:lnTo>
                <a:lnTo>
                  <a:pt x="67418" y="1820589"/>
                </a:lnTo>
                <a:lnTo>
                  <a:pt x="78872" y="1777263"/>
                </a:lnTo>
                <a:lnTo>
                  <a:pt x="91184" y="1734255"/>
                </a:lnTo>
                <a:lnTo>
                  <a:pt x="104343" y="1691571"/>
                </a:lnTo>
                <a:lnTo>
                  <a:pt x="118341" y="1649221"/>
                </a:lnTo>
                <a:lnTo>
                  <a:pt x="133168" y="1607212"/>
                </a:lnTo>
                <a:lnTo>
                  <a:pt x="148817" y="1565552"/>
                </a:lnTo>
                <a:lnTo>
                  <a:pt x="165278" y="1524250"/>
                </a:lnTo>
                <a:lnTo>
                  <a:pt x="182543" y="1483313"/>
                </a:lnTo>
                <a:lnTo>
                  <a:pt x="200602" y="1442751"/>
                </a:lnTo>
                <a:lnTo>
                  <a:pt x="219447" y="1402571"/>
                </a:lnTo>
                <a:lnTo>
                  <a:pt x="239068" y="1362782"/>
                </a:lnTo>
                <a:lnTo>
                  <a:pt x="259457" y="1323391"/>
                </a:lnTo>
                <a:lnTo>
                  <a:pt x="280605" y="1284408"/>
                </a:lnTo>
                <a:lnTo>
                  <a:pt x="302504" y="1245839"/>
                </a:lnTo>
                <a:lnTo>
                  <a:pt x="325144" y="1207694"/>
                </a:lnTo>
                <a:lnTo>
                  <a:pt x="348516" y="1169980"/>
                </a:lnTo>
                <a:lnTo>
                  <a:pt x="372611" y="1132706"/>
                </a:lnTo>
                <a:lnTo>
                  <a:pt x="397422" y="1095880"/>
                </a:lnTo>
                <a:lnTo>
                  <a:pt x="422938" y="1059510"/>
                </a:lnTo>
                <a:lnTo>
                  <a:pt x="449151" y="1023605"/>
                </a:lnTo>
                <a:lnTo>
                  <a:pt x="476052" y="988172"/>
                </a:lnTo>
                <a:lnTo>
                  <a:pt x="503633" y="953219"/>
                </a:lnTo>
                <a:lnTo>
                  <a:pt x="531884" y="918756"/>
                </a:lnTo>
                <a:lnTo>
                  <a:pt x="560796" y="884790"/>
                </a:lnTo>
                <a:lnTo>
                  <a:pt x="590361" y="851330"/>
                </a:lnTo>
                <a:lnTo>
                  <a:pt x="620570" y="818383"/>
                </a:lnTo>
                <a:lnTo>
                  <a:pt x="651413" y="785958"/>
                </a:lnTo>
                <a:lnTo>
                  <a:pt x="682883" y="754063"/>
                </a:lnTo>
                <a:lnTo>
                  <a:pt x="714969" y="722706"/>
                </a:lnTo>
                <a:lnTo>
                  <a:pt x="747664" y="691896"/>
                </a:lnTo>
                <a:lnTo>
                  <a:pt x="780959" y="661640"/>
                </a:lnTo>
                <a:lnTo>
                  <a:pt x="814844" y="631947"/>
                </a:lnTo>
                <a:lnTo>
                  <a:pt x="849310" y="602825"/>
                </a:lnTo>
                <a:lnTo>
                  <a:pt x="884350" y="574283"/>
                </a:lnTo>
                <a:lnTo>
                  <a:pt x="919953" y="546328"/>
                </a:lnTo>
                <a:lnTo>
                  <a:pt x="956112" y="518968"/>
                </a:lnTo>
                <a:lnTo>
                  <a:pt x="992816" y="492213"/>
                </a:lnTo>
                <a:lnTo>
                  <a:pt x="1030059" y="466069"/>
                </a:lnTo>
                <a:lnTo>
                  <a:pt x="1067829" y="440546"/>
                </a:lnTo>
                <a:lnTo>
                  <a:pt x="1106119" y="415652"/>
                </a:lnTo>
                <a:lnTo>
                  <a:pt x="1144920" y="391394"/>
                </a:lnTo>
                <a:lnTo>
                  <a:pt x="1184223" y="367781"/>
                </a:lnTo>
                <a:lnTo>
                  <a:pt x="1224019" y="344821"/>
                </a:lnTo>
                <a:lnTo>
                  <a:pt x="1264299" y="322523"/>
                </a:lnTo>
                <a:lnTo>
                  <a:pt x="1305054" y="300894"/>
                </a:lnTo>
                <a:lnTo>
                  <a:pt x="1346275" y="279943"/>
                </a:lnTo>
                <a:lnTo>
                  <a:pt x="1387955" y="259678"/>
                </a:lnTo>
                <a:lnTo>
                  <a:pt x="1430082" y="240107"/>
                </a:lnTo>
                <a:lnTo>
                  <a:pt x="1472650" y="221239"/>
                </a:lnTo>
                <a:lnTo>
                  <a:pt x="1515649" y="203081"/>
                </a:lnTo>
                <a:lnTo>
                  <a:pt x="1559069" y="185642"/>
                </a:lnTo>
                <a:lnTo>
                  <a:pt x="1602903" y="168930"/>
                </a:lnTo>
                <a:lnTo>
                  <a:pt x="1647141" y="152953"/>
                </a:lnTo>
                <a:lnTo>
                  <a:pt x="1691775" y="137719"/>
                </a:lnTo>
                <a:lnTo>
                  <a:pt x="1736795" y="123238"/>
                </a:lnTo>
                <a:lnTo>
                  <a:pt x="1782194" y="109516"/>
                </a:lnTo>
                <a:lnTo>
                  <a:pt x="1827960" y="96562"/>
                </a:lnTo>
                <a:lnTo>
                  <a:pt x="1874087" y="84384"/>
                </a:lnTo>
                <a:lnTo>
                  <a:pt x="1920565" y="72991"/>
                </a:lnTo>
                <a:lnTo>
                  <a:pt x="1967386" y="62390"/>
                </a:lnTo>
                <a:lnTo>
                  <a:pt x="2014539" y="52591"/>
                </a:lnTo>
                <a:lnTo>
                  <a:pt x="2062018" y="43600"/>
                </a:lnTo>
                <a:lnTo>
                  <a:pt x="2109812" y="35427"/>
                </a:lnTo>
                <a:lnTo>
                  <a:pt x="2157912" y="28079"/>
                </a:lnTo>
                <a:lnTo>
                  <a:pt x="2206311" y="21565"/>
                </a:lnTo>
                <a:lnTo>
                  <a:pt x="2254999" y="15893"/>
                </a:lnTo>
                <a:lnTo>
                  <a:pt x="2303967" y="11071"/>
                </a:lnTo>
                <a:lnTo>
                  <a:pt x="2353206" y="7107"/>
                </a:lnTo>
                <a:lnTo>
                  <a:pt x="2402708" y="4010"/>
                </a:lnTo>
                <a:lnTo>
                  <a:pt x="2452463" y="1787"/>
                </a:lnTo>
                <a:lnTo>
                  <a:pt x="2502464" y="448"/>
                </a:lnTo>
                <a:lnTo>
                  <a:pt x="2552700" y="0"/>
                </a:lnTo>
                <a:lnTo>
                  <a:pt x="2602935" y="448"/>
                </a:lnTo>
                <a:lnTo>
                  <a:pt x="2652936" y="1787"/>
                </a:lnTo>
                <a:lnTo>
                  <a:pt x="2702691" y="4010"/>
                </a:lnTo>
                <a:lnTo>
                  <a:pt x="2752193" y="7107"/>
                </a:lnTo>
                <a:lnTo>
                  <a:pt x="2801432" y="11071"/>
                </a:lnTo>
                <a:lnTo>
                  <a:pt x="2850400" y="15893"/>
                </a:lnTo>
                <a:lnTo>
                  <a:pt x="2899088" y="21565"/>
                </a:lnTo>
                <a:lnTo>
                  <a:pt x="2947487" y="28079"/>
                </a:lnTo>
                <a:lnTo>
                  <a:pt x="2995587" y="35427"/>
                </a:lnTo>
                <a:lnTo>
                  <a:pt x="3043381" y="43600"/>
                </a:lnTo>
                <a:lnTo>
                  <a:pt x="3090860" y="52591"/>
                </a:lnTo>
                <a:lnTo>
                  <a:pt x="3138013" y="62390"/>
                </a:lnTo>
                <a:lnTo>
                  <a:pt x="3184834" y="72991"/>
                </a:lnTo>
                <a:lnTo>
                  <a:pt x="3231312" y="84384"/>
                </a:lnTo>
                <a:lnTo>
                  <a:pt x="3277439" y="96562"/>
                </a:lnTo>
                <a:lnTo>
                  <a:pt x="3323205" y="109516"/>
                </a:lnTo>
                <a:lnTo>
                  <a:pt x="3368604" y="123238"/>
                </a:lnTo>
                <a:lnTo>
                  <a:pt x="3413624" y="137719"/>
                </a:lnTo>
                <a:lnTo>
                  <a:pt x="3458258" y="152953"/>
                </a:lnTo>
                <a:lnTo>
                  <a:pt x="3502496" y="168930"/>
                </a:lnTo>
                <a:lnTo>
                  <a:pt x="3546330" y="185642"/>
                </a:lnTo>
                <a:lnTo>
                  <a:pt x="3589750" y="203081"/>
                </a:lnTo>
                <a:lnTo>
                  <a:pt x="3632749" y="221239"/>
                </a:lnTo>
                <a:lnTo>
                  <a:pt x="3675317" y="240107"/>
                </a:lnTo>
                <a:lnTo>
                  <a:pt x="3717444" y="259678"/>
                </a:lnTo>
                <a:lnTo>
                  <a:pt x="3759124" y="279943"/>
                </a:lnTo>
                <a:lnTo>
                  <a:pt x="3800345" y="300894"/>
                </a:lnTo>
                <a:lnTo>
                  <a:pt x="3841100" y="322523"/>
                </a:lnTo>
                <a:lnTo>
                  <a:pt x="3881380" y="344821"/>
                </a:lnTo>
                <a:lnTo>
                  <a:pt x="3921176" y="367781"/>
                </a:lnTo>
                <a:lnTo>
                  <a:pt x="3960479" y="391394"/>
                </a:lnTo>
                <a:lnTo>
                  <a:pt x="3999280" y="415652"/>
                </a:lnTo>
                <a:lnTo>
                  <a:pt x="4037570" y="440546"/>
                </a:lnTo>
                <a:lnTo>
                  <a:pt x="4075340" y="466069"/>
                </a:lnTo>
                <a:lnTo>
                  <a:pt x="4112583" y="492213"/>
                </a:lnTo>
                <a:lnTo>
                  <a:pt x="4149287" y="518968"/>
                </a:lnTo>
                <a:lnTo>
                  <a:pt x="4185446" y="546328"/>
                </a:lnTo>
                <a:lnTo>
                  <a:pt x="4221049" y="574283"/>
                </a:lnTo>
                <a:lnTo>
                  <a:pt x="4256089" y="602825"/>
                </a:lnTo>
                <a:lnTo>
                  <a:pt x="4290555" y="631947"/>
                </a:lnTo>
                <a:lnTo>
                  <a:pt x="4324440" y="661640"/>
                </a:lnTo>
                <a:lnTo>
                  <a:pt x="4357735" y="691896"/>
                </a:lnTo>
                <a:lnTo>
                  <a:pt x="4390430" y="722706"/>
                </a:lnTo>
                <a:lnTo>
                  <a:pt x="4422516" y="754063"/>
                </a:lnTo>
                <a:lnTo>
                  <a:pt x="4453986" y="785958"/>
                </a:lnTo>
                <a:lnTo>
                  <a:pt x="4484829" y="818383"/>
                </a:lnTo>
                <a:lnTo>
                  <a:pt x="4515038" y="851330"/>
                </a:lnTo>
                <a:lnTo>
                  <a:pt x="4544603" y="884790"/>
                </a:lnTo>
                <a:lnTo>
                  <a:pt x="4573515" y="918756"/>
                </a:lnTo>
                <a:lnTo>
                  <a:pt x="4601766" y="953219"/>
                </a:lnTo>
                <a:lnTo>
                  <a:pt x="4629347" y="988172"/>
                </a:lnTo>
                <a:lnTo>
                  <a:pt x="4656248" y="1023605"/>
                </a:lnTo>
                <a:lnTo>
                  <a:pt x="4682461" y="1059510"/>
                </a:lnTo>
                <a:lnTo>
                  <a:pt x="4707977" y="1095880"/>
                </a:lnTo>
                <a:lnTo>
                  <a:pt x="4732788" y="1132706"/>
                </a:lnTo>
                <a:lnTo>
                  <a:pt x="4756883" y="1169980"/>
                </a:lnTo>
                <a:lnTo>
                  <a:pt x="4780255" y="1207694"/>
                </a:lnTo>
                <a:lnTo>
                  <a:pt x="4802895" y="1245839"/>
                </a:lnTo>
                <a:lnTo>
                  <a:pt x="4824794" y="1284408"/>
                </a:lnTo>
                <a:lnTo>
                  <a:pt x="4845942" y="1323391"/>
                </a:lnTo>
                <a:lnTo>
                  <a:pt x="4866331" y="1362782"/>
                </a:lnTo>
                <a:lnTo>
                  <a:pt x="4885952" y="1402571"/>
                </a:lnTo>
                <a:lnTo>
                  <a:pt x="4904797" y="1442751"/>
                </a:lnTo>
                <a:lnTo>
                  <a:pt x="4922856" y="1483313"/>
                </a:lnTo>
                <a:lnTo>
                  <a:pt x="4940121" y="1524250"/>
                </a:lnTo>
                <a:lnTo>
                  <a:pt x="4956582" y="1565552"/>
                </a:lnTo>
                <a:lnTo>
                  <a:pt x="4972231" y="1607212"/>
                </a:lnTo>
                <a:lnTo>
                  <a:pt x="4987058" y="1649221"/>
                </a:lnTo>
                <a:lnTo>
                  <a:pt x="5001056" y="1691571"/>
                </a:lnTo>
                <a:lnTo>
                  <a:pt x="5014215" y="1734255"/>
                </a:lnTo>
                <a:lnTo>
                  <a:pt x="5026527" y="1777263"/>
                </a:lnTo>
                <a:lnTo>
                  <a:pt x="5037981" y="1820589"/>
                </a:lnTo>
                <a:lnTo>
                  <a:pt x="5048571" y="1864222"/>
                </a:lnTo>
                <a:lnTo>
                  <a:pt x="5058286" y="1908156"/>
                </a:lnTo>
                <a:lnTo>
                  <a:pt x="5067118" y="1952382"/>
                </a:lnTo>
                <a:lnTo>
                  <a:pt x="5075058" y="1996891"/>
                </a:lnTo>
                <a:lnTo>
                  <a:pt x="5082097" y="2041676"/>
                </a:lnTo>
                <a:lnTo>
                  <a:pt x="5088226" y="2086729"/>
                </a:lnTo>
                <a:lnTo>
                  <a:pt x="5093436" y="2132040"/>
                </a:lnTo>
                <a:lnTo>
                  <a:pt x="5097719" y="2177603"/>
                </a:lnTo>
                <a:lnTo>
                  <a:pt x="5101066" y="2223409"/>
                </a:lnTo>
                <a:lnTo>
                  <a:pt x="5103468" y="2269449"/>
                </a:lnTo>
                <a:lnTo>
                  <a:pt x="5104915" y="2315715"/>
                </a:lnTo>
                <a:lnTo>
                  <a:pt x="5105400" y="2362200"/>
                </a:lnTo>
                <a:lnTo>
                  <a:pt x="5104915" y="2408684"/>
                </a:lnTo>
                <a:lnTo>
                  <a:pt x="5103468" y="2454950"/>
                </a:lnTo>
                <a:lnTo>
                  <a:pt x="5101066" y="2500990"/>
                </a:lnTo>
                <a:lnTo>
                  <a:pt x="5097719" y="2546796"/>
                </a:lnTo>
                <a:lnTo>
                  <a:pt x="5093436" y="2592359"/>
                </a:lnTo>
                <a:lnTo>
                  <a:pt x="5088226" y="2637670"/>
                </a:lnTo>
                <a:lnTo>
                  <a:pt x="5082097" y="2682723"/>
                </a:lnTo>
                <a:lnTo>
                  <a:pt x="5075058" y="2727508"/>
                </a:lnTo>
                <a:lnTo>
                  <a:pt x="5067118" y="2772017"/>
                </a:lnTo>
                <a:lnTo>
                  <a:pt x="5058286" y="2816243"/>
                </a:lnTo>
                <a:lnTo>
                  <a:pt x="5048571" y="2860177"/>
                </a:lnTo>
                <a:lnTo>
                  <a:pt x="5037981" y="2903810"/>
                </a:lnTo>
                <a:lnTo>
                  <a:pt x="5026527" y="2947136"/>
                </a:lnTo>
                <a:lnTo>
                  <a:pt x="5014215" y="2990144"/>
                </a:lnTo>
                <a:lnTo>
                  <a:pt x="5001056" y="3032828"/>
                </a:lnTo>
                <a:lnTo>
                  <a:pt x="4987058" y="3075178"/>
                </a:lnTo>
                <a:lnTo>
                  <a:pt x="4972231" y="3117187"/>
                </a:lnTo>
                <a:lnTo>
                  <a:pt x="4956582" y="3158847"/>
                </a:lnTo>
                <a:lnTo>
                  <a:pt x="4940121" y="3200149"/>
                </a:lnTo>
                <a:lnTo>
                  <a:pt x="4922856" y="3241086"/>
                </a:lnTo>
                <a:lnTo>
                  <a:pt x="4904797" y="3281648"/>
                </a:lnTo>
                <a:lnTo>
                  <a:pt x="4885952" y="3321828"/>
                </a:lnTo>
                <a:lnTo>
                  <a:pt x="4866331" y="3361617"/>
                </a:lnTo>
                <a:lnTo>
                  <a:pt x="4845942" y="3401008"/>
                </a:lnTo>
                <a:lnTo>
                  <a:pt x="4824794" y="3439991"/>
                </a:lnTo>
                <a:lnTo>
                  <a:pt x="4802895" y="3478560"/>
                </a:lnTo>
                <a:lnTo>
                  <a:pt x="4780255" y="3516705"/>
                </a:lnTo>
                <a:lnTo>
                  <a:pt x="4756883" y="3554419"/>
                </a:lnTo>
                <a:lnTo>
                  <a:pt x="4732788" y="3591693"/>
                </a:lnTo>
                <a:lnTo>
                  <a:pt x="4707977" y="3628519"/>
                </a:lnTo>
                <a:lnTo>
                  <a:pt x="4682461" y="3664889"/>
                </a:lnTo>
                <a:lnTo>
                  <a:pt x="4656248" y="3700794"/>
                </a:lnTo>
                <a:lnTo>
                  <a:pt x="4629347" y="3736227"/>
                </a:lnTo>
                <a:lnTo>
                  <a:pt x="4601766" y="3771180"/>
                </a:lnTo>
                <a:lnTo>
                  <a:pt x="4573515" y="3805643"/>
                </a:lnTo>
                <a:lnTo>
                  <a:pt x="4544603" y="3839609"/>
                </a:lnTo>
                <a:lnTo>
                  <a:pt x="4515038" y="3873069"/>
                </a:lnTo>
                <a:lnTo>
                  <a:pt x="4484829" y="3906016"/>
                </a:lnTo>
                <a:lnTo>
                  <a:pt x="4453986" y="3938441"/>
                </a:lnTo>
                <a:lnTo>
                  <a:pt x="4422516" y="3970336"/>
                </a:lnTo>
                <a:lnTo>
                  <a:pt x="4390430" y="4001693"/>
                </a:lnTo>
                <a:lnTo>
                  <a:pt x="4357735" y="4032504"/>
                </a:lnTo>
                <a:lnTo>
                  <a:pt x="4324440" y="4062759"/>
                </a:lnTo>
                <a:lnTo>
                  <a:pt x="4290555" y="4092452"/>
                </a:lnTo>
                <a:lnTo>
                  <a:pt x="4256089" y="4121574"/>
                </a:lnTo>
                <a:lnTo>
                  <a:pt x="4221049" y="4150116"/>
                </a:lnTo>
                <a:lnTo>
                  <a:pt x="4185446" y="4178071"/>
                </a:lnTo>
                <a:lnTo>
                  <a:pt x="4149287" y="4205431"/>
                </a:lnTo>
                <a:lnTo>
                  <a:pt x="4112583" y="4232186"/>
                </a:lnTo>
                <a:lnTo>
                  <a:pt x="4075340" y="4258330"/>
                </a:lnTo>
                <a:lnTo>
                  <a:pt x="4037570" y="4283853"/>
                </a:lnTo>
                <a:lnTo>
                  <a:pt x="3999280" y="4308747"/>
                </a:lnTo>
                <a:lnTo>
                  <a:pt x="3960479" y="4333005"/>
                </a:lnTo>
                <a:lnTo>
                  <a:pt x="3921176" y="4356618"/>
                </a:lnTo>
                <a:lnTo>
                  <a:pt x="3881380" y="4379578"/>
                </a:lnTo>
                <a:lnTo>
                  <a:pt x="3841100" y="4401876"/>
                </a:lnTo>
                <a:lnTo>
                  <a:pt x="3800345" y="4423505"/>
                </a:lnTo>
                <a:lnTo>
                  <a:pt x="3759124" y="4444456"/>
                </a:lnTo>
                <a:lnTo>
                  <a:pt x="3717444" y="4464721"/>
                </a:lnTo>
                <a:lnTo>
                  <a:pt x="3675317" y="4484292"/>
                </a:lnTo>
                <a:lnTo>
                  <a:pt x="3632749" y="4503160"/>
                </a:lnTo>
                <a:lnTo>
                  <a:pt x="3589750" y="4521318"/>
                </a:lnTo>
                <a:lnTo>
                  <a:pt x="3546330" y="4538757"/>
                </a:lnTo>
                <a:lnTo>
                  <a:pt x="3502496" y="4555469"/>
                </a:lnTo>
                <a:lnTo>
                  <a:pt x="3458258" y="4571446"/>
                </a:lnTo>
                <a:lnTo>
                  <a:pt x="3413624" y="4586680"/>
                </a:lnTo>
                <a:lnTo>
                  <a:pt x="3368604" y="4601161"/>
                </a:lnTo>
                <a:lnTo>
                  <a:pt x="3323205" y="4614883"/>
                </a:lnTo>
                <a:lnTo>
                  <a:pt x="3277439" y="4627837"/>
                </a:lnTo>
                <a:lnTo>
                  <a:pt x="3231312" y="4640015"/>
                </a:lnTo>
                <a:lnTo>
                  <a:pt x="3184834" y="4651408"/>
                </a:lnTo>
                <a:lnTo>
                  <a:pt x="3138013" y="4662009"/>
                </a:lnTo>
                <a:lnTo>
                  <a:pt x="3090860" y="4671808"/>
                </a:lnTo>
                <a:lnTo>
                  <a:pt x="3043381" y="4680799"/>
                </a:lnTo>
                <a:lnTo>
                  <a:pt x="2995587" y="4688972"/>
                </a:lnTo>
                <a:lnTo>
                  <a:pt x="2947487" y="4696320"/>
                </a:lnTo>
                <a:lnTo>
                  <a:pt x="2899088" y="4702834"/>
                </a:lnTo>
                <a:lnTo>
                  <a:pt x="2850400" y="4708506"/>
                </a:lnTo>
                <a:lnTo>
                  <a:pt x="2801432" y="4713328"/>
                </a:lnTo>
                <a:lnTo>
                  <a:pt x="2752193" y="4717292"/>
                </a:lnTo>
                <a:lnTo>
                  <a:pt x="2702691" y="4720389"/>
                </a:lnTo>
                <a:lnTo>
                  <a:pt x="2652936" y="4722612"/>
                </a:lnTo>
                <a:lnTo>
                  <a:pt x="2602935" y="4723951"/>
                </a:lnTo>
                <a:lnTo>
                  <a:pt x="2552700" y="4724400"/>
                </a:lnTo>
                <a:lnTo>
                  <a:pt x="2502464" y="4723951"/>
                </a:lnTo>
                <a:lnTo>
                  <a:pt x="2452463" y="4722612"/>
                </a:lnTo>
                <a:lnTo>
                  <a:pt x="2402708" y="4720389"/>
                </a:lnTo>
                <a:lnTo>
                  <a:pt x="2353206" y="4717292"/>
                </a:lnTo>
                <a:lnTo>
                  <a:pt x="2303967" y="4713328"/>
                </a:lnTo>
                <a:lnTo>
                  <a:pt x="2254999" y="4708506"/>
                </a:lnTo>
                <a:lnTo>
                  <a:pt x="2206311" y="4702834"/>
                </a:lnTo>
                <a:lnTo>
                  <a:pt x="2157912" y="4696320"/>
                </a:lnTo>
                <a:lnTo>
                  <a:pt x="2109812" y="4688972"/>
                </a:lnTo>
                <a:lnTo>
                  <a:pt x="2062018" y="4680799"/>
                </a:lnTo>
                <a:lnTo>
                  <a:pt x="2014539" y="4671808"/>
                </a:lnTo>
                <a:lnTo>
                  <a:pt x="1967386" y="4662009"/>
                </a:lnTo>
                <a:lnTo>
                  <a:pt x="1920565" y="4651408"/>
                </a:lnTo>
                <a:lnTo>
                  <a:pt x="1874087" y="4640015"/>
                </a:lnTo>
                <a:lnTo>
                  <a:pt x="1827960" y="4627837"/>
                </a:lnTo>
                <a:lnTo>
                  <a:pt x="1782194" y="4614883"/>
                </a:lnTo>
                <a:lnTo>
                  <a:pt x="1736795" y="4601161"/>
                </a:lnTo>
                <a:lnTo>
                  <a:pt x="1691775" y="4586680"/>
                </a:lnTo>
                <a:lnTo>
                  <a:pt x="1647141" y="4571446"/>
                </a:lnTo>
                <a:lnTo>
                  <a:pt x="1602903" y="4555469"/>
                </a:lnTo>
                <a:lnTo>
                  <a:pt x="1559069" y="4538757"/>
                </a:lnTo>
                <a:lnTo>
                  <a:pt x="1515649" y="4521318"/>
                </a:lnTo>
                <a:lnTo>
                  <a:pt x="1472650" y="4503160"/>
                </a:lnTo>
                <a:lnTo>
                  <a:pt x="1430082" y="4484292"/>
                </a:lnTo>
                <a:lnTo>
                  <a:pt x="1387955" y="4464721"/>
                </a:lnTo>
                <a:lnTo>
                  <a:pt x="1346275" y="4444456"/>
                </a:lnTo>
                <a:lnTo>
                  <a:pt x="1305054" y="4423505"/>
                </a:lnTo>
                <a:lnTo>
                  <a:pt x="1264299" y="4401876"/>
                </a:lnTo>
                <a:lnTo>
                  <a:pt x="1224019" y="4379578"/>
                </a:lnTo>
                <a:lnTo>
                  <a:pt x="1184223" y="4356618"/>
                </a:lnTo>
                <a:lnTo>
                  <a:pt x="1144920" y="4333005"/>
                </a:lnTo>
                <a:lnTo>
                  <a:pt x="1106119" y="4308747"/>
                </a:lnTo>
                <a:lnTo>
                  <a:pt x="1067829" y="4283853"/>
                </a:lnTo>
                <a:lnTo>
                  <a:pt x="1030059" y="4258330"/>
                </a:lnTo>
                <a:lnTo>
                  <a:pt x="992816" y="4232186"/>
                </a:lnTo>
                <a:lnTo>
                  <a:pt x="956112" y="4205431"/>
                </a:lnTo>
                <a:lnTo>
                  <a:pt x="919953" y="4178071"/>
                </a:lnTo>
                <a:lnTo>
                  <a:pt x="884350" y="4150116"/>
                </a:lnTo>
                <a:lnTo>
                  <a:pt x="849310" y="4121574"/>
                </a:lnTo>
                <a:lnTo>
                  <a:pt x="814844" y="4092452"/>
                </a:lnTo>
                <a:lnTo>
                  <a:pt x="780959" y="4062759"/>
                </a:lnTo>
                <a:lnTo>
                  <a:pt x="747664" y="4032504"/>
                </a:lnTo>
                <a:lnTo>
                  <a:pt x="714969" y="4001693"/>
                </a:lnTo>
                <a:lnTo>
                  <a:pt x="682883" y="3970336"/>
                </a:lnTo>
                <a:lnTo>
                  <a:pt x="651413" y="3938441"/>
                </a:lnTo>
                <a:lnTo>
                  <a:pt x="620570" y="3906016"/>
                </a:lnTo>
                <a:lnTo>
                  <a:pt x="590361" y="3873069"/>
                </a:lnTo>
                <a:lnTo>
                  <a:pt x="560796" y="3839609"/>
                </a:lnTo>
                <a:lnTo>
                  <a:pt x="531884" y="3805643"/>
                </a:lnTo>
                <a:lnTo>
                  <a:pt x="503633" y="3771180"/>
                </a:lnTo>
                <a:lnTo>
                  <a:pt x="476052" y="3736227"/>
                </a:lnTo>
                <a:lnTo>
                  <a:pt x="449151" y="3700794"/>
                </a:lnTo>
                <a:lnTo>
                  <a:pt x="422938" y="3664889"/>
                </a:lnTo>
                <a:lnTo>
                  <a:pt x="397422" y="3628519"/>
                </a:lnTo>
                <a:lnTo>
                  <a:pt x="372611" y="3591693"/>
                </a:lnTo>
                <a:lnTo>
                  <a:pt x="348516" y="3554419"/>
                </a:lnTo>
                <a:lnTo>
                  <a:pt x="325144" y="3516705"/>
                </a:lnTo>
                <a:lnTo>
                  <a:pt x="302504" y="3478560"/>
                </a:lnTo>
                <a:lnTo>
                  <a:pt x="280605" y="3439991"/>
                </a:lnTo>
                <a:lnTo>
                  <a:pt x="259457" y="3401008"/>
                </a:lnTo>
                <a:lnTo>
                  <a:pt x="239068" y="3361617"/>
                </a:lnTo>
                <a:lnTo>
                  <a:pt x="219447" y="3321828"/>
                </a:lnTo>
                <a:lnTo>
                  <a:pt x="200602" y="3281648"/>
                </a:lnTo>
                <a:lnTo>
                  <a:pt x="182543" y="3241086"/>
                </a:lnTo>
                <a:lnTo>
                  <a:pt x="165278" y="3200149"/>
                </a:lnTo>
                <a:lnTo>
                  <a:pt x="148817" y="3158847"/>
                </a:lnTo>
                <a:lnTo>
                  <a:pt x="133168" y="3117187"/>
                </a:lnTo>
                <a:lnTo>
                  <a:pt x="118341" y="3075178"/>
                </a:lnTo>
                <a:lnTo>
                  <a:pt x="104343" y="3032828"/>
                </a:lnTo>
                <a:lnTo>
                  <a:pt x="91184" y="2990144"/>
                </a:lnTo>
                <a:lnTo>
                  <a:pt x="78872" y="2947136"/>
                </a:lnTo>
                <a:lnTo>
                  <a:pt x="67418" y="2903810"/>
                </a:lnTo>
                <a:lnTo>
                  <a:pt x="56828" y="2860177"/>
                </a:lnTo>
                <a:lnTo>
                  <a:pt x="47113" y="2816243"/>
                </a:lnTo>
                <a:lnTo>
                  <a:pt x="38281" y="2772017"/>
                </a:lnTo>
                <a:lnTo>
                  <a:pt x="30341" y="2727508"/>
                </a:lnTo>
                <a:lnTo>
                  <a:pt x="23302" y="2682723"/>
                </a:lnTo>
                <a:lnTo>
                  <a:pt x="17173" y="2637670"/>
                </a:lnTo>
                <a:lnTo>
                  <a:pt x="11963" y="2592359"/>
                </a:lnTo>
                <a:lnTo>
                  <a:pt x="7680" y="2546796"/>
                </a:lnTo>
                <a:lnTo>
                  <a:pt x="4333" y="2500990"/>
                </a:lnTo>
                <a:lnTo>
                  <a:pt x="1931" y="2454950"/>
                </a:lnTo>
                <a:lnTo>
                  <a:pt x="484" y="2408684"/>
                </a:lnTo>
                <a:lnTo>
                  <a:pt x="0" y="2362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826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Classic Routing</a:t>
            </a:r>
            <a:r>
              <a:rPr b="1" spc="-75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Problem</a:t>
            </a:r>
          </a:p>
        </p:txBody>
      </p:sp>
      <p:sp>
        <p:nvSpPr>
          <p:cNvPr id="18436" name="object 5"/>
          <p:cNvSpPr>
            <a:spLocks/>
          </p:cNvSpPr>
          <p:nvPr/>
        </p:nvSpPr>
        <p:spPr bwMode="auto">
          <a:xfrm>
            <a:off x="2133600" y="5024438"/>
            <a:ext cx="1143000" cy="347662"/>
          </a:xfrm>
          <a:custGeom>
            <a:avLst/>
            <a:gdLst/>
            <a:ahLst/>
            <a:cxnLst>
              <a:cxn ang="0">
                <a:pos x="0" y="347472"/>
              </a:cxn>
              <a:cxn ang="0">
                <a:pos x="1143000" y="347472"/>
              </a:cxn>
              <a:cxn ang="0">
                <a:pos x="1143000" y="0"/>
              </a:cxn>
              <a:cxn ang="0">
                <a:pos x="0" y="0"/>
              </a:cxn>
              <a:cxn ang="0">
                <a:pos x="0" y="347472"/>
              </a:cxn>
            </a:cxnLst>
            <a:rect l="0" t="0" r="r" b="b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2170113" y="5062538"/>
            <a:ext cx="1073150" cy="268287"/>
          </a:xfrm>
          <a:custGeom>
            <a:avLst/>
            <a:gdLst/>
            <a:ahLst/>
            <a:cxnLst>
              <a:cxn ang="0">
                <a:pos x="0" y="268224"/>
              </a:cxn>
              <a:cxn ang="0">
                <a:pos x="1072896" y="268224"/>
              </a:cxn>
              <a:cxn ang="0">
                <a:pos x="1072896" y="0"/>
              </a:cxn>
              <a:cxn ang="0">
                <a:pos x="0" y="0"/>
              </a:cxn>
              <a:cxn ang="0">
                <a:pos x="0" y="268224"/>
              </a:cxn>
            </a:cxnLst>
            <a:rect l="0" t="0" r="r" b="b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2133600" y="5022850"/>
            <a:ext cx="1143000" cy="347663"/>
          </a:xfrm>
          <a:custGeom>
            <a:avLst/>
            <a:gdLst/>
            <a:ahLst/>
            <a:cxnLst>
              <a:cxn ang="0">
                <a:pos x="1143000" y="0"/>
              </a:cxn>
              <a:cxn ang="0">
                <a:pos x="1108075" y="39116"/>
              </a:cxn>
              <a:cxn ang="0">
                <a:pos x="1108075" y="308991"/>
              </a:cxn>
              <a:cxn ang="0">
                <a:pos x="35432" y="308991"/>
              </a:cxn>
              <a:cxn ang="0">
                <a:pos x="0" y="347472"/>
              </a:cxn>
              <a:cxn ang="0">
                <a:pos x="1143000" y="347472"/>
              </a:cxn>
              <a:cxn ang="0">
                <a:pos x="1143000" y="0"/>
              </a:cxn>
            </a:cxnLst>
            <a:rect l="0" t="0" r="r" b="b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2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9" name="object 8"/>
          <p:cNvSpPr>
            <a:spLocks/>
          </p:cNvSpPr>
          <p:nvPr/>
        </p:nvSpPr>
        <p:spPr bwMode="auto">
          <a:xfrm>
            <a:off x="2133600" y="5022850"/>
            <a:ext cx="1143000" cy="347663"/>
          </a:xfrm>
          <a:custGeom>
            <a:avLst/>
            <a:gdLst/>
            <a:ahLst/>
            <a:cxnLst>
              <a:cxn ang="0">
                <a:pos x="1143000" y="0"/>
              </a:cxn>
              <a:cxn ang="0">
                <a:pos x="0" y="0"/>
              </a:cxn>
              <a:cxn ang="0">
                <a:pos x="0" y="347472"/>
              </a:cxn>
              <a:cxn ang="0">
                <a:pos x="35432" y="308991"/>
              </a:cxn>
              <a:cxn ang="0">
                <a:pos x="35432" y="39116"/>
              </a:cxn>
              <a:cxn ang="0">
                <a:pos x="1108075" y="39116"/>
              </a:cxn>
              <a:cxn ang="0">
                <a:pos x="1143000" y="0"/>
              </a:cxn>
            </a:cxnLst>
            <a:rect l="0" t="0" r="r" b="b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2" y="308991"/>
                </a:lnTo>
                <a:lnTo>
                  <a:pt x="35432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0" name="object 9"/>
          <p:cNvSpPr>
            <a:spLocks/>
          </p:cNvSpPr>
          <p:nvPr/>
        </p:nvSpPr>
        <p:spPr bwMode="auto">
          <a:xfrm>
            <a:off x="2919413" y="5187950"/>
            <a:ext cx="215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884" y="0"/>
              </a:cxn>
            </a:cxnLst>
            <a:rect l="0" t="0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2847975" y="5159375"/>
            <a:ext cx="358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8139" y="0"/>
              </a:cxn>
            </a:cxnLst>
            <a:rect l="0" t="0" r="r" b="b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2" name="object 11"/>
          <p:cNvSpPr>
            <a:spLocks/>
          </p:cNvSpPr>
          <p:nvPr/>
        </p:nvSpPr>
        <p:spPr bwMode="auto">
          <a:xfrm>
            <a:off x="2919413" y="5130800"/>
            <a:ext cx="215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884" y="0"/>
              </a:cxn>
            </a:cxnLst>
            <a:rect l="0" t="0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3" name="object 12"/>
          <p:cNvSpPr>
            <a:spLocks/>
          </p:cNvSpPr>
          <p:nvPr/>
        </p:nvSpPr>
        <p:spPr bwMode="auto">
          <a:xfrm>
            <a:off x="2490788" y="4908550"/>
            <a:ext cx="428625" cy="79375"/>
          </a:xfrm>
          <a:custGeom>
            <a:avLst/>
            <a:gdLst/>
            <a:ahLst/>
            <a:cxnLst>
              <a:cxn ang="0">
                <a:pos x="0" y="79248"/>
              </a:cxn>
              <a:cxn ang="0">
                <a:pos x="429768" y="79248"/>
              </a:cxn>
              <a:cxn ang="0">
                <a:pos x="429768" y="0"/>
              </a:cxn>
              <a:cxn ang="0">
                <a:pos x="0" y="0"/>
              </a:cxn>
              <a:cxn ang="0">
                <a:pos x="0" y="79248"/>
              </a:cxn>
            </a:cxnLst>
            <a:rect l="0" t="0" r="r" b="b"/>
            <a:pathLst>
              <a:path w="429894" h="79375">
                <a:moveTo>
                  <a:pt x="0" y="79248"/>
                </a:moveTo>
                <a:lnTo>
                  <a:pt x="429768" y="79248"/>
                </a:lnTo>
                <a:lnTo>
                  <a:pt x="429768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4" name="object 13"/>
          <p:cNvSpPr>
            <a:spLocks/>
          </p:cNvSpPr>
          <p:nvPr/>
        </p:nvSpPr>
        <p:spPr bwMode="auto">
          <a:xfrm>
            <a:off x="2205038" y="5129213"/>
            <a:ext cx="714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104" y="0"/>
              </a:cxn>
            </a:cxnLst>
            <a:rect l="0" t="0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5" name="object 14"/>
          <p:cNvSpPr>
            <a:spLocks/>
          </p:cNvSpPr>
          <p:nvPr/>
        </p:nvSpPr>
        <p:spPr bwMode="auto">
          <a:xfrm>
            <a:off x="2205038" y="5114925"/>
            <a:ext cx="36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575" y="0"/>
              </a:cxn>
            </a:cxnLst>
            <a:rect l="0" t="0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6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6" name="object 15"/>
          <p:cNvSpPr>
            <a:spLocks/>
          </p:cNvSpPr>
          <p:nvPr/>
        </p:nvSpPr>
        <p:spPr bwMode="auto">
          <a:xfrm>
            <a:off x="2224088" y="4114800"/>
            <a:ext cx="1001712" cy="773113"/>
          </a:xfrm>
          <a:custGeom>
            <a:avLst/>
            <a:gdLst/>
            <a:ahLst/>
            <a:cxnLst>
              <a:cxn ang="0">
                <a:pos x="0" y="772668"/>
              </a:cxn>
              <a:cxn ang="0">
                <a:pos x="1001268" y="772668"/>
              </a:cxn>
              <a:cxn ang="0">
                <a:pos x="1001268" y="0"/>
              </a:cxn>
              <a:cxn ang="0">
                <a:pos x="0" y="0"/>
              </a:cxn>
              <a:cxn ang="0">
                <a:pos x="0" y="772668"/>
              </a:cxn>
            </a:cxnLst>
            <a:rect l="0" t="0" r="r" b="b"/>
            <a:pathLst>
              <a:path w="1001394" h="772795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7" name="object 16"/>
          <p:cNvSpPr>
            <a:spLocks/>
          </p:cNvSpPr>
          <p:nvPr/>
        </p:nvSpPr>
        <p:spPr bwMode="auto">
          <a:xfrm>
            <a:off x="2224088" y="4867275"/>
            <a:ext cx="1000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1267" y="0"/>
              </a:cxn>
            </a:cxnLst>
            <a:rect l="0" t="0" r="r" b="b"/>
            <a:pathLst>
              <a:path w="1001394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8" name="object 17"/>
          <p:cNvSpPr>
            <a:spLocks/>
          </p:cNvSpPr>
          <p:nvPr/>
        </p:nvSpPr>
        <p:spPr bwMode="auto">
          <a:xfrm>
            <a:off x="2241550" y="4154488"/>
            <a:ext cx="0" cy="693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4689"/>
              </a:cxn>
            </a:cxnLst>
            <a:rect l="0" t="0" r="r" b="b"/>
            <a:pathLst>
              <a:path h="694689">
                <a:moveTo>
                  <a:pt x="0" y="0"/>
                </a:moveTo>
                <a:lnTo>
                  <a:pt x="0" y="694689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9" name="object 18"/>
          <p:cNvSpPr>
            <a:spLocks/>
          </p:cNvSpPr>
          <p:nvPr/>
        </p:nvSpPr>
        <p:spPr bwMode="auto">
          <a:xfrm>
            <a:off x="2224088" y="4133850"/>
            <a:ext cx="1000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1267" y="0"/>
              </a:cxn>
            </a:cxnLst>
            <a:rect l="0" t="0" r="r" b="b"/>
            <a:pathLst>
              <a:path w="1001394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0" name="object 19"/>
          <p:cNvSpPr>
            <a:spLocks/>
          </p:cNvSpPr>
          <p:nvPr/>
        </p:nvSpPr>
        <p:spPr bwMode="auto">
          <a:xfrm>
            <a:off x="3206750" y="4154488"/>
            <a:ext cx="0" cy="693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4435"/>
              </a:cxn>
            </a:cxnLst>
            <a:rect l="0" t="0" r="r" b="b"/>
            <a:pathLst>
              <a:path h="694689">
                <a:moveTo>
                  <a:pt x="0" y="0"/>
                </a:moveTo>
                <a:lnTo>
                  <a:pt x="0" y="694435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1" name="object 20"/>
          <p:cNvSpPr>
            <a:spLocks/>
          </p:cNvSpPr>
          <p:nvPr/>
        </p:nvSpPr>
        <p:spPr bwMode="auto">
          <a:xfrm>
            <a:off x="2224088" y="4114800"/>
            <a:ext cx="927100" cy="693738"/>
          </a:xfrm>
          <a:custGeom>
            <a:avLst/>
            <a:gdLst/>
            <a:ahLst/>
            <a:cxnLst>
              <a:cxn ang="0">
                <a:pos x="928115" y="0"/>
              </a:cxn>
              <a:cxn ang="0">
                <a:pos x="0" y="0"/>
              </a:cxn>
              <a:cxn ang="0">
                <a:pos x="0" y="693419"/>
              </a:cxn>
              <a:cxn ang="0">
                <a:pos x="35432" y="654938"/>
              </a:cxn>
              <a:cxn ang="0">
                <a:pos x="35432" y="37973"/>
              </a:cxn>
              <a:cxn ang="0">
                <a:pos x="892682" y="37973"/>
              </a:cxn>
              <a:cxn ang="0">
                <a:pos x="928115" y="0"/>
              </a:cxn>
            </a:cxnLst>
            <a:rect l="0" t="0" r="r" b="b"/>
            <a:pathLst>
              <a:path w="928369" h="693420">
                <a:moveTo>
                  <a:pt x="928115" y="0"/>
                </a:moveTo>
                <a:lnTo>
                  <a:pt x="0" y="0"/>
                </a:lnTo>
                <a:lnTo>
                  <a:pt x="0" y="693419"/>
                </a:lnTo>
                <a:lnTo>
                  <a:pt x="35432" y="654938"/>
                </a:lnTo>
                <a:lnTo>
                  <a:pt x="35432" y="37973"/>
                </a:lnTo>
                <a:lnTo>
                  <a:pt x="892682" y="37973"/>
                </a:lnTo>
                <a:lnTo>
                  <a:pt x="92811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2" name="object 21"/>
          <p:cNvSpPr>
            <a:spLocks/>
          </p:cNvSpPr>
          <p:nvPr/>
        </p:nvSpPr>
        <p:spPr bwMode="auto">
          <a:xfrm>
            <a:off x="2301875" y="4202113"/>
            <a:ext cx="863600" cy="606425"/>
          </a:xfrm>
          <a:custGeom>
            <a:avLst/>
            <a:gdLst/>
            <a:ahLst/>
            <a:cxnLst>
              <a:cxn ang="0">
                <a:pos x="0" y="606551"/>
              </a:cxn>
              <a:cxn ang="0">
                <a:pos x="864108" y="606551"/>
              </a:cxn>
              <a:cxn ang="0">
                <a:pos x="864108" y="0"/>
              </a:cxn>
              <a:cxn ang="0">
                <a:pos x="0" y="0"/>
              </a:cxn>
              <a:cxn ang="0">
                <a:pos x="0" y="606551"/>
              </a:cxn>
            </a:cxnLst>
            <a:rect l="0" t="0" r="r" b="b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3" name="object 22"/>
          <p:cNvSpPr>
            <a:spLocks/>
          </p:cNvSpPr>
          <p:nvPr/>
        </p:nvSpPr>
        <p:spPr bwMode="auto">
          <a:xfrm>
            <a:off x="3581400" y="3195638"/>
            <a:ext cx="1143000" cy="347662"/>
          </a:xfrm>
          <a:custGeom>
            <a:avLst/>
            <a:gdLst/>
            <a:ahLst/>
            <a:cxnLst>
              <a:cxn ang="0">
                <a:pos x="0" y="347472"/>
              </a:cxn>
              <a:cxn ang="0">
                <a:pos x="1143000" y="347472"/>
              </a:cxn>
              <a:cxn ang="0">
                <a:pos x="1143000" y="0"/>
              </a:cxn>
              <a:cxn ang="0">
                <a:pos x="0" y="0"/>
              </a:cxn>
              <a:cxn ang="0">
                <a:pos x="0" y="347472"/>
              </a:cxn>
            </a:cxnLst>
            <a:rect l="0" t="0" r="r" b="b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4" name="object 23"/>
          <p:cNvSpPr>
            <a:spLocks/>
          </p:cNvSpPr>
          <p:nvPr/>
        </p:nvSpPr>
        <p:spPr bwMode="auto">
          <a:xfrm>
            <a:off x="3617913" y="3233738"/>
            <a:ext cx="1073150" cy="268287"/>
          </a:xfrm>
          <a:custGeom>
            <a:avLst/>
            <a:gdLst/>
            <a:ahLst/>
            <a:cxnLst>
              <a:cxn ang="0">
                <a:pos x="0" y="268224"/>
              </a:cxn>
              <a:cxn ang="0">
                <a:pos x="1072896" y="268224"/>
              </a:cxn>
              <a:cxn ang="0">
                <a:pos x="1072896" y="0"/>
              </a:cxn>
              <a:cxn ang="0">
                <a:pos x="0" y="0"/>
              </a:cxn>
              <a:cxn ang="0">
                <a:pos x="0" y="268224"/>
              </a:cxn>
            </a:cxnLst>
            <a:rect l="0" t="0" r="r" b="b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5" name="object 24"/>
          <p:cNvSpPr>
            <a:spLocks/>
          </p:cNvSpPr>
          <p:nvPr/>
        </p:nvSpPr>
        <p:spPr bwMode="auto">
          <a:xfrm>
            <a:off x="3581400" y="3194050"/>
            <a:ext cx="1143000" cy="347663"/>
          </a:xfrm>
          <a:custGeom>
            <a:avLst/>
            <a:gdLst/>
            <a:ahLst/>
            <a:cxnLst>
              <a:cxn ang="0">
                <a:pos x="1143000" y="0"/>
              </a:cxn>
              <a:cxn ang="0">
                <a:pos x="1108075" y="39116"/>
              </a:cxn>
              <a:cxn ang="0">
                <a:pos x="1108075" y="308991"/>
              </a:cxn>
              <a:cxn ang="0">
                <a:pos x="35433" y="308991"/>
              </a:cxn>
              <a:cxn ang="0">
                <a:pos x="0" y="347472"/>
              </a:cxn>
              <a:cxn ang="0">
                <a:pos x="1143000" y="347472"/>
              </a:cxn>
              <a:cxn ang="0">
                <a:pos x="1143000" y="0"/>
              </a:cxn>
            </a:cxnLst>
            <a:rect l="0" t="0" r="r" b="b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3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6" name="object 25"/>
          <p:cNvSpPr>
            <a:spLocks/>
          </p:cNvSpPr>
          <p:nvPr/>
        </p:nvSpPr>
        <p:spPr bwMode="auto">
          <a:xfrm>
            <a:off x="3581400" y="3194050"/>
            <a:ext cx="1143000" cy="347663"/>
          </a:xfrm>
          <a:custGeom>
            <a:avLst/>
            <a:gdLst/>
            <a:ahLst/>
            <a:cxnLst>
              <a:cxn ang="0">
                <a:pos x="1143000" y="0"/>
              </a:cxn>
              <a:cxn ang="0">
                <a:pos x="0" y="0"/>
              </a:cxn>
              <a:cxn ang="0">
                <a:pos x="0" y="347472"/>
              </a:cxn>
              <a:cxn ang="0">
                <a:pos x="35433" y="308991"/>
              </a:cxn>
              <a:cxn ang="0">
                <a:pos x="35433" y="39116"/>
              </a:cxn>
              <a:cxn ang="0">
                <a:pos x="1108075" y="39116"/>
              </a:cxn>
              <a:cxn ang="0">
                <a:pos x="1143000" y="0"/>
              </a:cxn>
            </a:cxnLst>
            <a:rect l="0" t="0" r="r" b="b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3" y="308991"/>
                </a:lnTo>
                <a:lnTo>
                  <a:pt x="35433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7" name="object 26"/>
          <p:cNvSpPr>
            <a:spLocks/>
          </p:cNvSpPr>
          <p:nvPr/>
        </p:nvSpPr>
        <p:spPr bwMode="auto">
          <a:xfrm>
            <a:off x="4365625" y="3359150"/>
            <a:ext cx="215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884" y="0"/>
              </a:cxn>
            </a:cxnLst>
            <a:rect l="0" t="0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8" name="object 27"/>
          <p:cNvSpPr>
            <a:spLocks/>
          </p:cNvSpPr>
          <p:nvPr/>
        </p:nvSpPr>
        <p:spPr bwMode="auto">
          <a:xfrm>
            <a:off x="4294188" y="3330575"/>
            <a:ext cx="358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8139" y="0"/>
              </a:cxn>
            </a:cxnLst>
            <a:rect l="0" t="0" r="r" b="b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9" name="object 28"/>
          <p:cNvSpPr>
            <a:spLocks/>
          </p:cNvSpPr>
          <p:nvPr/>
        </p:nvSpPr>
        <p:spPr bwMode="auto">
          <a:xfrm>
            <a:off x="4365625" y="3302000"/>
            <a:ext cx="215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884" y="0"/>
              </a:cxn>
            </a:cxnLst>
            <a:rect l="0" t="0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0" name="object 29"/>
          <p:cNvSpPr>
            <a:spLocks/>
          </p:cNvSpPr>
          <p:nvPr/>
        </p:nvSpPr>
        <p:spPr bwMode="auto">
          <a:xfrm>
            <a:off x="3938588" y="3079750"/>
            <a:ext cx="428625" cy="79375"/>
          </a:xfrm>
          <a:custGeom>
            <a:avLst/>
            <a:gdLst/>
            <a:ahLst/>
            <a:cxnLst>
              <a:cxn ang="0">
                <a:pos x="0" y="79248"/>
              </a:cxn>
              <a:cxn ang="0">
                <a:pos x="429767" y="79248"/>
              </a:cxn>
              <a:cxn ang="0">
                <a:pos x="429767" y="0"/>
              </a:cxn>
              <a:cxn ang="0">
                <a:pos x="0" y="0"/>
              </a:cxn>
              <a:cxn ang="0">
                <a:pos x="0" y="79248"/>
              </a:cxn>
            </a:cxnLst>
            <a:rect l="0" t="0" r="r" b="b"/>
            <a:pathLst>
              <a:path w="429895" h="79375">
                <a:moveTo>
                  <a:pt x="0" y="79248"/>
                </a:moveTo>
                <a:lnTo>
                  <a:pt x="429767" y="79248"/>
                </a:lnTo>
                <a:lnTo>
                  <a:pt x="429767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1" name="object 30"/>
          <p:cNvSpPr>
            <a:spLocks/>
          </p:cNvSpPr>
          <p:nvPr/>
        </p:nvSpPr>
        <p:spPr bwMode="auto">
          <a:xfrm>
            <a:off x="3652838" y="3300413"/>
            <a:ext cx="714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103" y="0"/>
              </a:cxn>
            </a:cxnLst>
            <a:rect l="0" t="0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2" name="object 31"/>
          <p:cNvSpPr>
            <a:spLocks/>
          </p:cNvSpPr>
          <p:nvPr/>
        </p:nvSpPr>
        <p:spPr bwMode="auto">
          <a:xfrm>
            <a:off x="3652838" y="3286125"/>
            <a:ext cx="36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575" y="0"/>
              </a:cxn>
            </a:cxnLst>
            <a:rect l="0" t="0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3" name="object 32"/>
          <p:cNvSpPr>
            <a:spLocks/>
          </p:cNvSpPr>
          <p:nvPr/>
        </p:nvSpPr>
        <p:spPr bwMode="auto">
          <a:xfrm>
            <a:off x="3671888" y="2286000"/>
            <a:ext cx="1001712" cy="773113"/>
          </a:xfrm>
          <a:custGeom>
            <a:avLst/>
            <a:gdLst/>
            <a:ahLst/>
            <a:cxnLst>
              <a:cxn ang="0">
                <a:pos x="0" y="772668"/>
              </a:cxn>
              <a:cxn ang="0">
                <a:pos x="1001268" y="772668"/>
              </a:cxn>
              <a:cxn ang="0">
                <a:pos x="1001268" y="0"/>
              </a:cxn>
              <a:cxn ang="0">
                <a:pos x="0" y="0"/>
              </a:cxn>
              <a:cxn ang="0">
                <a:pos x="0" y="772668"/>
              </a:cxn>
            </a:cxnLst>
            <a:rect l="0" t="0" r="r" b="b"/>
            <a:pathLst>
              <a:path w="1001395" h="772794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4" name="object 33"/>
          <p:cNvSpPr>
            <a:spLocks/>
          </p:cNvSpPr>
          <p:nvPr/>
        </p:nvSpPr>
        <p:spPr bwMode="auto">
          <a:xfrm>
            <a:off x="3671888" y="3038475"/>
            <a:ext cx="1000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1268" y="0"/>
              </a:cxn>
            </a:cxnLst>
            <a:rect l="0" t="0" r="r" b="b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5" name="object 34"/>
          <p:cNvSpPr>
            <a:spLocks/>
          </p:cNvSpPr>
          <p:nvPr/>
        </p:nvSpPr>
        <p:spPr bwMode="auto">
          <a:xfrm>
            <a:off x="3689350" y="2325688"/>
            <a:ext cx="0" cy="693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4690"/>
              </a:cxn>
            </a:cxnLst>
            <a:rect l="0" t="0" r="r" b="b"/>
            <a:pathLst>
              <a:path h="694689">
                <a:moveTo>
                  <a:pt x="0" y="0"/>
                </a:moveTo>
                <a:lnTo>
                  <a:pt x="0" y="694690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6" name="object 35"/>
          <p:cNvSpPr>
            <a:spLocks/>
          </p:cNvSpPr>
          <p:nvPr/>
        </p:nvSpPr>
        <p:spPr bwMode="auto">
          <a:xfrm>
            <a:off x="3671888" y="2305050"/>
            <a:ext cx="1000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1268" y="0"/>
              </a:cxn>
            </a:cxnLst>
            <a:rect l="0" t="0" r="r" b="b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7" name="object 36"/>
          <p:cNvSpPr>
            <a:spLocks/>
          </p:cNvSpPr>
          <p:nvPr/>
        </p:nvSpPr>
        <p:spPr bwMode="auto">
          <a:xfrm>
            <a:off x="4654550" y="2325688"/>
            <a:ext cx="0" cy="693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4436"/>
              </a:cxn>
            </a:cxnLst>
            <a:rect l="0" t="0" r="r" b="b"/>
            <a:pathLst>
              <a:path h="694689">
                <a:moveTo>
                  <a:pt x="0" y="0"/>
                </a:moveTo>
                <a:lnTo>
                  <a:pt x="0" y="694436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8" name="object 37"/>
          <p:cNvSpPr>
            <a:spLocks/>
          </p:cNvSpPr>
          <p:nvPr/>
        </p:nvSpPr>
        <p:spPr bwMode="auto">
          <a:xfrm>
            <a:off x="3671888" y="2286000"/>
            <a:ext cx="927100" cy="693738"/>
          </a:xfrm>
          <a:custGeom>
            <a:avLst/>
            <a:gdLst/>
            <a:ahLst/>
            <a:cxnLst>
              <a:cxn ang="0">
                <a:pos x="928116" y="0"/>
              </a:cxn>
              <a:cxn ang="0">
                <a:pos x="0" y="0"/>
              </a:cxn>
              <a:cxn ang="0">
                <a:pos x="0" y="693420"/>
              </a:cxn>
              <a:cxn ang="0">
                <a:pos x="35433" y="654938"/>
              </a:cxn>
              <a:cxn ang="0">
                <a:pos x="35433" y="37973"/>
              </a:cxn>
              <a:cxn ang="0">
                <a:pos x="892683" y="37973"/>
              </a:cxn>
              <a:cxn ang="0">
                <a:pos x="928116" y="0"/>
              </a:cxn>
            </a:cxnLst>
            <a:rect l="0" t="0" r="r" b="b"/>
            <a:pathLst>
              <a:path w="928370" h="693419">
                <a:moveTo>
                  <a:pt x="928116" y="0"/>
                </a:moveTo>
                <a:lnTo>
                  <a:pt x="0" y="0"/>
                </a:lnTo>
                <a:lnTo>
                  <a:pt x="0" y="693420"/>
                </a:lnTo>
                <a:lnTo>
                  <a:pt x="35433" y="654938"/>
                </a:lnTo>
                <a:lnTo>
                  <a:pt x="35433" y="37973"/>
                </a:lnTo>
                <a:lnTo>
                  <a:pt x="892683" y="37973"/>
                </a:lnTo>
                <a:lnTo>
                  <a:pt x="9281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9" name="object 38"/>
          <p:cNvSpPr>
            <a:spLocks/>
          </p:cNvSpPr>
          <p:nvPr/>
        </p:nvSpPr>
        <p:spPr bwMode="auto">
          <a:xfrm>
            <a:off x="3749675" y="2373313"/>
            <a:ext cx="863600" cy="606425"/>
          </a:xfrm>
          <a:custGeom>
            <a:avLst/>
            <a:gdLst/>
            <a:ahLst/>
            <a:cxnLst>
              <a:cxn ang="0">
                <a:pos x="0" y="606551"/>
              </a:cxn>
              <a:cxn ang="0">
                <a:pos x="864108" y="606551"/>
              </a:cxn>
              <a:cxn ang="0">
                <a:pos x="864108" y="0"/>
              </a:cxn>
              <a:cxn ang="0">
                <a:pos x="0" y="0"/>
              </a:cxn>
              <a:cxn ang="0">
                <a:pos x="0" y="606551"/>
              </a:cxn>
            </a:cxnLst>
            <a:rect l="0" t="0" r="r" b="b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0" name="object 39"/>
          <p:cNvSpPr>
            <a:spLocks/>
          </p:cNvSpPr>
          <p:nvPr/>
        </p:nvSpPr>
        <p:spPr bwMode="auto">
          <a:xfrm>
            <a:off x="3749675" y="2373313"/>
            <a:ext cx="863600" cy="606425"/>
          </a:xfrm>
          <a:custGeom>
            <a:avLst/>
            <a:gdLst/>
            <a:ahLst/>
            <a:cxnLst>
              <a:cxn ang="0">
                <a:pos x="0" y="606551"/>
              </a:cxn>
              <a:cxn ang="0">
                <a:pos x="864108" y="606551"/>
              </a:cxn>
              <a:cxn ang="0">
                <a:pos x="864108" y="0"/>
              </a:cxn>
              <a:cxn ang="0">
                <a:pos x="0" y="0"/>
              </a:cxn>
              <a:cxn ang="0">
                <a:pos x="0" y="606551"/>
              </a:cxn>
            </a:cxnLst>
            <a:rect l="0" t="0" r="r" b="b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1" name="object 40"/>
          <p:cNvSpPr>
            <a:spLocks/>
          </p:cNvSpPr>
          <p:nvPr/>
        </p:nvSpPr>
        <p:spPr bwMode="auto">
          <a:xfrm>
            <a:off x="4953000" y="4948238"/>
            <a:ext cx="1143000" cy="347662"/>
          </a:xfrm>
          <a:custGeom>
            <a:avLst/>
            <a:gdLst/>
            <a:ahLst/>
            <a:cxnLst>
              <a:cxn ang="0">
                <a:pos x="0" y="347472"/>
              </a:cxn>
              <a:cxn ang="0">
                <a:pos x="1143000" y="347472"/>
              </a:cxn>
              <a:cxn ang="0">
                <a:pos x="1143000" y="0"/>
              </a:cxn>
              <a:cxn ang="0">
                <a:pos x="0" y="0"/>
              </a:cxn>
              <a:cxn ang="0">
                <a:pos x="0" y="347472"/>
              </a:cxn>
            </a:cxnLst>
            <a:rect l="0" t="0" r="r" b="b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2" name="object 41"/>
          <p:cNvSpPr>
            <a:spLocks/>
          </p:cNvSpPr>
          <p:nvPr/>
        </p:nvSpPr>
        <p:spPr bwMode="auto">
          <a:xfrm>
            <a:off x="4989513" y="4986338"/>
            <a:ext cx="1073150" cy="268287"/>
          </a:xfrm>
          <a:custGeom>
            <a:avLst/>
            <a:gdLst/>
            <a:ahLst/>
            <a:cxnLst>
              <a:cxn ang="0">
                <a:pos x="0" y="268224"/>
              </a:cxn>
              <a:cxn ang="0">
                <a:pos x="1072896" y="268224"/>
              </a:cxn>
              <a:cxn ang="0">
                <a:pos x="1072896" y="0"/>
              </a:cxn>
              <a:cxn ang="0">
                <a:pos x="0" y="0"/>
              </a:cxn>
              <a:cxn ang="0">
                <a:pos x="0" y="268224"/>
              </a:cxn>
            </a:cxnLst>
            <a:rect l="0" t="0" r="r" b="b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3" name="object 42"/>
          <p:cNvSpPr>
            <a:spLocks/>
          </p:cNvSpPr>
          <p:nvPr/>
        </p:nvSpPr>
        <p:spPr bwMode="auto">
          <a:xfrm>
            <a:off x="4953000" y="4946650"/>
            <a:ext cx="1143000" cy="347663"/>
          </a:xfrm>
          <a:custGeom>
            <a:avLst/>
            <a:gdLst/>
            <a:ahLst/>
            <a:cxnLst>
              <a:cxn ang="0">
                <a:pos x="1143000" y="0"/>
              </a:cxn>
              <a:cxn ang="0">
                <a:pos x="1108075" y="39116"/>
              </a:cxn>
              <a:cxn ang="0">
                <a:pos x="1108075" y="308991"/>
              </a:cxn>
              <a:cxn ang="0">
                <a:pos x="35433" y="308991"/>
              </a:cxn>
              <a:cxn ang="0">
                <a:pos x="0" y="347472"/>
              </a:cxn>
              <a:cxn ang="0">
                <a:pos x="1143000" y="347472"/>
              </a:cxn>
              <a:cxn ang="0">
                <a:pos x="1143000" y="0"/>
              </a:cxn>
            </a:cxnLst>
            <a:rect l="0" t="0" r="r" b="b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3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4" name="object 43"/>
          <p:cNvSpPr>
            <a:spLocks/>
          </p:cNvSpPr>
          <p:nvPr/>
        </p:nvSpPr>
        <p:spPr bwMode="auto">
          <a:xfrm>
            <a:off x="4953000" y="4946650"/>
            <a:ext cx="1143000" cy="347663"/>
          </a:xfrm>
          <a:custGeom>
            <a:avLst/>
            <a:gdLst/>
            <a:ahLst/>
            <a:cxnLst>
              <a:cxn ang="0">
                <a:pos x="1143000" y="0"/>
              </a:cxn>
              <a:cxn ang="0">
                <a:pos x="0" y="0"/>
              </a:cxn>
              <a:cxn ang="0">
                <a:pos x="0" y="347472"/>
              </a:cxn>
              <a:cxn ang="0">
                <a:pos x="35433" y="308991"/>
              </a:cxn>
              <a:cxn ang="0">
                <a:pos x="35433" y="39116"/>
              </a:cxn>
              <a:cxn ang="0">
                <a:pos x="1108075" y="39116"/>
              </a:cxn>
              <a:cxn ang="0">
                <a:pos x="1143000" y="0"/>
              </a:cxn>
            </a:cxnLst>
            <a:rect l="0" t="0" r="r" b="b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3" y="308991"/>
                </a:lnTo>
                <a:lnTo>
                  <a:pt x="35433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5" name="object 44"/>
          <p:cNvSpPr>
            <a:spLocks/>
          </p:cNvSpPr>
          <p:nvPr/>
        </p:nvSpPr>
        <p:spPr bwMode="auto">
          <a:xfrm>
            <a:off x="5737225" y="5111750"/>
            <a:ext cx="215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884" y="0"/>
              </a:cxn>
            </a:cxnLst>
            <a:rect l="0" t="0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6" name="object 45"/>
          <p:cNvSpPr>
            <a:spLocks/>
          </p:cNvSpPr>
          <p:nvPr/>
        </p:nvSpPr>
        <p:spPr bwMode="auto">
          <a:xfrm>
            <a:off x="5665788" y="5083175"/>
            <a:ext cx="358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8139" y="0"/>
              </a:cxn>
            </a:cxnLst>
            <a:rect l="0" t="0" r="r" b="b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7" name="object 46"/>
          <p:cNvSpPr>
            <a:spLocks/>
          </p:cNvSpPr>
          <p:nvPr/>
        </p:nvSpPr>
        <p:spPr bwMode="auto">
          <a:xfrm>
            <a:off x="5737225" y="5054600"/>
            <a:ext cx="215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884" y="0"/>
              </a:cxn>
            </a:cxnLst>
            <a:rect l="0" t="0" r="r" b="b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8" name="object 47"/>
          <p:cNvSpPr>
            <a:spLocks/>
          </p:cNvSpPr>
          <p:nvPr/>
        </p:nvSpPr>
        <p:spPr bwMode="auto">
          <a:xfrm>
            <a:off x="5310188" y="4832350"/>
            <a:ext cx="428625" cy="79375"/>
          </a:xfrm>
          <a:custGeom>
            <a:avLst/>
            <a:gdLst/>
            <a:ahLst/>
            <a:cxnLst>
              <a:cxn ang="0">
                <a:pos x="0" y="79248"/>
              </a:cxn>
              <a:cxn ang="0">
                <a:pos x="429767" y="79248"/>
              </a:cxn>
              <a:cxn ang="0">
                <a:pos x="429767" y="0"/>
              </a:cxn>
              <a:cxn ang="0">
                <a:pos x="0" y="0"/>
              </a:cxn>
              <a:cxn ang="0">
                <a:pos x="0" y="79248"/>
              </a:cxn>
            </a:cxnLst>
            <a:rect l="0" t="0" r="r" b="b"/>
            <a:pathLst>
              <a:path w="429895" h="79375">
                <a:moveTo>
                  <a:pt x="0" y="79248"/>
                </a:moveTo>
                <a:lnTo>
                  <a:pt x="429767" y="79248"/>
                </a:lnTo>
                <a:lnTo>
                  <a:pt x="429767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9" name="object 48"/>
          <p:cNvSpPr>
            <a:spLocks/>
          </p:cNvSpPr>
          <p:nvPr/>
        </p:nvSpPr>
        <p:spPr bwMode="auto">
          <a:xfrm>
            <a:off x="5024438" y="5053013"/>
            <a:ext cx="714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103" y="0"/>
              </a:cxn>
            </a:cxnLst>
            <a:rect l="0" t="0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0" name="object 49"/>
          <p:cNvSpPr>
            <a:spLocks/>
          </p:cNvSpPr>
          <p:nvPr/>
        </p:nvSpPr>
        <p:spPr bwMode="auto">
          <a:xfrm>
            <a:off x="5024438" y="5038725"/>
            <a:ext cx="36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575" y="0"/>
              </a:cxn>
            </a:cxnLst>
            <a:rect l="0" t="0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6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1" name="object 50"/>
          <p:cNvSpPr>
            <a:spLocks/>
          </p:cNvSpPr>
          <p:nvPr/>
        </p:nvSpPr>
        <p:spPr bwMode="auto">
          <a:xfrm>
            <a:off x="5043488" y="4038600"/>
            <a:ext cx="1001712" cy="773113"/>
          </a:xfrm>
          <a:custGeom>
            <a:avLst/>
            <a:gdLst/>
            <a:ahLst/>
            <a:cxnLst>
              <a:cxn ang="0">
                <a:pos x="0" y="772668"/>
              </a:cxn>
              <a:cxn ang="0">
                <a:pos x="1001268" y="772668"/>
              </a:cxn>
              <a:cxn ang="0">
                <a:pos x="1001268" y="0"/>
              </a:cxn>
              <a:cxn ang="0">
                <a:pos x="0" y="0"/>
              </a:cxn>
              <a:cxn ang="0">
                <a:pos x="0" y="772668"/>
              </a:cxn>
            </a:cxnLst>
            <a:rect l="0" t="0" r="r" b="b"/>
            <a:pathLst>
              <a:path w="1001395" h="772795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2" name="object 51"/>
          <p:cNvSpPr>
            <a:spLocks/>
          </p:cNvSpPr>
          <p:nvPr/>
        </p:nvSpPr>
        <p:spPr bwMode="auto">
          <a:xfrm>
            <a:off x="5043488" y="4791075"/>
            <a:ext cx="1000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1268" y="0"/>
              </a:cxn>
            </a:cxnLst>
            <a:rect l="0" t="0" r="r" b="b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3" name="object 52"/>
          <p:cNvSpPr>
            <a:spLocks/>
          </p:cNvSpPr>
          <p:nvPr/>
        </p:nvSpPr>
        <p:spPr bwMode="auto">
          <a:xfrm>
            <a:off x="5060950" y="4078288"/>
            <a:ext cx="0" cy="693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4689"/>
              </a:cxn>
            </a:cxnLst>
            <a:rect l="0" t="0" r="r" b="b"/>
            <a:pathLst>
              <a:path h="694689">
                <a:moveTo>
                  <a:pt x="0" y="0"/>
                </a:moveTo>
                <a:lnTo>
                  <a:pt x="0" y="694689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4" name="object 53"/>
          <p:cNvSpPr>
            <a:spLocks/>
          </p:cNvSpPr>
          <p:nvPr/>
        </p:nvSpPr>
        <p:spPr bwMode="auto">
          <a:xfrm>
            <a:off x="5043488" y="4057650"/>
            <a:ext cx="1000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1268" y="0"/>
              </a:cxn>
            </a:cxnLst>
            <a:rect l="0" t="0" r="r" b="b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5" name="object 54"/>
          <p:cNvSpPr>
            <a:spLocks/>
          </p:cNvSpPr>
          <p:nvPr/>
        </p:nvSpPr>
        <p:spPr bwMode="auto">
          <a:xfrm>
            <a:off x="6026150" y="4078288"/>
            <a:ext cx="0" cy="693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4435"/>
              </a:cxn>
            </a:cxnLst>
            <a:rect l="0" t="0" r="r" b="b"/>
            <a:pathLst>
              <a:path h="694689">
                <a:moveTo>
                  <a:pt x="0" y="0"/>
                </a:moveTo>
                <a:lnTo>
                  <a:pt x="0" y="694435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6" name="object 55"/>
          <p:cNvSpPr>
            <a:spLocks/>
          </p:cNvSpPr>
          <p:nvPr/>
        </p:nvSpPr>
        <p:spPr bwMode="auto">
          <a:xfrm>
            <a:off x="5043488" y="4038600"/>
            <a:ext cx="927100" cy="693738"/>
          </a:xfrm>
          <a:custGeom>
            <a:avLst/>
            <a:gdLst/>
            <a:ahLst/>
            <a:cxnLst>
              <a:cxn ang="0">
                <a:pos x="928116" y="0"/>
              </a:cxn>
              <a:cxn ang="0">
                <a:pos x="0" y="0"/>
              </a:cxn>
              <a:cxn ang="0">
                <a:pos x="0" y="693419"/>
              </a:cxn>
              <a:cxn ang="0">
                <a:pos x="35433" y="654938"/>
              </a:cxn>
              <a:cxn ang="0">
                <a:pos x="35433" y="37973"/>
              </a:cxn>
              <a:cxn ang="0">
                <a:pos x="892683" y="37973"/>
              </a:cxn>
              <a:cxn ang="0">
                <a:pos x="928116" y="0"/>
              </a:cxn>
            </a:cxnLst>
            <a:rect l="0" t="0" r="r" b="b"/>
            <a:pathLst>
              <a:path w="928370" h="693420">
                <a:moveTo>
                  <a:pt x="928116" y="0"/>
                </a:moveTo>
                <a:lnTo>
                  <a:pt x="0" y="0"/>
                </a:lnTo>
                <a:lnTo>
                  <a:pt x="0" y="693419"/>
                </a:lnTo>
                <a:lnTo>
                  <a:pt x="35433" y="654938"/>
                </a:lnTo>
                <a:lnTo>
                  <a:pt x="35433" y="37973"/>
                </a:lnTo>
                <a:lnTo>
                  <a:pt x="892683" y="37973"/>
                </a:lnTo>
                <a:lnTo>
                  <a:pt x="9281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7" name="object 56"/>
          <p:cNvSpPr>
            <a:spLocks/>
          </p:cNvSpPr>
          <p:nvPr/>
        </p:nvSpPr>
        <p:spPr bwMode="auto">
          <a:xfrm>
            <a:off x="5121275" y="4125913"/>
            <a:ext cx="863600" cy="606425"/>
          </a:xfrm>
          <a:custGeom>
            <a:avLst/>
            <a:gdLst/>
            <a:ahLst/>
            <a:cxnLst>
              <a:cxn ang="0">
                <a:pos x="0" y="606551"/>
              </a:cxn>
              <a:cxn ang="0">
                <a:pos x="864108" y="606551"/>
              </a:cxn>
              <a:cxn ang="0">
                <a:pos x="864108" y="0"/>
              </a:cxn>
              <a:cxn ang="0">
                <a:pos x="0" y="0"/>
              </a:cxn>
              <a:cxn ang="0">
                <a:pos x="0" y="606551"/>
              </a:cxn>
            </a:cxnLst>
            <a:rect l="0" t="0" r="r" b="b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8" name="object 57"/>
          <p:cNvSpPr>
            <a:spLocks/>
          </p:cNvSpPr>
          <p:nvPr/>
        </p:nvSpPr>
        <p:spPr bwMode="auto">
          <a:xfrm>
            <a:off x="5121275" y="4125913"/>
            <a:ext cx="863600" cy="606425"/>
          </a:xfrm>
          <a:custGeom>
            <a:avLst/>
            <a:gdLst/>
            <a:ahLst/>
            <a:cxnLst>
              <a:cxn ang="0">
                <a:pos x="0" y="606551"/>
              </a:cxn>
              <a:cxn ang="0">
                <a:pos x="864108" y="606551"/>
              </a:cxn>
              <a:cxn ang="0">
                <a:pos x="864108" y="0"/>
              </a:cxn>
              <a:cxn ang="0">
                <a:pos x="0" y="0"/>
              </a:cxn>
              <a:cxn ang="0">
                <a:pos x="0" y="606551"/>
              </a:cxn>
            </a:cxnLst>
            <a:rect l="0" t="0" r="r" b="b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9" name="object 58"/>
          <p:cNvSpPr>
            <a:spLocks/>
          </p:cNvSpPr>
          <p:nvPr/>
        </p:nvSpPr>
        <p:spPr bwMode="auto">
          <a:xfrm>
            <a:off x="2743200" y="2667000"/>
            <a:ext cx="1016000" cy="1584325"/>
          </a:xfrm>
          <a:custGeom>
            <a:avLst/>
            <a:gdLst/>
            <a:ahLst/>
            <a:cxnLst>
              <a:cxn ang="0">
                <a:pos x="215910" y="1507617"/>
              </a:cxn>
              <a:cxn ang="0">
                <a:pos x="23749" y="1507236"/>
              </a:cxn>
              <a:cxn ang="0">
                <a:pos x="219498" y="1504950"/>
              </a:cxn>
              <a:cxn ang="0">
                <a:pos x="44196" y="1504315"/>
              </a:cxn>
              <a:cxn ang="0">
                <a:pos x="225649" y="1500378"/>
              </a:cxn>
              <a:cxn ang="0">
                <a:pos x="64516" y="1499616"/>
              </a:cxn>
              <a:cxn ang="0">
                <a:pos x="233680" y="1494409"/>
              </a:cxn>
              <a:cxn ang="0">
                <a:pos x="235350" y="1493012"/>
              </a:cxn>
              <a:cxn ang="0">
                <a:pos x="235350" y="1493012"/>
              </a:cxn>
              <a:cxn ang="0">
                <a:pos x="245376" y="1484630"/>
              </a:cxn>
              <a:cxn ang="0">
                <a:pos x="104463" y="1485056"/>
              </a:cxn>
              <a:cxn ang="0">
                <a:pos x="126111" y="1474470"/>
              </a:cxn>
              <a:cxn ang="0">
                <a:pos x="268840" y="1463929"/>
              </a:cxn>
              <a:cxn ang="0">
                <a:pos x="165227" y="1450340"/>
              </a:cxn>
              <a:cxn ang="0">
                <a:pos x="165227" y="1450340"/>
              </a:cxn>
              <a:cxn ang="0">
                <a:pos x="284423" y="1449070"/>
              </a:cxn>
              <a:cxn ang="0">
                <a:pos x="187325" y="1433957"/>
              </a:cxn>
              <a:cxn ang="0">
                <a:pos x="314733" y="1417066"/>
              </a:cxn>
              <a:cxn ang="0">
                <a:pos x="314733" y="1417066"/>
              </a:cxn>
              <a:cxn ang="0">
                <a:pos x="330419" y="1398778"/>
              </a:cxn>
              <a:cxn ang="0">
                <a:pos x="246481" y="1378991"/>
              </a:cxn>
              <a:cxn ang="0">
                <a:pos x="363220" y="1356614"/>
              </a:cxn>
              <a:cxn ang="0">
                <a:pos x="382270" y="1329182"/>
              </a:cxn>
              <a:cxn ang="0">
                <a:pos x="301744" y="1311579"/>
              </a:cxn>
              <a:cxn ang="0">
                <a:pos x="423584" y="1260221"/>
              </a:cxn>
              <a:cxn ang="0">
                <a:pos x="351790" y="1233043"/>
              </a:cxn>
              <a:cxn ang="0">
                <a:pos x="380619" y="1176909"/>
              </a:cxn>
              <a:cxn ang="0">
                <a:pos x="366775" y="1204849"/>
              </a:cxn>
              <a:cxn ang="0">
                <a:pos x="406654" y="1116457"/>
              </a:cxn>
              <a:cxn ang="0">
                <a:pos x="406774" y="1116127"/>
              </a:cxn>
              <a:cxn ang="0">
                <a:pos x="501777" y="1075055"/>
              </a:cxn>
              <a:cxn ang="0">
                <a:pos x="428752" y="1052957"/>
              </a:cxn>
              <a:cxn ang="0">
                <a:pos x="438658" y="1019302"/>
              </a:cxn>
              <a:cxn ang="0">
                <a:pos x="517294" y="1019302"/>
              </a:cxn>
              <a:cxn ang="0">
                <a:pos x="524877" y="986409"/>
              </a:cxn>
              <a:cxn ang="0">
                <a:pos x="459867" y="920750"/>
              </a:cxn>
              <a:cxn ang="0">
                <a:pos x="459751" y="920750"/>
              </a:cxn>
              <a:cxn ang="0">
                <a:pos x="544068" y="858138"/>
              </a:cxn>
              <a:cxn ang="0">
                <a:pos x="654812" y="210566"/>
              </a:cxn>
              <a:cxn ang="0">
                <a:pos x="471678" y="746379"/>
              </a:cxn>
              <a:cxn ang="0">
                <a:pos x="550044" y="714629"/>
              </a:cxn>
              <a:cxn ang="0">
                <a:pos x="588781" y="515493"/>
              </a:cxn>
              <a:cxn ang="0">
                <a:pos x="666263" y="334263"/>
              </a:cxn>
              <a:cxn ang="0">
                <a:pos x="734084" y="232029"/>
              </a:cxn>
              <a:cxn ang="0">
                <a:pos x="804418" y="154305"/>
              </a:cxn>
              <a:cxn ang="0">
                <a:pos x="547877" y="748792"/>
              </a:cxn>
              <a:cxn ang="0">
                <a:pos x="553212" y="681989"/>
              </a:cxn>
              <a:cxn ang="0">
                <a:pos x="571343" y="579628"/>
              </a:cxn>
              <a:cxn ang="0">
                <a:pos x="579247" y="548132"/>
              </a:cxn>
              <a:cxn ang="0">
                <a:pos x="599735" y="482346"/>
              </a:cxn>
              <a:cxn ang="0">
                <a:pos x="623889" y="420243"/>
              </a:cxn>
              <a:cxn ang="0">
                <a:pos x="666242" y="334263"/>
              </a:cxn>
              <a:cxn ang="0">
                <a:pos x="682932" y="305816"/>
              </a:cxn>
              <a:cxn ang="0">
                <a:pos x="716026" y="255905"/>
              </a:cxn>
              <a:cxn ang="0">
                <a:pos x="734060" y="232029"/>
              </a:cxn>
              <a:cxn ang="0">
                <a:pos x="820056" y="145757"/>
              </a:cxn>
              <a:cxn ang="0">
                <a:pos x="771650" y="188083"/>
              </a:cxn>
              <a:cxn ang="0">
                <a:pos x="792316" y="167259"/>
              </a:cxn>
              <a:cxn ang="0">
                <a:pos x="808689" y="151970"/>
              </a:cxn>
              <a:cxn ang="0">
                <a:pos x="821182" y="58420"/>
              </a:cxn>
              <a:cxn ang="0">
                <a:pos x="982828" y="58420"/>
              </a:cxn>
            </a:cxnLst>
            <a:rect l="0" t="0" r="r" b="b"/>
            <a:pathLst>
              <a:path w="1016635" h="1584960">
                <a:moveTo>
                  <a:pt x="22889" y="1507277"/>
                </a:moveTo>
                <a:lnTo>
                  <a:pt x="0" y="1508379"/>
                </a:lnTo>
                <a:lnTo>
                  <a:pt x="3556" y="1584452"/>
                </a:lnTo>
                <a:lnTo>
                  <a:pt x="29083" y="1583309"/>
                </a:lnTo>
                <a:lnTo>
                  <a:pt x="82931" y="1573530"/>
                </a:lnTo>
                <a:lnTo>
                  <a:pt x="135128" y="1554861"/>
                </a:lnTo>
                <a:lnTo>
                  <a:pt x="185547" y="1528191"/>
                </a:lnTo>
                <a:lnTo>
                  <a:pt x="215910" y="1507617"/>
                </a:lnTo>
                <a:lnTo>
                  <a:pt x="20447" y="1507617"/>
                </a:lnTo>
                <a:lnTo>
                  <a:pt x="22889" y="1507277"/>
                </a:lnTo>
                <a:close/>
              </a:path>
              <a:path w="1016635" h="1584960">
                <a:moveTo>
                  <a:pt x="23749" y="1507236"/>
                </a:moveTo>
                <a:lnTo>
                  <a:pt x="22889" y="1507277"/>
                </a:lnTo>
                <a:lnTo>
                  <a:pt x="20447" y="1507617"/>
                </a:lnTo>
                <a:lnTo>
                  <a:pt x="23749" y="1507236"/>
                </a:lnTo>
                <a:close/>
              </a:path>
              <a:path w="1016635" h="1584960">
                <a:moveTo>
                  <a:pt x="216423" y="1507236"/>
                </a:moveTo>
                <a:lnTo>
                  <a:pt x="23749" y="1507236"/>
                </a:lnTo>
                <a:lnTo>
                  <a:pt x="20447" y="1507617"/>
                </a:lnTo>
                <a:lnTo>
                  <a:pt x="215910" y="1507617"/>
                </a:lnTo>
                <a:lnTo>
                  <a:pt x="216423" y="1507236"/>
                </a:lnTo>
                <a:close/>
              </a:path>
              <a:path w="1016635" h="1584960">
                <a:moveTo>
                  <a:pt x="42921" y="1504492"/>
                </a:moveTo>
                <a:lnTo>
                  <a:pt x="22889" y="1507277"/>
                </a:lnTo>
                <a:lnTo>
                  <a:pt x="23749" y="1507236"/>
                </a:lnTo>
                <a:lnTo>
                  <a:pt x="216423" y="1507236"/>
                </a:lnTo>
                <a:lnTo>
                  <a:pt x="219498" y="1504950"/>
                </a:lnTo>
                <a:lnTo>
                  <a:pt x="40893" y="1504950"/>
                </a:lnTo>
                <a:lnTo>
                  <a:pt x="42921" y="1504492"/>
                </a:lnTo>
                <a:close/>
              </a:path>
              <a:path w="1016635" h="1584960">
                <a:moveTo>
                  <a:pt x="44196" y="1504315"/>
                </a:moveTo>
                <a:lnTo>
                  <a:pt x="42921" y="1504492"/>
                </a:lnTo>
                <a:lnTo>
                  <a:pt x="40893" y="1504950"/>
                </a:lnTo>
                <a:lnTo>
                  <a:pt x="44196" y="1504315"/>
                </a:lnTo>
                <a:close/>
              </a:path>
              <a:path w="1016635" h="1584960">
                <a:moveTo>
                  <a:pt x="220353" y="1504315"/>
                </a:moveTo>
                <a:lnTo>
                  <a:pt x="44196" y="1504315"/>
                </a:lnTo>
                <a:lnTo>
                  <a:pt x="40893" y="1504950"/>
                </a:lnTo>
                <a:lnTo>
                  <a:pt x="219498" y="1504950"/>
                </a:lnTo>
                <a:lnTo>
                  <a:pt x="220353" y="1504315"/>
                </a:lnTo>
                <a:close/>
              </a:path>
              <a:path w="1016635" h="1584960">
                <a:moveTo>
                  <a:pt x="62292" y="1500118"/>
                </a:moveTo>
                <a:lnTo>
                  <a:pt x="42921" y="1504492"/>
                </a:lnTo>
                <a:lnTo>
                  <a:pt x="44196" y="1504315"/>
                </a:lnTo>
                <a:lnTo>
                  <a:pt x="220353" y="1504315"/>
                </a:lnTo>
                <a:lnTo>
                  <a:pt x="225649" y="1500378"/>
                </a:lnTo>
                <a:lnTo>
                  <a:pt x="61468" y="1500378"/>
                </a:lnTo>
                <a:lnTo>
                  <a:pt x="62292" y="1500118"/>
                </a:lnTo>
                <a:close/>
              </a:path>
              <a:path w="1016635" h="1584960">
                <a:moveTo>
                  <a:pt x="64516" y="1499616"/>
                </a:moveTo>
                <a:lnTo>
                  <a:pt x="62292" y="1500118"/>
                </a:lnTo>
                <a:lnTo>
                  <a:pt x="61468" y="1500378"/>
                </a:lnTo>
                <a:lnTo>
                  <a:pt x="64516" y="1499616"/>
                </a:lnTo>
                <a:close/>
              </a:path>
              <a:path w="1016635" h="1584960">
                <a:moveTo>
                  <a:pt x="226674" y="1499616"/>
                </a:moveTo>
                <a:lnTo>
                  <a:pt x="64516" y="1499616"/>
                </a:lnTo>
                <a:lnTo>
                  <a:pt x="61468" y="1500378"/>
                </a:lnTo>
                <a:lnTo>
                  <a:pt x="225649" y="1500378"/>
                </a:lnTo>
                <a:lnTo>
                  <a:pt x="226674" y="1499616"/>
                </a:lnTo>
                <a:close/>
              </a:path>
              <a:path w="1016635" h="1584960">
                <a:moveTo>
                  <a:pt x="82761" y="1493665"/>
                </a:moveTo>
                <a:lnTo>
                  <a:pt x="62292" y="1500118"/>
                </a:lnTo>
                <a:lnTo>
                  <a:pt x="64516" y="1499616"/>
                </a:lnTo>
                <a:lnTo>
                  <a:pt x="226674" y="1499616"/>
                </a:lnTo>
                <a:lnTo>
                  <a:pt x="233680" y="1494409"/>
                </a:lnTo>
                <a:lnTo>
                  <a:pt x="234287" y="1493901"/>
                </a:lnTo>
                <a:lnTo>
                  <a:pt x="82168" y="1493901"/>
                </a:lnTo>
                <a:lnTo>
                  <a:pt x="82761" y="1493665"/>
                </a:lnTo>
                <a:close/>
              </a:path>
              <a:path w="1016635" h="1584960">
                <a:moveTo>
                  <a:pt x="84836" y="1493012"/>
                </a:moveTo>
                <a:lnTo>
                  <a:pt x="82761" y="1493665"/>
                </a:lnTo>
                <a:lnTo>
                  <a:pt x="82168" y="1493901"/>
                </a:lnTo>
                <a:lnTo>
                  <a:pt x="84836" y="1493012"/>
                </a:lnTo>
                <a:close/>
              </a:path>
              <a:path w="1016635" h="1584960">
                <a:moveTo>
                  <a:pt x="235350" y="1493012"/>
                </a:moveTo>
                <a:lnTo>
                  <a:pt x="84836" y="1493012"/>
                </a:lnTo>
                <a:lnTo>
                  <a:pt x="82168" y="1493901"/>
                </a:lnTo>
                <a:lnTo>
                  <a:pt x="234287" y="1493901"/>
                </a:lnTo>
                <a:lnTo>
                  <a:pt x="235350" y="1493012"/>
                </a:lnTo>
                <a:close/>
              </a:path>
              <a:path w="1016635" h="1584960">
                <a:moveTo>
                  <a:pt x="104463" y="1485056"/>
                </a:moveTo>
                <a:lnTo>
                  <a:pt x="82761" y="1493665"/>
                </a:lnTo>
                <a:lnTo>
                  <a:pt x="84836" y="1493012"/>
                </a:lnTo>
                <a:lnTo>
                  <a:pt x="235350" y="1493012"/>
                </a:lnTo>
                <a:lnTo>
                  <a:pt x="244009" y="1485773"/>
                </a:lnTo>
                <a:lnTo>
                  <a:pt x="102997" y="1485773"/>
                </a:lnTo>
                <a:lnTo>
                  <a:pt x="104463" y="1485056"/>
                </a:lnTo>
                <a:close/>
              </a:path>
              <a:path w="1016635" h="1584960">
                <a:moveTo>
                  <a:pt x="105537" y="1484630"/>
                </a:moveTo>
                <a:lnTo>
                  <a:pt x="104463" y="1485056"/>
                </a:lnTo>
                <a:lnTo>
                  <a:pt x="102997" y="1485773"/>
                </a:lnTo>
                <a:lnTo>
                  <a:pt x="105537" y="1484630"/>
                </a:lnTo>
                <a:close/>
              </a:path>
              <a:path w="1016635" h="1584960">
                <a:moveTo>
                  <a:pt x="245376" y="1484630"/>
                </a:moveTo>
                <a:lnTo>
                  <a:pt x="105537" y="1484630"/>
                </a:lnTo>
                <a:lnTo>
                  <a:pt x="102997" y="1485773"/>
                </a:lnTo>
                <a:lnTo>
                  <a:pt x="244009" y="1485773"/>
                </a:lnTo>
                <a:lnTo>
                  <a:pt x="245376" y="1484630"/>
                </a:lnTo>
                <a:close/>
              </a:path>
              <a:path w="1016635" h="1584960">
                <a:moveTo>
                  <a:pt x="257469" y="1474470"/>
                </a:moveTo>
                <a:lnTo>
                  <a:pt x="126111" y="1474470"/>
                </a:lnTo>
                <a:lnTo>
                  <a:pt x="123825" y="1475613"/>
                </a:lnTo>
                <a:lnTo>
                  <a:pt x="104463" y="1485056"/>
                </a:lnTo>
                <a:lnTo>
                  <a:pt x="105537" y="1484630"/>
                </a:lnTo>
                <a:lnTo>
                  <a:pt x="245376" y="1484630"/>
                </a:lnTo>
                <a:lnTo>
                  <a:pt x="256921" y="1474978"/>
                </a:lnTo>
                <a:lnTo>
                  <a:pt x="257469" y="1474470"/>
                </a:lnTo>
                <a:close/>
              </a:path>
              <a:path w="1016635" h="1584960">
                <a:moveTo>
                  <a:pt x="124126" y="1475440"/>
                </a:moveTo>
                <a:lnTo>
                  <a:pt x="123773" y="1475613"/>
                </a:lnTo>
                <a:lnTo>
                  <a:pt x="124126" y="1475440"/>
                </a:lnTo>
                <a:close/>
              </a:path>
              <a:path w="1016635" h="1584960">
                <a:moveTo>
                  <a:pt x="126111" y="1474470"/>
                </a:moveTo>
                <a:lnTo>
                  <a:pt x="124126" y="1475440"/>
                </a:lnTo>
                <a:lnTo>
                  <a:pt x="123825" y="1475613"/>
                </a:lnTo>
                <a:lnTo>
                  <a:pt x="126111" y="1474470"/>
                </a:lnTo>
                <a:close/>
              </a:path>
              <a:path w="1016635" h="1584960">
                <a:moveTo>
                  <a:pt x="146685" y="1462532"/>
                </a:moveTo>
                <a:lnTo>
                  <a:pt x="124126" y="1475440"/>
                </a:lnTo>
                <a:lnTo>
                  <a:pt x="126111" y="1474470"/>
                </a:lnTo>
                <a:lnTo>
                  <a:pt x="257469" y="1474470"/>
                </a:lnTo>
                <a:lnTo>
                  <a:pt x="268840" y="1463929"/>
                </a:lnTo>
                <a:lnTo>
                  <a:pt x="144653" y="1463929"/>
                </a:lnTo>
                <a:lnTo>
                  <a:pt x="146685" y="1462532"/>
                </a:lnTo>
                <a:close/>
              </a:path>
              <a:path w="1016635" h="1584960">
                <a:moveTo>
                  <a:pt x="166376" y="1449488"/>
                </a:moveTo>
                <a:lnTo>
                  <a:pt x="144653" y="1463929"/>
                </a:lnTo>
                <a:lnTo>
                  <a:pt x="268840" y="1463929"/>
                </a:lnTo>
                <a:lnTo>
                  <a:pt x="279527" y="1454023"/>
                </a:lnTo>
                <a:lnTo>
                  <a:pt x="283167" y="1450340"/>
                </a:lnTo>
                <a:lnTo>
                  <a:pt x="165227" y="1450340"/>
                </a:lnTo>
                <a:lnTo>
                  <a:pt x="166376" y="1449488"/>
                </a:lnTo>
                <a:close/>
              </a:path>
              <a:path w="1016635" h="1584960">
                <a:moveTo>
                  <a:pt x="167005" y="1449070"/>
                </a:moveTo>
                <a:lnTo>
                  <a:pt x="166376" y="1449488"/>
                </a:lnTo>
                <a:lnTo>
                  <a:pt x="165227" y="1450340"/>
                </a:lnTo>
                <a:lnTo>
                  <a:pt x="167005" y="1449070"/>
                </a:lnTo>
                <a:close/>
              </a:path>
              <a:path w="1016635" h="1584960">
                <a:moveTo>
                  <a:pt x="284423" y="1449070"/>
                </a:moveTo>
                <a:lnTo>
                  <a:pt x="167005" y="1449070"/>
                </a:lnTo>
                <a:lnTo>
                  <a:pt x="165227" y="1450340"/>
                </a:lnTo>
                <a:lnTo>
                  <a:pt x="283167" y="1450340"/>
                </a:lnTo>
                <a:lnTo>
                  <a:pt x="284423" y="1449070"/>
                </a:lnTo>
                <a:close/>
              </a:path>
              <a:path w="1016635" h="1584960">
                <a:moveTo>
                  <a:pt x="299363" y="1433957"/>
                </a:moveTo>
                <a:lnTo>
                  <a:pt x="187325" y="1433957"/>
                </a:lnTo>
                <a:lnTo>
                  <a:pt x="185674" y="1435227"/>
                </a:lnTo>
                <a:lnTo>
                  <a:pt x="166376" y="1449488"/>
                </a:lnTo>
                <a:lnTo>
                  <a:pt x="167005" y="1449070"/>
                </a:lnTo>
                <a:lnTo>
                  <a:pt x="284423" y="1449070"/>
                </a:lnTo>
                <a:lnTo>
                  <a:pt x="299363" y="1433957"/>
                </a:lnTo>
                <a:close/>
              </a:path>
              <a:path w="1016635" h="1584960">
                <a:moveTo>
                  <a:pt x="186158" y="1434821"/>
                </a:moveTo>
                <a:lnTo>
                  <a:pt x="185611" y="1435227"/>
                </a:lnTo>
                <a:lnTo>
                  <a:pt x="186158" y="1434821"/>
                </a:lnTo>
                <a:close/>
              </a:path>
              <a:path w="1016635" h="1584960">
                <a:moveTo>
                  <a:pt x="187325" y="1433957"/>
                </a:moveTo>
                <a:lnTo>
                  <a:pt x="186158" y="1434821"/>
                </a:lnTo>
                <a:lnTo>
                  <a:pt x="185674" y="1435227"/>
                </a:lnTo>
                <a:lnTo>
                  <a:pt x="187325" y="1433957"/>
                </a:lnTo>
                <a:close/>
              </a:path>
              <a:path w="1016635" h="1584960">
                <a:moveTo>
                  <a:pt x="314733" y="1417066"/>
                </a:moveTo>
                <a:lnTo>
                  <a:pt x="207391" y="1417066"/>
                </a:lnTo>
                <a:lnTo>
                  <a:pt x="205994" y="1418336"/>
                </a:lnTo>
                <a:lnTo>
                  <a:pt x="186158" y="1434821"/>
                </a:lnTo>
                <a:lnTo>
                  <a:pt x="187325" y="1433957"/>
                </a:lnTo>
                <a:lnTo>
                  <a:pt x="299363" y="1433957"/>
                </a:lnTo>
                <a:lnTo>
                  <a:pt x="301498" y="1431798"/>
                </a:lnTo>
                <a:lnTo>
                  <a:pt x="314733" y="1417066"/>
                </a:lnTo>
                <a:close/>
              </a:path>
              <a:path w="1016635" h="1584960">
                <a:moveTo>
                  <a:pt x="207178" y="1417243"/>
                </a:moveTo>
                <a:lnTo>
                  <a:pt x="205872" y="1418336"/>
                </a:lnTo>
                <a:lnTo>
                  <a:pt x="207178" y="1417243"/>
                </a:lnTo>
                <a:close/>
              </a:path>
              <a:path w="1016635" h="1584960">
                <a:moveTo>
                  <a:pt x="330419" y="1398778"/>
                </a:moveTo>
                <a:lnTo>
                  <a:pt x="227203" y="1398778"/>
                </a:lnTo>
                <a:lnTo>
                  <a:pt x="207178" y="1417243"/>
                </a:lnTo>
                <a:lnTo>
                  <a:pt x="207391" y="1417066"/>
                </a:lnTo>
                <a:lnTo>
                  <a:pt x="314733" y="1417066"/>
                </a:lnTo>
                <a:lnTo>
                  <a:pt x="322834" y="1408049"/>
                </a:lnTo>
                <a:lnTo>
                  <a:pt x="330419" y="1398778"/>
                </a:lnTo>
                <a:close/>
              </a:path>
              <a:path w="1016635" h="1584960">
                <a:moveTo>
                  <a:pt x="346375" y="1378966"/>
                </a:moveTo>
                <a:lnTo>
                  <a:pt x="246506" y="1378966"/>
                </a:lnTo>
                <a:lnTo>
                  <a:pt x="245364" y="1380236"/>
                </a:lnTo>
                <a:lnTo>
                  <a:pt x="225806" y="1400048"/>
                </a:lnTo>
                <a:lnTo>
                  <a:pt x="227203" y="1398778"/>
                </a:lnTo>
                <a:lnTo>
                  <a:pt x="330419" y="1398778"/>
                </a:lnTo>
                <a:lnTo>
                  <a:pt x="343408" y="1382903"/>
                </a:lnTo>
                <a:lnTo>
                  <a:pt x="346375" y="1378966"/>
                </a:lnTo>
                <a:close/>
              </a:path>
              <a:path w="1016635" h="1584960">
                <a:moveTo>
                  <a:pt x="246481" y="1378991"/>
                </a:moveTo>
                <a:lnTo>
                  <a:pt x="245259" y="1380236"/>
                </a:lnTo>
                <a:lnTo>
                  <a:pt x="246481" y="1378991"/>
                </a:lnTo>
                <a:close/>
              </a:path>
              <a:path w="1016635" h="1584960">
                <a:moveTo>
                  <a:pt x="362358" y="1357757"/>
                </a:moveTo>
                <a:lnTo>
                  <a:pt x="265556" y="1357757"/>
                </a:lnTo>
                <a:lnTo>
                  <a:pt x="246481" y="1378991"/>
                </a:lnTo>
                <a:lnTo>
                  <a:pt x="346375" y="1378966"/>
                </a:lnTo>
                <a:lnTo>
                  <a:pt x="362358" y="1357757"/>
                </a:lnTo>
                <a:close/>
              </a:path>
              <a:path w="1016635" h="1584960">
                <a:moveTo>
                  <a:pt x="378036" y="1335278"/>
                </a:moveTo>
                <a:lnTo>
                  <a:pt x="283972" y="1335278"/>
                </a:lnTo>
                <a:lnTo>
                  <a:pt x="264414" y="1359027"/>
                </a:lnTo>
                <a:lnTo>
                  <a:pt x="265556" y="1357757"/>
                </a:lnTo>
                <a:lnTo>
                  <a:pt x="362358" y="1357757"/>
                </a:lnTo>
                <a:lnTo>
                  <a:pt x="363220" y="1356614"/>
                </a:lnTo>
                <a:lnTo>
                  <a:pt x="378036" y="1335278"/>
                </a:lnTo>
                <a:close/>
              </a:path>
              <a:path w="1016635" h="1584960">
                <a:moveTo>
                  <a:pt x="393570" y="1311402"/>
                </a:moveTo>
                <a:lnTo>
                  <a:pt x="301879" y="1311402"/>
                </a:lnTo>
                <a:lnTo>
                  <a:pt x="300990" y="1312672"/>
                </a:lnTo>
                <a:lnTo>
                  <a:pt x="282956" y="1336421"/>
                </a:lnTo>
                <a:lnTo>
                  <a:pt x="283972" y="1335278"/>
                </a:lnTo>
                <a:lnTo>
                  <a:pt x="378036" y="1335278"/>
                </a:lnTo>
                <a:lnTo>
                  <a:pt x="382270" y="1329182"/>
                </a:lnTo>
                <a:lnTo>
                  <a:pt x="393570" y="1311402"/>
                </a:lnTo>
                <a:close/>
              </a:path>
              <a:path w="1016635" h="1584960">
                <a:moveTo>
                  <a:pt x="301744" y="1311579"/>
                </a:moveTo>
                <a:lnTo>
                  <a:pt x="300918" y="1312672"/>
                </a:lnTo>
                <a:lnTo>
                  <a:pt x="301744" y="1311579"/>
                </a:lnTo>
                <a:close/>
              </a:path>
              <a:path w="1016635" h="1584960">
                <a:moveTo>
                  <a:pt x="408794" y="1286383"/>
                </a:moveTo>
                <a:lnTo>
                  <a:pt x="319150" y="1286383"/>
                </a:lnTo>
                <a:lnTo>
                  <a:pt x="318389" y="1287526"/>
                </a:lnTo>
                <a:lnTo>
                  <a:pt x="301744" y="1311579"/>
                </a:lnTo>
                <a:lnTo>
                  <a:pt x="301879" y="1311402"/>
                </a:lnTo>
                <a:lnTo>
                  <a:pt x="393570" y="1311402"/>
                </a:lnTo>
                <a:lnTo>
                  <a:pt x="400431" y="1300607"/>
                </a:lnTo>
                <a:lnTo>
                  <a:pt x="408794" y="1286383"/>
                </a:lnTo>
                <a:close/>
              </a:path>
              <a:path w="1016635" h="1584960">
                <a:moveTo>
                  <a:pt x="318717" y="1287011"/>
                </a:moveTo>
                <a:lnTo>
                  <a:pt x="318361" y="1287526"/>
                </a:lnTo>
                <a:lnTo>
                  <a:pt x="318717" y="1287011"/>
                </a:lnTo>
                <a:close/>
              </a:path>
              <a:path w="1016635" h="1584960">
                <a:moveTo>
                  <a:pt x="423584" y="1260221"/>
                </a:moveTo>
                <a:lnTo>
                  <a:pt x="335788" y="1260221"/>
                </a:lnTo>
                <a:lnTo>
                  <a:pt x="318717" y="1287011"/>
                </a:lnTo>
                <a:lnTo>
                  <a:pt x="319150" y="1286383"/>
                </a:lnTo>
                <a:lnTo>
                  <a:pt x="408794" y="1286383"/>
                </a:lnTo>
                <a:lnTo>
                  <a:pt x="417830" y="1271016"/>
                </a:lnTo>
                <a:lnTo>
                  <a:pt x="423584" y="1260221"/>
                </a:lnTo>
                <a:close/>
              </a:path>
              <a:path w="1016635" h="1584960">
                <a:moveTo>
                  <a:pt x="437803" y="1233043"/>
                </a:moveTo>
                <a:lnTo>
                  <a:pt x="351790" y="1233043"/>
                </a:lnTo>
                <a:lnTo>
                  <a:pt x="335025" y="1261364"/>
                </a:lnTo>
                <a:lnTo>
                  <a:pt x="335788" y="1260221"/>
                </a:lnTo>
                <a:lnTo>
                  <a:pt x="423584" y="1260221"/>
                </a:lnTo>
                <a:lnTo>
                  <a:pt x="434213" y="1240282"/>
                </a:lnTo>
                <a:lnTo>
                  <a:pt x="437803" y="1233043"/>
                </a:lnTo>
                <a:close/>
              </a:path>
              <a:path w="1016635" h="1584960">
                <a:moveTo>
                  <a:pt x="476911" y="1145794"/>
                </a:moveTo>
                <a:lnTo>
                  <a:pt x="394589" y="1145794"/>
                </a:lnTo>
                <a:lnTo>
                  <a:pt x="380619" y="1176909"/>
                </a:lnTo>
                <a:lnTo>
                  <a:pt x="366268" y="1205992"/>
                </a:lnTo>
                <a:lnTo>
                  <a:pt x="351028" y="1234313"/>
                </a:lnTo>
                <a:lnTo>
                  <a:pt x="351790" y="1233043"/>
                </a:lnTo>
                <a:lnTo>
                  <a:pt x="437803" y="1233043"/>
                </a:lnTo>
                <a:lnTo>
                  <a:pt x="449834" y="1208786"/>
                </a:lnTo>
                <a:lnTo>
                  <a:pt x="464312" y="1176528"/>
                </a:lnTo>
                <a:lnTo>
                  <a:pt x="476911" y="1145794"/>
                </a:lnTo>
                <a:close/>
              </a:path>
              <a:path w="1016635" h="1584960">
                <a:moveTo>
                  <a:pt x="366775" y="1204849"/>
                </a:moveTo>
                <a:lnTo>
                  <a:pt x="366165" y="1205992"/>
                </a:lnTo>
                <a:lnTo>
                  <a:pt x="366775" y="1204849"/>
                </a:lnTo>
                <a:close/>
              </a:path>
              <a:path w="1016635" h="1584960">
                <a:moveTo>
                  <a:pt x="381127" y="1175766"/>
                </a:moveTo>
                <a:lnTo>
                  <a:pt x="380565" y="1176909"/>
                </a:lnTo>
                <a:lnTo>
                  <a:pt x="381127" y="1175766"/>
                </a:lnTo>
                <a:close/>
              </a:path>
              <a:path w="1016635" h="1584960">
                <a:moveTo>
                  <a:pt x="488249" y="1115187"/>
                </a:moveTo>
                <a:lnTo>
                  <a:pt x="407162" y="1115187"/>
                </a:lnTo>
                <a:lnTo>
                  <a:pt x="406654" y="1116457"/>
                </a:lnTo>
                <a:lnTo>
                  <a:pt x="394138" y="1146796"/>
                </a:lnTo>
                <a:lnTo>
                  <a:pt x="394589" y="1145794"/>
                </a:lnTo>
                <a:lnTo>
                  <a:pt x="476911" y="1145794"/>
                </a:lnTo>
                <a:lnTo>
                  <a:pt x="477900" y="1143381"/>
                </a:lnTo>
                <a:lnTo>
                  <a:pt x="488249" y="1115187"/>
                </a:lnTo>
                <a:close/>
              </a:path>
              <a:path w="1016635" h="1584960">
                <a:moveTo>
                  <a:pt x="406774" y="1116127"/>
                </a:moveTo>
                <a:lnTo>
                  <a:pt x="406638" y="1116457"/>
                </a:lnTo>
                <a:lnTo>
                  <a:pt x="406774" y="1116127"/>
                </a:lnTo>
                <a:close/>
              </a:path>
              <a:path w="1016635" h="1584960">
                <a:moveTo>
                  <a:pt x="508597" y="1051814"/>
                </a:moveTo>
                <a:lnTo>
                  <a:pt x="429133" y="1051814"/>
                </a:lnTo>
                <a:lnTo>
                  <a:pt x="418211" y="1085088"/>
                </a:lnTo>
                <a:lnTo>
                  <a:pt x="406774" y="1116127"/>
                </a:lnTo>
                <a:lnTo>
                  <a:pt x="407162" y="1115187"/>
                </a:lnTo>
                <a:lnTo>
                  <a:pt x="488249" y="1115187"/>
                </a:lnTo>
                <a:lnTo>
                  <a:pt x="490347" y="1109472"/>
                </a:lnTo>
                <a:lnTo>
                  <a:pt x="501777" y="1075055"/>
                </a:lnTo>
                <a:lnTo>
                  <a:pt x="508597" y="1051814"/>
                </a:lnTo>
                <a:close/>
              </a:path>
              <a:path w="1016635" h="1584960">
                <a:moveTo>
                  <a:pt x="418592" y="1083818"/>
                </a:moveTo>
                <a:lnTo>
                  <a:pt x="418127" y="1085088"/>
                </a:lnTo>
                <a:lnTo>
                  <a:pt x="418592" y="1083818"/>
                </a:lnTo>
                <a:close/>
              </a:path>
              <a:path w="1016635" h="1584960">
                <a:moveTo>
                  <a:pt x="517294" y="1019302"/>
                </a:moveTo>
                <a:lnTo>
                  <a:pt x="438658" y="1019302"/>
                </a:lnTo>
                <a:lnTo>
                  <a:pt x="438277" y="1020699"/>
                </a:lnTo>
                <a:lnTo>
                  <a:pt x="428752" y="1052957"/>
                </a:lnTo>
                <a:lnTo>
                  <a:pt x="429133" y="1051814"/>
                </a:lnTo>
                <a:lnTo>
                  <a:pt x="508597" y="1051814"/>
                </a:lnTo>
                <a:lnTo>
                  <a:pt x="512064" y="1040003"/>
                </a:lnTo>
                <a:lnTo>
                  <a:pt x="517294" y="1019302"/>
                </a:lnTo>
                <a:close/>
              </a:path>
              <a:path w="1016635" h="1584960">
                <a:moveTo>
                  <a:pt x="438475" y="1019920"/>
                </a:moveTo>
                <a:lnTo>
                  <a:pt x="438246" y="1020699"/>
                </a:lnTo>
                <a:lnTo>
                  <a:pt x="438475" y="1019920"/>
                </a:lnTo>
                <a:close/>
              </a:path>
              <a:path w="1016635" h="1584960">
                <a:moveTo>
                  <a:pt x="438658" y="1019302"/>
                </a:moveTo>
                <a:lnTo>
                  <a:pt x="438475" y="1019920"/>
                </a:lnTo>
                <a:lnTo>
                  <a:pt x="438277" y="1020699"/>
                </a:lnTo>
                <a:lnTo>
                  <a:pt x="438658" y="1019302"/>
                </a:lnTo>
                <a:close/>
              </a:path>
              <a:path w="1016635" h="1584960">
                <a:moveTo>
                  <a:pt x="524877" y="986409"/>
                </a:moveTo>
                <a:lnTo>
                  <a:pt x="447040" y="986409"/>
                </a:lnTo>
                <a:lnTo>
                  <a:pt x="438475" y="1019920"/>
                </a:lnTo>
                <a:lnTo>
                  <a:pt x="438658" y="1019302"/>
                </a:lnTo>
                <a:lnTo>
                  <a:pt x="517294" y="1019302"/>
                </a:lnTo>
                <a:lnTo>
                  <a:pt x="521081" y="1004316"/>
                </a:lnTo>
                <a:lnTo>
                  <a:pt x="524877" y="986409"/>
                </a:lnTo>
                <a:close/>
              </a:path>
              <a:path w="1016635" h="1584960">
                <a:moveTo>
                  <a:pt x="531431" y="953008"/>
                </a:moveTo>
                <a:lnTo>
                  <a:pt x="454152" y="953008"/>
                </a:lnTo>
                <a:lnTo>
                  <a:pt x="453898" y="954405"/>
                </a:lnTo>
                <a:lnTo>
                  <a:pt x="446659" y="987679"/>
                </a:lnTo>
                <a:lnTo>
                  <a:pt x="447040" y="986409"/>
                </a:lnTo>
                <a:lnTo>
                  <a:pt x="524877" y="986409"/>
                </a:lnTo>
                <a:lnTo>
                  <a:pt x="528701" y="968375"/>
                </a:lnTo>
                <a:lnTo>
                  <a:pt x="531431" y="953008"/>
                </a:lnTo>
                <a:close/>
              </a:path>
              <a:path w="1016635" h="1584960">
                <a:moveTo>
                  <a:pt x="454095" y="953269"/>
                </a:moveTo>
                <a:lnTo>
                  <a:pt x="453850" y="954405"/>
                </a:lnTo>
                <a:lnTo>
                  <a:pt x="454095" y="953269"/>
                </a:lnTo>
                <a:close/>
              </a:path>
              <a:path w="1016635" h="1584960">
                <a:moveTo>
                  <a:pt x="541368" y="885317"/>
                </a:moveTo>
                <a:lnTo>
                  <a:pt x="464820" y="885317"/>
                </a:lnTo>
                <a:lnTo>
                  <a:pt x="459867" y="920750"/>
                </a:lnTo>
                <a:lnTo>
                  <a:pt x="454095" y="953269"/>
                </a:lnTo>
                <a:lnTo>
                  <a:pt x="454152" y="953008"/>
                </a:lnTo>
                <a:lnTo>
                  <a:pt x="531431" y="953008"/>
                </a:lnTo>
                <a:lnTo>
                  <a:pt x="535177" y="931926"/>
                </a:lnTo>
                <a:lnTo>
                  <a:pt x="540385" y="895223"/>
                </a:lnTo>
                <a:lnTo>
                  <a:pt x="541368" y="885317"/>
                </a:lnTo>
                <a:close/>
              </a:path>
              <a:path w="1016635" h="1584960">
                <a:moveTo>
                  <a:pt x="459994" y="919353"/>
                </a:moveTo>
                <a:lnTo>
                  <a:pt x="459751" y="920750"/>
                </a:lnTo>
                <a:lnTo>
                  <a:pt x="459994" y="919353"/>
                </a:lnTo>
                <a:close/>
              </a:path>
              <a:path w="1016635" h="1584960">
                <a:moveTo>
                  <a:pt x="544481" y="851408"/>
                </a:moveTo>
                <a:lnTo>
                  <a:pt x="468122" y="851408"/>
                </a:lnTo>
                <a:lnTo>
                  <a:pt x="467995" y="852805"/>
                </a:lnTo>
                <a:lnTo>
                  <a:pt x="464566" y="886841"/>
                </a:lnTo>
                <a:lnTo>
                  <a:pt x="464820" y="885317"/>
                </a:lnTo>
                <a:lnTo>
                  <a:pt x="541368" y="885317"/>
                </a:lnTo>
                <a:lnTo>
                  <a:pt x="544068" y="858138"/>
                </a:lnTo>
                <a:lnTo>
                  <a:pt x="544481" y="851408"/>
                </a:lnTo>
                <a:close/>
              </a:path>
              <a:path w="1016635" h="1584960">
                <a:moveTo>
                  <a:pt x="468015" y="852473"/>
                </a:moveTo>
                <a:lnTo>
                  <a:pt x="467981" y="852805"/>
                </a:lnTo>
                <a:lnTo>
                  <a:pt x="468015" y="852473"/>
                </a:lnTo>
                <a:close/>
              </a:path>
              <a:path w="1016635" h="1584960">
                <a:moveTo>
                  <a:pt x="791485" y="74648"/>
                </a:moveTo>
                <a:lnTo>
                  <a:pt x="738505" y="113157"/>
                </a:lnTo>
                <a:lnTo>
                  <a:pt x="695198" y="159258"/>
                </a:lnTo>
                <a:lnTo>
                  <a:pt x="654812" y="210566"/>
                </a:lnTo>
                <a:lnTo>
                  <a:pt x="617474" y="266700"/>
                </a:lnTo>
                <a:lnTo>
                  <a:pt x="583692" y="326898"/>
                </a:lnTo>
                <a:lnTo>
                  <a:pt x="553593" y="390779"/>
                </a:lnTo>
                <a:lnTo>
                  <a:pt x="527558" y="457835"/>
                </a:lnTo>
                <a:lnTo>
                  <a:pt x="505968" y="527304"/>
                </a:lnTo>
                <a:lnTo>
                  <a:pt x="489204" y="599059"/>
                </a:lnTo>
                <a:lnTo>
                  <a:pt x="477647" y="672211"/>
                </a:lnTo>
                <a:lnTo>
                  <a:pt x="471678" y="746379"/>
                </a:lnTo>
                <a:lnTo>
                  <a:pt x="470154" y="818642"/>
                </a:lnTo>
                <a:lnTo>
                  <a:pt x="468015" y="852473"/>
                </a:lnTo>
                <a:lnTo>
                  <a:pt x="468122" y="851408"/>
                </a:lnTo>
                <a:lnTo>
                  <a:pt x="544481" y="851408"/>
                </a:lnTo>
                <a:lnTo>
                  <a:pt x="546353" y="820928"/>
                </a:lnTo>
                <a:lnTo>
                  <a:pt x="547845" y="750316"/>
                </a:lnTo>
                <a:lnTo>
                  <a:pt x="549910" y="714629"/>
                </a:lnTo>
                <a:lnTo>
                  <a:pt x="550044" y="714629"/>
                </a:lnTo>
                <a:lnTo>
                  <a:pt x="553338" y="680466"/>
                </a:lnTo>
                <a:lnTo>
                  <a:pt x="557986" y="647954"/>
                </a:lnTo>
                <a:lnTo>
                  <a:pt x="563885" y="614299"/>
                </a:lnTo>
                <a:lnTo>
                  <a:pt x="564134" y="612901"/>
                </a:lnTo>
                <a:lnTo>
                  <a:pt x="571246" y="579628"/>
                </a:lnTo>
                <a:lnTo>
                  <a:pt x="579276" y="548132"/>
                </a:lnTo>
                <a:lnTo>
                  <a:pt x="579627" y="546735"/>
                </a:lnTo>
                <a:lnTo>
                  <a:pt x="588781" y="515493"/>
                </a:lnTo>
                <a:lnTo>
                  <a:pt x="589152" y="514223"/>
                </a:lnTo>
                <a:lnTo>
                  <a:pt x="599317" y="483488"/>
                </a:lnTo>
                <a:lnTo>
                  <a:pt x="599694" y="482346"/>
                </a:lnTo>
                <a:lnTo>
                  <a:pt x="610908" y="452120"/>
                </a:lnTo>
                <a:lnTo>
                  <a:pt x="623824" y="420243"/>
                </a:lnTo>
                <a:lnTo>
                  <a:pt x="636839" y="391541"/>
                </a:lnTo>
                <a:lnTo>
                  <a:pt x="651197" y="362458"/>
                </a:lnTo>
                <a:lnTo>
                  <a:pt x="666263" y="334263"/>
                </a:lnTo>
                <a:lnTo>
                  <a:pt x="666876" y="333121"/>
                </a:lnTo>
                <a:lnTo>
                  <a:pt x="682136" y="307086"/>
                </a:lnTo>
                <a:lnTo>
                  <a:pt x="682878" y="305816"/>
                </a:lnTo>
                <a:lnTo>
                  <a:pt x="698909" y="280924"/>
                </a:lnTo>
                <a:lnTo>
                  <a:pt x="698753" y="280924"/>
                </a:lnTo>
                <a:lnTo>
                  <a:pt x="716158" y="255905"/>
                </a:lnTo>
                <a:lnTo>
                  <a:pt x="716026" y="255905"/>
                </a:lnTo>
                <a:lnTo>
                  <a:pt x="734084" y="232029"/>
                </a:lnTo>
                <a:lnTo>
                  <a:pt x="734949" y="230886"/>
                </a:lnTo>
                <a:lnTo>
                  <a:pt x="752676" y="209423"/>
                </a:lnTo>
                <a:lnTo>
                  <a:pt x="771420" y="188341"/>
                </a:lnTo>
                <a:lnTo>
                  <a:pt x="772668" y="186944"/>
                </a:lnTo>
                <a:lnTo>
                  <a:pt x="792099" y="167259"/>
                </a:lnTo>
                <a:lnTo>
                  <a:pt x="792316" y="167259"/>
                </a:lnTo>
                <a:lnTo>
                  <a:pt x="806189" y="154305"/>
                </a:lnTo>
                <a:lnTo>
                  <a:pt x="804418" y="154305"/>
                </a:lnTo>
                <a:lnTo>
                  <a:pt x="812038" y="148844"/>
                </a:lnTo>
                <a:lnTo>
                  <a:pt x="814409" y="148844"/>
                </a:lnTo>
                <a:lnTo>
                  <a:pt x="820056" y="145757"/>
                </a:lnTo>
                <a:lnTo>
                  <a:pt x="791485" y="74648"/>
                </a:lnTo>
                <a:close/>
              </a:path>
              <a:path w="1016635" h="1584960">
                <a:moveTo>
                  <a:pt x="470154" y="817118"/>
                </a:moveTo>
                <a:lnTo>
                  <a:pt x="470061" y="818642"/>
                </a:lnTo>
                <a:lnTo>
                  <a:pt x="470154" y="817118"/>
                </a:lnTo>
                <a:close/>
              </a:path>
              <a:path w="1016635" h="1584960">
                <a:moveTo>
                  <a:pt x="547877" y="748792"/>
                </a:moveTo>
                <a:lnTo>
                  <a:pt x="547751" y="750316"/>
                </a:lnTo>
                <a:lnTo>
                  <a:pt x="547877" y="748792"/>
                </a:lnTo>
                <a:close/>
              </a:path>
              <a:path w="1016635" h="1584960">
                <a:moveTo>
                  <a:pt x="550044" y="714629"/>
                </a:moveTo>
                <a:lnTo>
                  <a:pt x="549910" y="714629"/>
                </a:lnTo>
                <a:lnTo>
                  <a:pt x="549910" y="716026"/>
                </a:lnTo>
                <a:lnTo>
                  <a:pt x="550044" y="714629"/>
                </a:lnTo>
                <a:close/>
              </a:path>
              <a:path w="1016635" h="1584960">
                <a:moveTo>
                  <a:pt x="553425" y="680466"/>
                </a:moveTo>
                <a:lnTo>
                  <a:pt x="553212" y="681989"/>
                </a:lnTo>
                <a:lnTo>
                  <a:pt x="553425" y="680466"/>
                </a:lnTo>
                <a:close/>
              </a:path>
              <a:path w="1016635" h="1584960">
                <a:moveTo>
                  <a:pt x="558164" y="646684"/>
                </a:moveTo>
                <a:lnTo>
                  <a:pt x="557911" y="647954"/>
                </a:lnTo>
                <a:lnTo>
                  <a:pt x="558164" y="646684"/>
                </a:lnTo>
                <a:close/>
              </a:path>
              <a:path w="1016635" h="1584960">
                <a:moveTo>
                  <a:pt x="564176" y="612901"/>
                </a:moveTo>
                <a:lnTo>
                  <a:pt x="563916" y="614127"/>
                </a:lnTo>
                <a:lnTo>
                  <a:pt x="564176" y="612901"/>
                </a:lnTo>
                <a:close/>
              </a:path>
              <a:path w="1016635" h="1584960">
                <a:moveTo>
                  <a:pt x="571343" y="579628"/>
                </a:moveTo>
                <a:lnTo>
                  <a:pt x="570992" y="581025"/>
                </a:lnTo>
                <a:lnTo>
                  <a:pt x="571343" y="579628"/>
                </a:lnTo>
                <a:close/>
              </a:path>
              <a:path w="1016635" h="1584960">
                <a:moveTo>
                  <a:pt x="579627" y="546735"/>
                </a:moveTo>
                <a:lnTo>
                  <a:pt x="579247" y="548132"/>
                </a:lnTo>
                <a:lnTo>
                  <a:pt x="579458" y="547408"/>
                </a:lnTo>
                <a:lnTo>
                  <a:pt x="579627" y="546735"/>
                </a:lnTo>
                <a:close/>
              </a:path>
              <a:path w="1016635" h="1584960">
                <a:moveTo>
                  <a:pt x="579458" y="547408"/>
                </a:moveTo>
                <a:lnTo>
                  <a:pt x="579247" y="548132"/>
                </a:lnTo>
                <a:lnTo>
                  <a:pt x="579458" y="547408"/>
                </a:lnTo>
                <a:close/>
              </a:path>
              <a:path w="1016635" h="1584960">
                <a:moveTo>
                  <a:pt x="579655" y="546735"/>
                </a:moveTo>
                <a:lnTo>
                  <a:pt x="579458" y="547408"/>
                </a:lnTo>
                <a:lnTo>
                  <a:pt x="579655" y="546735"/>
                </a:lnTo>
                <a:close/>
              </a:path>
              <a:path w="1016635" h="1584960">
                <a:moveTo>
                  <a:pt x="589190" y="514223"/>
                </a:moveTo>
                <a:lnTo>
                  <a:pt x="588860" y="515225"/>
                </a:lnTo>
                <a:lnTo>
                  <a:pt x="589190" y="514223"/>
                </a:lnTo>
                <a:close/>
              </a:path>
              <a:path w="1016635" h="1584960">
                <a:moveTo>
                  <a:pt x="599735" y="482346"/>
                </a:moveTo>
                <a:lnTo>
                  <a:pt x="599353" y="483379"/>
                </a:lnTo>
                <a:lnTo>
                  <a:pt x="599735" y="482346"/>
                </a:lnTo>
                <a:close/>
              </a:path>
              <a:path w="1016635" h="1584960">
                <a:moveTo>
                  <a:pt x="611296" y="451070"/>
                </a:moveTo>
                <a:lnTo>
                  <a:pt x="610870" y="452120"/>
                </a:lnTo>
                <a:lnTo>
                  <a:pt x="611296" y="451070"/>
                </a:lnTo>
                <a:close/>
              </a:path>
              <a:path w="1016635" h="1584960">
                <a:moveTo>
                  <a:pt x="623889" y="420243"/>
                </a:moveTo>
                <a:lnTo>
                  <a:pt x="623315" y="421513"/>
                </a:lnTo>
                <a:lnTo>
                  <a:pt x="623889" y="420243"/>
                </a:lnTo>
                <a:close/>
              </a:path>
              <a:path w="1016635" h="1584960">
                <a:moveTo>
                  <a:pt x="637413" y="390271"/>
                </a:moveTo>
                <a:lnTo>
                  <a:pt x="636777" y="391541"/>
                </a:lnTo>
                <a:lnTo>
                  <a:pt x="637413" y="390271"/>
                </a:lnTo>
                <a:close/>
              </a:path>
              <a:path w="1016635" h="1584960">
                <a:moveTo>
                  <a:pt x="651763" y="361314"/>
                </a:moveTo>
                <a:lnTo>
                  <a:pt x="651128" y="362458"/>
                </a:lnTo>
                <a:lnTo>
                  <a:pt x="651763" y="361314"/>
                </a:lnTo>
                <a:close/>
              </a:path>
              <a:path w="1016635" h="1584960">
                <a:moveTo>
                  <a:pt x="666503" y="333817"/>
                </a:moveTo>
                <a:lnTo>
                  <a:pt x="666242" y="334263"/>
                </a:lnTo>
                <a:lnTo>
                  <a:pt x="666503" y="333817"/>
                </a:lnTo>
                <a:close/>
              </a:path>
              <a:path w="1016635" h="1584960">
                <a:moveTo>
                  <a:pt x="666910" y="333121"/>
                </a:moveTo>
                <a:lnTo>
                  <a:pt x="666503" y="333817"/>
                </a:lnTo>
                <a:lnTo>
                  <a:pt x="666910" y="333121"/>
                </a:lnTo>
                <a:close/>
              </a:path>
              <a:path w="1016635" h="1584960">
                <a:moveTo>
                  <a:pt x="682333" y="306748"/>
                </a:moveTo>
                <a:lnTo>
                  <a:pt x="682117" y="307086"/>
                </a:lnTo>
                <a:lnTo>
                  <a:pt x="682333" y="306748"/>
                </a:lnTo>
                <a:close/>
              </a:path>
              <a:path w="1016635" h="1584960">
                <a:moveTo>
                  <a:pt x="682932" y="305816"/>
                </a:moveTo>
                <a:lnTo>
                  <a:pt x="682333" y="306748"/>
                </a:lnTo>
                <a:lnTo>
                  <a:pt x="682932" y="305816"/>
                </a:lnTo>
                <a:close/>
              </a:path>
              <a:path w="1016635" h="1584960">
                <a:moveTo>
                  <a:pt x="699643" y="279781"/>
                </a:moveTo>
                <a:lnTo>
                  <a:pt x="698753" y="280924"/>
                </a:lnTo>
                <a:lnTo>
                  <a:pt x="698909" y="280924"/>
                </a:lnTo>
                <a:lnTo>
                  <a:pt x="699643" y="279781"/>
                </a:lnTo>
                <a:close/>
              </a:path>
              <a:path w="1016635" h="1584960">
                <a:moveTo>
                  <a:pt x="717042" y="254635"/>
                </a:moveTo>
                <a:lnTo>
                  <a:pt x="716026" y="255905"/>
                </a:lnTo>
                <a:lnTo>
                  <a:pt x="716158" y="255905"/>
                </a:lnTo>
                <a:lnTo>
                  <a:pt x="717042" y="254635"/>
                </a:lnTo>
                <a:close/>
              </a:path>
              <a:path w="1016635" h="1584960">
                <a:moveTo>
                  <a:pt x="734949" y="230886"/>
                </a:moveTo>
                <a:lnTo>
                  <a:pt x="734060" y="232029"/>
                </a:lnTo>
                <a:lnTo>
                  <a:pt x="734360" y="231664"/>
                </a:lnTo>
                <a:lnTo>
                  <a:pt x="734949" y="230886"/>
                </a:lnTo>
                <a:close/>
              </a:path>
              <a:path w="1016635" h="1584960">
                <a:moveTo>
                  <a:pt x="734360" y="231664"/>
                </a:moveTo>
                <a:lnTo>
                  <a:pt x="734060" y="232029"/>
                </a:lnTo>
                <a:lnTo>
                  <a:pt x="734360" y="231664"/>
                </a:lnTo>
                <a:close/>
              </a:path>
              <a:path w="1016635" h="1584960">
                <a:moveTo>
                  <a:pt x="735001" y="230886"/>
                </a:moveTo>
                <a:lnTo>
                  <a:pt x="734360" y="231664"/>
                </a:lnTo>
                <a:lnTo>
                  <a:pt x="735001" y="230886"/>
                </a:lnTo>
                <a:close/>
              </a:path>
              <a:path w="1016635" h="1584960">
                <a:moveTo>
                  <a:pt x="982828" y="58420"/>
                </a:moveTo>
                <a:lnTo>
                  <a:pt x="821182" y="58420"/>
                </a:lnTo>
                <a:lnTo>
                  <a:pt x="857631" y="125222"/>
                </a:lnTo>
                <a:lnTo>
                  <a:pt x="820056" y="145757"/>
                </a:lnTo>
                <a:lnTo>
                  <a:pt x="846709" y="212089"/>
                </a:lnTo>
                <a:lnTo>
                  <a:pt x="982828" y="58420"/>
                </a:lnTo>
                <a:close/>
              </a:path>
              <a:path w="1016635" h="1584960">
                <a:moveTo>
                  <a:pt x="753566" y="208342"/>
                </a:moveTo>
                <a:lnTo>
                  <a:pt x="752601" y="209423"/>
                </a:lnTo>
                <a:lnTo>
                  <a:pt x="753566" y="208342"/>
                </a:lnTo>
                <a:close/>
              </a:path>
              <a:path w="1016635" h="1584960">
                <a:moveTo>
                  <a:pt x="772668" y="186944"/>
                </a:moveTo>
                <a:lnTo>
                  <a:pt x="771398" y="188341"/>
                </a:lnTo>
                <a:lnTo>
                  <a:pt x="771650" y="188083"/>
                </a:lnTo>
                <a:lnTo>
                  <a:pt x="772668" y="186944"/>
                </a:lnTo>
                <a:close/>
              </a:path>
              <a:path w="1016635" h="1584960">
                <a:moveTo>
                  <a:pt x="771650" y="188083"/>
                </a:moveTo>
                <a:lnTo>
                  <a:pt x="771398" y="188341"/>
                </a:lnTo>
                <a:lnTo>
                  <a:pt x="771650" y="188083"/>
                </a:lnTo>
                <a:close/>
              </a:path>
              <a:path w="1016635" h="1584960">
                <a:moveTo>
                  <a:pt x="772769" y="186944"/>
                </a:moveTo>
                <a:lnTo>
                  <a:pt x="771650" y="188083"/>
                </a:lnTo>
                <a:lnTo>
                  <a:pt x="772769" y="186944"/>
                </a:lnTo>
                <a:close/>
              </a:path>
              <a:path w="1016635" h="1584960">
                <a:moveTo>
                  <a:pt x="792316" y="167259"/>
                </a:moveTo>
                <a:lnTo>
                  <a:pt x="792099" y="167259"/>
                </a:lnTo>
                <a:lnTo>
                  <a:pt x="790956" y="168529"/>
                </a:lnTo>
                <a:lnTo>
                  <a:pt x="792316" y="167259"/>
                </a:lnTo>
                <a:close/>
              </a:path>
              <a:path w="1016635" h="1584960">
                <a:moveTo>
                  <a:pt x="812038" y="148844"/>
                </a:moveTo>
                <a:lnTo>
                  <a:pt x="804418" y="154305"/>
                </a:lnTo>
                <a:lnTo>
                  <a:pt x="808689" y="151970"/>
                </a:lnTo>
                <a:lnTo>
                  <a:pt x="812038" y="148844"/>
                </a:lnTo>
                <a:close/>
              </a:path>
              <a:path w="1016635" h="1584960">
                <a:moveTo>
                  <a:pt x="808689" y="151970"/>
                </a:moveTo>
                <a:lnTo>
                  <a:pt x="804418" y="154305"/>
                </a:lnTo>
                <a:lnTo>
                  <a:pt x="806189" y="154305"/>
                </a:lnTo>
                <a:lnTo>
                  <a:pt x="808689" y="151970"/>
                </a:lnTo>
                <a:close/>
              </a:path>
              <a:path w="1016635" h="1584960">
                <a:moveTo>
                  <a:pt x="814409" y="148844"/>
                </a:moveTo>
                <a:lnTo>
                  <a:pt x="812038" y="148844"/>
                </a:lnTo>
                <a:lnTo>
                  <a:pt x="808689" y="151970"/>
                </a:lnTo>
                <a:lnTo>
                  <a:pt x="814409" y="148844"/>
                </a:lnTo>
                <a:close/>
              </a:path>
              <a:path w="1016635" h="1584960">
                <a:moveTo>
                  <a:pt x="821182" y="58420"/>
                </a:moveTo>
                <a:lnTo>
                  <a:pt x="791485" y="74648"/>
                </a:lnTo>
                <a:lnTo>
                  <a:pt x="820056" y="145757"/>
                </a:lnTo>
                <a:lnTo>
                  <a:pt x="857631" y="125222"/>
                </a:lnTo>
                <a:lnTo>
                  <a:pt x="821182" y="58420"/>
                </a:lnTo>
                <a:close/>
              </a:path>
              <a:path w="1016635" h="1584960">
                <a:moveTo>
                  <a:pt x="761492" y="0"/>
                </a:moveTo>
                <a:lnTo>
                  <a:pt x="791485" y="74648"/>
                </a:lnTo>
                <a:lnTo>
                  <a:pt x="821182" y="58420"/>
                </a:lnTo>
                <a:lnTo>
                  <a:pt x="982828" y="58420"/>
                </a:lnTo>
                <a:lnTo>
                  <a:pt x="1016126" y="20828"/>
                </a:lnTo>
                <a:lnTo>
                  <a:pt x="761492" y="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0" name="object 59"/>
          <p:cNvSpPr>
            <a:spLocks/>
          </p:cNvSpPr>
          <p:nvPr/>
        </p:nvSpPr>
        <p:spPr bwMode="auto">
          <a:xfrm>
            <a:off x="4613275" y="2638425"/>
            <a:ext cx="942975" cy="1500188"/>
          </a:xfrm>
          <a:custGeom>
            <a:avLst/>
            <a:gdLst/>
            <a:ahLst/>
            <a:cxnLst>
              <a:cxn ang="0">
                <a:pos x="719077" y="1429559"/>
              </a:cxn>
              <a:cxn ang="0">
                <a:pos x="751885" y="1360835"/>
              </a:cxn>
              <a:cxn ang="0">
                <a:pos x="433831" y="731265"/>
              </a:cxn>
              <a:cxn ang="0">
                <a:pos x="554481" y="1226311"/>
              </a:cxn>
              <a:cxn ang="0">
                <a:pos x="749022" y="1358137"/>
              </a:cxn>
              <a:cxn ang="0">
                <a:pos x="683940" y="1286001"/>
              </a:cxn>
              <a:cxn ang="0">
                <a:pos x="594232" y="1136141"/>
              </a:cxn>
              <a:cxn ang="0">
                <a:pos x="520572" y="891413"/>
              </a:cxn>
              <a:cxn ang="0">
                <a:pos x="505096" y="664844"/>
              </a:cxn>
              <a:cxn ang="0">
                <a:pos x="760044" y="1364741"/>
              </a:cxn>
              <a:cxn ang="0">
                <a:pos x="749638" y="1359759"/>
              </a:cxn>
              <a:cxn ang="0">
                <a:pos x="737488" y="1347342"/>
              </a:cxn>
              <a:cxn ang="0">
                <a:pos x="736267" y="1346072"/>
              </a:cxn>
              <a:cxn ang="0">
                <a:pos x="718343" y="1327403"/>
              </a:cxn>
              <a:cxn ang="0">
                <a:pos x="701928" y="1308734"/>
              </a:cxn>
              <a:cxn ang="0">
                <a:pos x="683940" y="1286001"/>
              </a:cxn>
              <a:cxn ang="0">
                <a:pos x="651723" y="1240523"/>
              </a:cxn>
              <a:cxn ang="0">
                <a:pos x="621067" y="1189227"/>
              </a:cxn>
              <a:cxn ang="0">
                <a:pos x="594395" y="1136141"/>
              </a:cxn>
              <a:cxn ang="0">
                <a:pos x="558926" y="1047495"/>
              </a:cxn>
              <a:cxn ang="0">
                <a:pos x="540511" y="986408"/>
              </a:cxn>
              <a:cxn ang="0">
                <a:pos x="526362" y="924516"/>
              </a:cxn>
              <a:cxn ang="0">
                <a:pos x="513172" y="827846"/>
              </a:cxn>
              <a:cxn ang="0">
                <a:pos x="511267" y="794638"/>
              </a:cxn>
              <a:cxn ang="0">
                <a:pos x="411988" y="569213"/>
              </a:cxn>
              <a:cxn ang="0">
                <a:pos x="493521" y="587247"/>
              </a:cxn>
              <a:cxn ang="0">
                <a:pos x="482705" y="537971"/>
              </a:cxn>
              <a:cxn ang="0">
                <a:pos x="395350" y="507110"/>
              </a:cxn>
              <a:cxn ang="0">
                <a:pos x="395731" y="508507"/>
              </a:cxn>
              <a:cxn ang="0">
                <a:pos x="375284" y="448309"/>
              </a:cxn>
              <a:cxn ang="0">
                <a:pos x="375189" y="448309"/>
              </a:cxn>
              <a:cxn ang="0">
                <a:pos x="433906" y="389635"/>
              </a:cxn>
              <a:cxn ang="0">
                <a:pos x="421911" y="362203"/>
              </a:cxn>
              <a:cxn ang="0">
                <a:pos x="421911" y="362203"/>
              </a:cxn>
              <a:cxn ang="0">
                <a:pos x="405764" y="328421"/>
              </a:cxn>
              <a:cxn ang="0">
                <a:pos x="382242" y="284733"/>
              </a:cxn>
              <a:cxn ang="0">
                <a:pos x="353666" y="238378"/>
              </a:cxn>
              <a:cxn ang="0">
                <a:pos x="260268" y="238440"/>
              </a:cxn>
              <a:cxn ang="0">
                <a:pos x="353666" y="238378"/>
              </a:cxn>
              <a:cxn ang="0">
                <a:pos x="226344" y="197882"/>
              </a:cxn>
              <a:cxn ang="0">
                <a:pos x="226344" y="197882"/>
              </a:cxn>
              <a:cxn ang="0">
                <a:pos x="207390" y="178180"/>
              </a:cxn>
              <a:cxn ang="0">
                <a:pos x="207390" y="178180"/>
              </a:cxn>
              <a:cxn ang="0">
                <a:pos x="189716" y="161614"/>
              </a:cxn>
              <a:cxn ang="0">
                <a:pos x="172084" y="146303"/>
              </a:cxn>
              <a:cxn ang="0">
                <a:pos x="172084" y="146303"/>
              </a:cxn>
              <a:cxn ang="0">
                <a:pos x="281103" y="144906"/>
              </a:cxn>
              <a:cxn ang="0">
                <a:pos x="151510" y="130682"/>
              </a:cxn>
              <a:cxn ang="0">
                <a:pos x="133354" y="118460"/>
              </a:cxn>
              <a:cxn ang="0">
                <a:pos x="255800" y="119125"/>
              </a:cxn>
              <a:cxn ang="0">
                <a:pos x="242692" y="106806"/>
              </a:cxn>
              <a:cxn ang="0">
                <a:pos x="95372" y="97975"/>
              </a:cxn>
              <a:cxn ang="0">
                <a:pos x="94233" y="97408"/>
              </a:cxn>
              <a:cxn ang="0">
                <a:pos x="231940" y="97408"/>
              </a:cxn>
              <a:cxn ang="0">
                <a:pos x="75183" y="89661"/>
              </a:cxn>
              <a:cxn ang="0">
                <a:pos x="222919" y="89661"/>
              </a:cxn>
              <a:cxn ang="0">
                <a:pos x="57626" y="84093"/>
              </a:cxn>
              <a:cxn ang="0">
                <a:pos x="216568" y="84454"/>
              </a:cxn>
              <a:cxn ang="0">
                <a:pos x="39338" y="79840"/>
              </a:cxn>
              <a:cxn ang="0">
                <a:pos x="210719" y="80009"/>
              </a:cxn>
              <a:cxn ang="0">
                <a:pos x="20749" y="77153"/>
              </a:cxn>
              <a:cxn ang="0">
                <a:pos x="207043" y="77215"/>
              </a:cxn>
              <a:cxn ang="0">
                <a:pos x="127000" y="28575"/>
              </a:cxn>
            </a:cxnLst>
            <a:rect l="0" t="0" r="r" b="b"/>
            <a:pathLst>
              <a:path w="943610" h="1501139">
                <a:moveTo>
                  <a:pt x="719077" y="1429559"/>
                </a:moveTo>
                <a:lnTo>
                  <a:pt x="687958" y="1500631"/>
                </a:lnTo>
                <a:lnTo>
                  <a:pt x="943228" y="1487550"/>
                </a:lnTo>
                <a:lnTo>
                  <a:pt x="908207" y="1445513"/>
                </a:lnTo>
                <a:lnTo>
                  <a:pt x="752220" y="1445513"/>
                </a:lnTo>
                <a:lnTo>
                  <a:pt x="719077" y="1429559"/>
                </a:lnTo>
                <a:close/>
              </a:path>
              <a:path w="943610" h="1501139">
                <a:moveTo>
                  <a:pt x="749413" y="1360273"/>
                </a:moveTo>
                <a:lnTo>
                  <a:pt x="719077" y="1429559"/>
                </a:lnTo>
                <a:lnTo>
                  <a:pt x="752220" y="1445513"/>
                </a:lnTo>
                <a:lnTo>
                  <a:pt x="785240" y="1376806"/>
                </a:lnTo>
                <a:lnTo>
                  <a:pt x="760044" y="1364741"/>
                </a:lnTo>
                <a:lnTo>
                  <a:pt x="756030" y="1364741"/>
                </a:lnTo>
                <a:lnTo>
                  <a:pt x="749413" y="1360273"/>
                </a:lnTo>
                <a:close/>
              </a:path>
              <a:path w="943610" h="1501139">
                <a:moveTo>
                  <a:pt x="779652" y="1291208"/>
                </a:moveTo>
                <a:lnTo>
                  <a:pt x="749961" y="1359022"/>
                </a:lnTo>
                <a:lnTo>
                  <a:pt x="751885" y="1360835"/>
                </a:lnTo>
                <a:lnTo>
                  <a:pt x="785240" y="1376806"/>
                </a:lnTo>
                <a:lnTo>
                  <a:pt x="752220" y="1445513"/>
                </a:lnTo>
                <a:lnTo>
                  <a:pt x="908207" y="1445513"/>
                </a:lnTo>
                <a:lnTo>
                  <a:pt x="779652" y="1291208"/>
                </a:lnTo>
                <a:close/>
              </a:path>
              <a:path w="943610" h="1501139">
                <a:moveTo>
                  <a:pt x="505096" y="664844"/>
                </a:moveTo>
                <a:lnTo>
                  <a:pt x="428625" y="664844"/>
                </a:lnTo>
                <a:lnTo>
                  <a:pt x="431800" y="698626"/>
                </a:lnTo>
                <a:lnTo>
                  <a:pt x="433831" y="731265"/>
                </a:lnTo>
                <a:lnTo>
                  <a:pt x="434466" y="763651"/>
                </a:lnTo>
                <a:lnTo>
                  <a:pt x="437133" y="833627"/>
                </a:lnTo>
                <a:lnTo>
                  <a:pt x="445388" y="903858"/>
                </a:lnTo>
                <a:lnTo>
                  <a:pt x="458596" y="972819"/>
                </a:lnTo>
                <a:lnTo>
                  <a:pt x="476503" y="1040002"/>
                </a:lnTo>
                <a:lnTo>
                  <a:pt x="498728" y="1105026"/>
                </a:lnTo>
                <a:lnTo>
                  <a:pt x="524763" y="1167256"/>
                </a:lnTo>
                <a:lnTo>
                  <a:pt x="554481" y="1226311"/>
                </a:lnTo>
                <a:lnTo>
                  <a:pt x="587628" y="1281810"/>
                </a:lnTo>
                <a:lnTo>
                  <a:pt x="623823" y="1332991"/>
                </a:lnTo>
                <a:lnTo>
                  <a:pt x="662685" y="1379600"/>
                </a:lnTo>
                <a:lnTo>
                  <a:pt x="707897" y="1424177"/>
                </a:lnTo>
                <a:lnTo>
                  <a:pt x="719077" y="1429559"/>
                </a:lnTo>
                <a:lnTo>
                  <a:pt x="749413" y="1360273"/>
                </a:lnTo>
                <a:lnTo>
                  <a:pt x="746251" y="1358137"/>
                </a:lnTo>
                <a:lnTo>
                  <a:pt x="749022" y="1358137"/>
                </a:lnTo>
                <a:lnTo>
                  <a:pt x="737566" y="1347342"/>
                </a:lnTo>
                <a:lnTo>
                  <a:pt x="736218" y="1346072"/>
                </a:lnTo>
                <a:lnTo>
                  <a:pt x="719533" y="1328673"/>
                </a:lnTo>
                <a:lnTo>
                  <a:pt x="718311" y="1327403"/>
                </a:lnTo>
                <a:lnTo>
                  <a:pt x="702008" y="1308734"/>
                </a:lnTo>
                <a:lnTo>
                  <a:pt x="700785" y="1307337"/>
                </a:lnTo>
                <a:lnTo>
                  <a:pt x="683767" y="1286001"/>
                </a:lnTo>
                <a:lnTo>
                  <a:pt x="683940" y="1286001"/>
                </a:lnTo>
                <a:lnTo>
                  <a:pt x="668101" y="1264538"/>
                </a:lnTo>
                <a:lnTo>
                  <a:pt x="651128" y="1239646"/>
                </a:lnTo>
                <a:lnTo>
                  <a:pt x="635634" y="1214881"/>
                </a:lnTo>
                <a:lnTo>
                  <a:pt x="621684" y="1190370"/>
                </a:lnTo>
                <a:lnTo>
                  <a:pt x="621029" y="1189227"/>
                </a:lnTo>
                <a:lnTo>
                  <a:pt x="607657" y="1163573"/>
                </a:lnTo>
                <a:lnTo>
                  <a:pt x="594395" y="1136141"/>
                </a:lnTo>
                <a:lnTo>
                  <a:pt x="594232" y="1136141"/>
                </a:lnTo>
                <a:lnTo>
                  <a:pt x="581278" y="1106550"/>
                </a:lnTo>
                <a:lnTo>
                  <a:pt x="570178" y="1078483"/>
                </a:lnTo>
                <a:lnTo>
                  <a:pt x="559430" y="1048892"/>
                </a:lnTo>
                <a:lnTo>
                  <a:pt x="549275" y="1017396"/>
                </a:lnTo>
                <a:lnTo>
                  <a:pt x="540873" y="987678"/>
                </a:lnTo>
                <a:lnTo>
                  <a:pt x="533108" y="956563"/>
                </a:lnTo>
                <a:lnTo>
                  <a:pt x="526160" y="923543"/>
                </a:lnTo>
                <a:lnTo>
                  <a:pt x="520572" y="891413"/>
                </a:lnTo>
                <a:lnTo>
                  <a:pt x="516462" y="860805"/>
                </a:lnTo>
                <a:lnTo>
                  <a:pt x="513228" y="828420"/>
                </a:lnTo>
                <a:lnTo>
                  <a:pt x="511266" y="796163"/>
                </a:lnTo>
                <a:lnTo>
                  <a:pt x="511267" y="794638"/>
                </a:lnTo>
                <a:lnTo>
                  <a:pt x="510539" y="762126"/>
                </a:lnTo>
                <a:lnTo>
                  <a:pt x="509904" y="727328"/>
                </a:lnTo>
                <a:lnTo>
                  <a:pt x="507745" y="692022"/>
                </a:lnTo>
                <a:lnTo>
                  <a:pt x="505096" y="664844"/>
                </a:lnTo>
                <a:close/>
              </a:path>
              <a:path w="943610" h="1501139">
                <a:moveTo>
                  <a:pt x="749638" y="1359759"/>
                </a:moveTo>
                <a:lnTo>
                  <a:pt x="749413" y="1360273"/>
                </a:lnTo>
                <a:lnTo>
                  <a:pt x="756030" y="1364741"/>
                </a:lnTo>
                <a:lnTo>
                  <a:pt x="751885" y="1360835"/>
                </a:lnTo>
                <a:lnTo>
                  <a:pt x="749638" y="1359759"/>
                </a:lnTo>
                <a:close/>
              </a:path>
              <a:path w="943610" h="1501139">
                <a:moveTo>
                  <a:pt x="751885" y="1360835"/>
                </a:moveTo>
                <a:lnTo>
                  <a:pt x="756030" y="1364741"/>
                </a:lnTo>
                <a:lnTo>
                  <a:pt x="760044" y="1364741"/>
                </a:lnTo>
                <a:lnTo>
                  <a:pt x="751885" y="1360835"/>
                </a:lnTo>
                <a:close/>
              </a:path>
              <a:path w="943610" h="1501139">
                <a:moveTo>
                  <a:pt x="749961" y="1359022"/>
                </a:moveTo>
                <a:lnTo>
                  <a:pt x="749638" y="1359759"/>
                </a:lnTo>
                <a:lnTo>
                  <a:pt x="751885" y="1360835"/>
                </a:lnTo>
                <a:lnTo>
                  <a:pt x="749961" y="1359022"/>
                </a:lnTo>
                <a:close/>
              </a:path>
              <a:path w="943610" h="1501139">
                <a:moveTo>
                  <a:pt x="746251" y="1358137"/>
                </a:moveTo>
                <a:lnTo>
                  <a:pt x="749413" y="1360273"/>
                </a:lnTo>
                <a:lnTo>
                  <a:pt x="749638" y="1359759"/>
                </a:lnTo>
                <a:lnTo>
                  <a:pt x="746251" y="1358137"/>
                </a:lnTo>
                <a:close/>
              </a:path>
              <a:path w="943610" h="1501139">
                <a:moveTo>
                  <a:pt x="749022" y="1358137"/>
                </a:moveTo>
                <a:lnTo>
                  <a:pt x="746251" y="1358137"/>
                </a:lnTo>
                <a:lnTo>
                  <a:pt x="749638" y="1359759"/>
                </a:lnTo>
                <a:lnTo>
                  <a:pt x="749961" y="1359022"/>
                </a:lnTo>
                <a:lnTo>
                  <a:pt x="749022" y="1358137"/>
                </a:lnTo>
                <a:close/>
              </a:path>
              <a:path w="943610" h="1501139">
                <a:moveTo>
                  <a:pt x="736218" y="1346072"/>
                </a:moveTo>
                <a:lnTo>
                  <a:pt x="737488" y="1347342"/>
                </a:lnTo>
                <a:lnTo>
                  <a:pt x="736736" y="1346561"/>
                </a:lnTo>
                <a:lnTo>
                  <a:pt x="736218" y="1346072"/>
                </a:lnTo>
                <a:close/>
              </a:path>
              <a:path w="943610" h="1501139">
                <a:moveTo>
                  <a:pt x="736736" y="1346561"/>
                </a:moveTo>
                <a:lnTo>
                  <a:pt x="737488" y="1347342"/>
                </a:lnTo>
                <a:lnTo>
                  <a:pt x="736736" y="1346561"/>
                </a:lnTo>
                <a:close/>
              </a:path>
              <a:path w="943610" h="1501139">
                <a:moveTo>
                  <a:pt x="736267" y="1346072"/>
                </a:moveTo>
                <a:lnTo>
                  <a:pt x="736736" y="1346561"/>
                </a:lnTo>
                <a:lnTo>
                  <a:pt x="736267" y="1346072"/>
                </a:lnTo>
                <a:close/>
              </a:path>
              <a:path w="943610" h="1501139">
                <a:moveTo>
                  <a:pt x="718311" y="1327403"/>
                </a:moveTo>
                <a:lnTo>
                  <a:pt x="719454" y="1328673"/>
                </a:lnTo>
                <a:lnTo>
                  <a:pt x="718663" y="1327769"/>
                </a:lnTo>
                <a:lnTo>
                  <a:pt x="718311" y="1327403"/>
                </a:lnTo>
                <a:close/>
              </a:path>
              <a:path w="943610" h="1501139">
                <a:moveTo>
                  <a:pt x="718663" y="1327769"/>
                </a:moveTo>
                <a:lnTo>
                  <a:pt x="719454" y="1328673"/>
                </a:lnTo>
                <a:lnTo>
                  <a:pt x="718663" y="1327769"/>
                </a:lnTo>
                <a:close/>
              </a:path>
              <a:path w="943610" h="1501139">
                <a:moveTo>
                  <a:pt x="718343" y="1327403"/>
                </a:moveTo>
                <a:lnTo>
                  <a:pt x="718663" y="1327769"/>
                </a:lnTo>
                <a:lnTo>
                  <a:pt x="718343" y="1327403"/>
                </a:lnTo>
                <a:close/>
              </a:path>
              <a:path w="943610" h="1501139">
                <a:moveTo>
                  <a:pt x="700785" y="1307337"/>
                </a:moveTo>
                <a:lnTo>
                  <a:pt x="701928" y="1308734"/>
                </a:lnTo>
                <a:lnTo>
                  <a:pt x="701095" y="1307692"/>
                </a:lnTo>
                <a:lnTo>
                  <a:pt x="700785" y="1307337"/>
                </a:lnTo>
                <a:close/>
              </a:path>
              <a:path w="943610" h="1501139">
                <a:moveTo>
                  <a:pt x="701095" y="1307692"/>
                </a:moveTo>
                <a:lnTo>
                  <a:pt x="701928" y="1308734"/>
                </a:lnTo>
                <a:lnTo>
                  <a:pt x="701095" y="1307692"/>
                </a:lnTo>
                <a:close/>
              </a:path>
              <a:path w="943610" h="1501139">
                <a:moveTo>
                  <a:pt x="700812" y="1307337"/>
                </a:moveTo>
                <a:lnTo>
                  <a:pt x="701095" y="1307692"/>
                </a:lnTo>
                <a:lnTo>
                  <a:pt x="700812" y="1307337"/>
                </a:lnTo>
                <a:close/>
              </a:path>
              <a:path w="943610" h="1501139">
                <a:moveTo>
                  <a:pt x="683940" y="1286001"/>
                </a:moveTo>
                <a:lnTo>
                  <a:pt x="683767" y="1286001"/>
                </a:lnTo>
                <a:lnTo>
                  <a:pt x="684783" y="1287144"/>
                </a:lnTo>
                <a:lnTo>
                  <a:pt x="683940" y="1286001"/>
                </a:lnTo>
                <a:close/>
              </a:path>
              <a:path w="943610" h="1501139">
                <a:moveTo>
                  <a:pt x="667257" y="1263395"/>
                </a:moveTo>
                <a:lnTo>
                  <a:pt x="668019" y="1264538"/>
                </a:lnTo>
                <a:lnTo>
                  <a:pt x="667257" y="1263395"/>
                </a:lnTo>
                <a:close/>
              </a:path>
              <a:path w="943610" h="1501139">
                <a:moveTo>
                  <a:pt x="651723" y="1240523"/>
                </a:moveTo>
                <a:lnTo>
                  <a:pt x="651890" y="1240789"/>
                </a:lnTo>
                <a:lnTo>
                  <a:pt x="651723" y="1240523"/>
                </a:lnTo>
                <a:close/>
              </a:path>
              <a:path w="943610" h="1501139">
                <a:moveTo>
                  <a:pt x="651173" y="1239646"/>
                </a:moveTo>
                <a:lnTo>
                  <a:pt x="651723" y="1240523"/>
                </a:lnTo>
                <a:lnTo>
                  <a:pt x="651173" y="1239646"/>
                </a:lnTo>
                <a:close/>
              </a:path>
              <a:path w="943610" h="1501139">
                <a:moveTo>
                  <a:pt x="635723" y="1214881"/>
                </a:moveTo>
                <a:lnTo>
                  <a:pt x="636523" y="1216278"/>
                </a:lnTo>
                <a:lnTo>
                  <a:pt x="635723" y="1214881"/>
                </a:lnTo>
                <a:close/>
              </a:path>
              <a:path w="943610" h="1501139">
                <a:moveTo>
                  <a:pt x="621459" y="1189977"/>
                </a:moveTo>
                <a:lnTo>
                  <a:pt x="621664" y="1190370"/>
                </a:lnTo>
                <a:lnTo>
                  <a:pt x="621459" y="1189977"/>
                </a:lnTo>
                <a:close/>
              </a:path>
              <a:path w="943610" h="1501139">
                <a:moveTo>
                  <a:pt x="621067" y="1189227"/>
                </a:moveTo>
                <a:lnTo>
                  <a:pt x="621459" y="1189977"/>
                </a:lnTo>
                <a:lnTo>
                  <a:pt x="621067" y="1189227"/>
                </a:lnTo>
                <a:close/>
              </a:path>
              <a:path w="943610" h="1501139">
                <a:moveTo>
                  <a:pt x="607059" y="1162430"/>
                </a:moveTo>
                <a:lnTo>
                  <a:pt x="607567" y="1163573"/>
                </a:lnTo>
                <a:lnTo>
                  <a:pt x="607059" y="1162430"/>
                </a:lnTo>
                <a:close/>
              </a:path>
              <a:path w="943610" h="1501139">
                <a:moveTo>
                  <a:pt x="593725" y="1134744"/>
                </a:moveTo>
                <a:lnTo>
                  <a:pt x="594232" y="1136141"/>
                </a:lnTo>
                <a:lnTo>
                  <a:pt x="594395" y="1136141"/>
                </a:lnTo>
                <a:lnTo>
                  <a:pt x="593725" y="1134744"/>
                </a:lnTo>
                <a:close/>
              </a:path>
              <a:path w="943610" h="1501139">
                <a:moveTo>
                  <a:pt x="581381" y="1106550"/>
                </a:moveTo>
                <a:lnTo>
                  <a:pt x="581786" y="1107566"/>
                </a:lnTo>
                <a:lnTo>
                  <a:pt x="581381" y="1106550"/>
                </a:lnTo>
                <a:close/>
              </a:path>
              <a:path w="943610" h="1501139">
                <a:moveTo>
                  <a:pt x="569721" y="1077340"/>
                </a:moveTo>
                <a:lnTo>
                  <a:pt x="570102" y="1078483"/>
                </a:lnTo>
                <a:lnTo>
                  <a:pt x="569721" y="1077340"/>
                </a:lnTo>
                <a:close/>
              </a:path>
              <a:path w="943610" h="1501139">
                <a:moveTo>
                  <a:pt x="558926" y="1047495"/>
                </a:moveTo>
                <a:lnTo>
                  <a:pt x="559307" y="1048892"/>
                </a:lnTo>
                <a:lnTo>
                  <a:pt x="558926" y="1047495"/>
                </a:lnTo>
                <a:close/>
              </a:path>
              <a:path w="943610" h="1501139">
                <a:moveTo>
                  <a:pt x="549330" y="1017396"/>
                </a:moveTo>
                <a:lnTo>
                  <a:pt x="549655" y="1018539"/>
                </a:lnTo>
                <a:lnTo>
                  <a:pt x="549330" y="1017396"/>
                </a:lnTo>
                <a:close/>
              </a:path>
              <a:path w="943610" h="1501139">
                <a:moveTo>
                  <a:pt x="540511" y="986408"/>
                </a:moveTo>
                <a:lnTo>
                  <a:pt x="540765" y="987678"/>
                </a:lnTo>
                <a:lnTo>
                  <a:pt x="540511" y="986408"/>
                </a:lnTo>
                <a:close/>
              </a:path>
              <a:path w="943610" h="1501139">
                <a:moveTo>
                  <a:pt x="532764" y="955166"/>
                </a:moveTo>
                <a:lnTo>
                  <a:pt x="533018" y="956563"/>
                </a:lnTo>
                <a:lnTo>
                  <a:pt x="532764" y="955166"/>
                </a:lnTo>
                <a:close/>
              </a:path>
              <a:path w="943610" h="1501139">
                <a:moveTo>
                  <a:pt x="526362" y="924516"/>
                </a:moveTo>
                <a:lnTo>
                  <a:pt x="526414" y="924813"/>
                </a:lnTo>
                <a:lnTo>
                  <a:pt x="526362" y="924516"/>
                </a:lnTo>
                <a:close/>
              </a:path>
              <a:path w="943610" h="1501139">
                <a:moveTo>
                  <a:pt x="526192" y="923543"/>
                </a:moveTo>
                <a:lnTo>
                  <a:pt x="526362" y="924516"/>
                </a:lnTo>
                <a:lnTo>
                  <a:pt x="526192" y="923543"/>
                </a:lnTo>
                <a:close/>
              </a:path>
              <a:path w="943610" h="1501139">
                <a:moveTo>
                  <a:pt x="520636" y="891413"/>
                </a:moveTo>
                <a:lnTo>
                  <a:pt x="520826" y="892809"/>
                </a:lnTo>
                <a:lnTo>
                  <a:pt x="520636" y="891413"/>
                </a:lnTo>
                <a:close/>
              </a:path>
              <a:path w="943610" h="1501139">
                <a:moveTo>
                  <a:pt x="516254" y="859281"/>
                </a:moveTo>
                <a:lnTo>
                  <a:pt x="516381" y="860805"/>
                </a:lnTo>
                <a:lnTo>
                  <a:pt x="516254" y="859281"/>
                </a:lnTo>
                <a:close/>
              </a:path>
              <a:path w="943610" h="1501139">
                <a:moveTo>
                  <a:pt x="513172" y="827846"/>
                </a:moveTo>
                <a:lnTo>
                  <a:pt x="513206" y="828420"/>
                </a:lnTo>
                <a:lnTo>
                  <a:pt x="513172" y="827846"/>
                </a:lnTo>
                <a:close/>
              </a:path>
              <a:path w="943610" h="1501139">
                <a:moveTo>
                  <a:pt x="513115" y="826896"/>
                </a:moveTo>
                <a:lnTo>
                  <a:pt x="513172" y="827846"/>
                </a:lnTo>
                <a:lnTo>
                  <a:pt x="513115" y="826896"/>
                </a:lnTo>
                <a:close/>
              </a:path>
              <a:path w="943610" h="1501139">
                <a:moveTo>
                  <a:pt x="511267" y="794638"/>
                </a:moveTo>
                <a:lnTo>
                  <a:pt x="511301" y="796163"/>
                </a:lnTo>
                <a:lnTo>
                  <a:pt x="511267" y="794638"/>
                </a:lnTo>
                <a:close/>
              </a:path>
              <a:path w="943610" h="1501139">
                <a:moveTo>
                  <a:pt x="433704" y="729614"/>
                </a:moveTo>
                <a:lnTo>
                  <a:pt x="433741" y="731265"/>
                </a:lnTo>
                <a:lnTo>
                  <a:pt x="433704" y="729614"/>
                </a:lnTo>
                <a:close/>
              </a:path>
              <a:path w="943610" h="1501139">
                <a:moveTo>
                  <a:pt x="431672" y="697356"/>
                </a:moveTo>
                <a:lnTo>
                  <a:pt x="431753" y="698626"/>
                </a:lnTo>
                <a:lnTo>
                  <a:pt x="431672" y="697356"/>
                </a:lnTo>
                <a:close/>
              </a:path>
              <a:path w="943610" h="1501139">
                <a:moveTo>
                  <a:pt x="489781" y="569213"/>
                </a:moveTo>
                <a:lnTo>
                  <a:pt x="411988" y="569213"/>
                </a:lnTo>
                <a:lnTo>
                  <a:pt x="418845" y="602106"/>
                </a:lnTo>
                <a:lnTo>
                  <a:pt x="424433" y="634238"/>
                </a:lnTo>
                <a:lnTo>
                  <a:pt x="428751" y="666368"/>
                </a:lnTo>
                <a:lnTo>
                  <a:pt x="428625" y="664844"/>
                </a:lnTo>
                <a:lnTo>
                  <a:pt x="505096" y="664844"/>
                </a:lnTo>
                <a:lnTo>
                  <a:pt x="504316" y="656843"/>
                </a:lnTo>
                <a:lnTo>
                  <a:pt x="499617" y="621791"/>
                </a:lnTo>
                <a:lnTo>
                  <a:pt x="493521" y="587247"/>
                </a:lnTo>
                <a:lnTo>
                  <a:pt x="489781" y="569213"/>
                </a:lnTo>
                <a:close/>
              </a:path>
              <a:path w="943610" h="1501139">
                <a:moveTo>
                  <a:pt x="424179" y="632840"/>
                </a:moveTo>
                <a:lnTo>
                  <a:pt x="424370" y="634238"/>
                </a:lnTo>
                <a:lnTo>
                  <a:pt x="424179" y="632840"/>
                </a:lnTo>
                <a:close/>
              </a:path>
              <a:path w="943610" h="1501139">
                <a:moveTo>
                  <a:pt x="418591" y="600963"/>
                </a:moveTo>
                <a:lnTo>
                  <a:pt x="418792" y="602106"/>
                </a:lnTo>
                <a:lnTo>
                  <a:pt x="418591" y="600963"/>
                </a:lnTo>
                <a:close/>
              </a:path>
              <a:path w="943610" h="1501139">
                <a:moveTo>
                  <a:pt x="482705" y="537971"/>
                </a:moveTo>
                <a:lnTo>
                  <a:pt x="404240" y="537971"/>
                </a:lnTo>
                <a:lnTo>
                  <a:pt x="412241" y="570610"/>
                </a:lnTo>
                <a:lnTo>
                  <a:pt x="411988" y="569213"/>
                </a:lnTo>
                <a:lnTo>
                  <a:pt x="489781" y="569213"/>
                </a:lnTo>
                <a:lnTo>
                  <a:pt x="486409" y="552957"/>
                </a:lnTo>
                <a:lnTo>
                  <a:pt x="482705" y="537971"/>
                </a:lnTo>
                <a:close/>
              </a:path>
              <a:path w="943610" h="1501139">
                <a:moveTo>
                  <a:pt x="474623" y="507110"/>
                </a:moveTo>
                <a:lnTo>
                  <a:pt x="395350" y="507110"/>
                </a:lnTo>
                <a:lnTo>
                  <a:pt x="404494" y="539241"/>
                </a:lnTo>
                <a:lnTo>
                  <a:pt x="404240" y="537971"/>
                </a:lnTo>
                <a:lnTo>
                  <a:pt x="482705" y="537971"/>
                </a:lnTo>
                <a:lnTo>
                  <a:pt x="478027" y="519048"/>
                </a:lnTo>
                <a:lnTo>
                  <a:pt x="474623" y="507110"/>
                </a:lnTo>
                <a:close/>
              </a:path>
              <a:path w="943610" h="1501139">
                <a:moveTo>
                  <a:pt x="465649" y="476884"/>
                </a:moveTo>
                <a:lnTo>
                  <a:pt x="385571" y="476884"/>
                </a:lnTo>
                <a:lnTo>
                  <a:pt x="395731" y="508507"/>
                </a:lnTo>
                <a:lnTo>
                  <a:pt x="395350" y="507110"/>
                </a:lnTo>
                <a:lnTo>
                  <a:pt x="474623" y="507110"/>
                </a:lnTo>
                <a:lnTo>
                  <a:pt x="468502" y="485647"/>
                </a:lnTo>
                <a:lnTo>
                  <a:pt x="465649" y="476884"/>
                </a:lnTo>
                <a:close/>
              </a:path>
              <a:path w="943610" h="1501139">
                <a:moveTo>
                  <a:pt x="445167" y="417956"/>
                </a:moveTo>
                <a:lnTo>
                  <a:pt x="363219" y="417956"/>
                </a:lnTo>
                <a:lnTo>
                  <a:pt x="363727" y="419226"/>
                </a:lnTo>
                <a:lnTo>
                  <a:pt x="375284" y="448309"/>
                </a:lnTo>
                <a:lnTo>
                  <a:pt x="385952" y="478154"/>
                </a:lnTo>
                <a:lnTo>
                  <a:pt x="385571" y="476884"/>
                </a:lnTo>
                <a:lnTo>
                  <a:pt x="465649" y="476884"/>
                </a:lnTo>
                <a:lnTo>
                  <a:pt x="457834" y="452881"/>
                </a:lnTo>
                <a:lnTo>
                  <a:pt x="446277" y="420750"/>
                </a:lnTo>
                <a:lnTo>
                  <a:pt x="445167" y="417956"/>
                </a:lnTo>
                <a:close/>
              </a:path>
              <a:path w="943610" h="1501139">
                <a:moveTo>
                  <a:pt x="374776" y="447166"/>
                </a:moveTo>
                <a:lnTo>
                  <a:pt x="375189" y="448309"/>
                </a:lnTo>
                <a:lnTo>
                  <a:pt x="374776" y="447166"/>
                </a:lnTo>
                <a:close/>
              </a:path>
              <a:path w="943610" h="1501139">
                <a:moveTo>
                  <a:pt x="363693" y="419147"/>
                </a:moveTo>
                <a:close/>
              </a:path>
              <a:path w="943610" h="1501139">
                <a:moveTo>
                  <a:pt x="433906" y="389635"/>
                </a:moveTo>
                <a:lnTo>
                  <a:pt x="350773" y="389635"/>
                </a:lnTo>
                <a:lnTo>
                  <a:pt x="363693" y="419147"/>
                </a:lnTo>
                <a:lnTo>
                  <a:pt x="363219" y="417956"/>
                </a:lnTo>
                <a:lnTo>
                  <a:pt x="445167" y="417956"/>
                </a:lnTo>
                <a:lnTo>
                  <a:pt x="433906" y="389635"/>
                </a:lnTo>
                <a:close/>
              </a:path>
              <a:path w="943610" h="1501139">
                <a:moveTo>
                  <a:pt x="421911" y="362203"/>
                </a:moveTo>
                <a:lnTo>
                  <a:pt x="337438" y="362203"/>
                </a:lnTo>
                <a:lnTo>
                  <a:pt x="337946" y="363219"/>
                </a:lnTo>
                <a:lnTo>
                  <a:pt x="351281" y="390905"/>
                </a:lnTo>
                <a:lnTo>
                  <a:pt x="350773" y="389635"/>
                </a:lnTo>
                <a:lnTo>
                  <a:pt x="433906" y="389635"/>
                </a:lnTo>
                <a:lnTo>
                  <a:pt x="433704" y="389127"/>
                </a:lnTo>
                <a:lnTo>
                  <a:pt x="421911" y="362203"/>
                </a:lnTo>
                <a:close/>
              </a:path>
              <a:path w="943610" h="1501139">
                <a:moveTo>
                  <a:pt x="337714" y="362775"/>
                </a:moveTo>
                <a:lnTo>
                  <a:pt x="337929" y="363219"/>
                </a:lnTo>
                <a:lnTo>
                  <a:pt x="337714" y="362775"/>
                </a:lnTo>
                <a:close/>
              </a:path>
              <a:path w="943610" h="1501139">
                <a:moveTo>
                  <a:pt x="409077" y="335279"/>
                </a:moveTo>
                <a:lnTo>
                  <a:pt x="323341" y="335279"/>
                </a:lnTo>
                <a:lnTo>
                  <a:pt x="337714" y="362775"/>
                </a:lnTo>
                <a:lnTo>
                  <a:pt x="337438" y="362203"/>
                </a:lnTo>
                <a:lnTo>
                  <a:pt x="421911" y="362203"/>
                </a:lnTo>
                <a:lnTo>
                  <a:pt x="420242" y="358393"/>
                </a:lnTo>
                <a:lnTo>
                  <a:pt x="409077" y="335279"/>
                </a:lnTo>
                <a:close/>
              </a:path>
              <a:path w="943610" h="1501139">
                <a:moveTo>
                  <a:pt x="395892" y="309498"/>
                </a:moveTo>
                <a:lnTo>
                  <a:pt x="308609" y="309498"/>
                </a:lnTo>
                <a:lnTo>
                  <a:pt x="323976" y="336550"/>
                </a:lnTo>
                <a:lnTo>
                  <a:pt x="323341" y="335279"/>
                </a:lnTo>
                <a:lnTo>
                  <a:pt x="409077" y="335279"/>
                </a:lnTo>
                <a:lnTo>
                  <a:pt x="405764" y="328421"/>
                </a:lnTo>
                <a:lnTo>
                  <a:pt x="395892" y="309498"/>
                </a:lnTo>
                <a:close/>
              </a:path>
              <a:path w="943610" h="1501139">
                <a:moveTo>
                  <a:pt x="382242" y="284733"/>
                </a:moveTo>
                <a:lnTo>
                  <a:pt x="293115" y="284733"/>
                </a:lnTo>
                <a:lnTo>
                  <a:pt x="309244" y="310768"/>
                </a:lnTo>
                <a:lnTo>
                  <a:pt x="308609" y="309498"/>
                </a:lnTo>
                <a:lnTo>
                  <a:pt x="395892" y="309498"/>
                </a:lnTo>
                <a:lnTo>
                  <a:pt x="390525" y="299211"/>
                </a:lnTo>
                <a:lnTo>
                  <a:pt x="382242" y="284733"/>
                </a:lnTo>
                <a:close/>
              </a:path>
              <a:path w="943610" h="1501139">
                <a:moveTo>
                  <a:pt x="368193" y="261111"/>
                </a:moveTo>
                <a:lnTo>
                  <a:pt x="276986" y="261111"/>
                </a:lnTo>
                <a:lnTo>
                  <a:pt x="293877" y="286003"/>
                </a:lnTo>
                <a:lnTo>
                  <a:pt x="293115" y="284733"/>
                </a:lnTo>
                <a:lnTo>
                  <a:pt x="382242" y="284733"/>
                </a:lnTo>
                <a:lnTo>
                  <a:pt x="374395" y="271017"/>
                </a:lnTo>
                <a:lnTo>
                  <a:pt x="368193" y="261111"/>
                </a:lnTo>
                <a:close/>
              </a:path>
              <a:path w="943610" h="1501139">
                <a:moveTo>
                  <a:pt x="353666" y="238378"/>
                </a:moveTo>
                <a:lnTo>
                  <a:pt x="260222" y="238378"/>
                </a:lnTo>
                <a:lnTo>
                  <a:pt x="261238" y="239648"/>
                </a:lnTo>
                <a:lnTo>
                  <a:pt x="277748" y="262254"/>
                </a:lnTo>
                <a:lnTo>
                  <a:pt x="276986" y="261111"/>
                </a:lnTo>
                <a:lnTo>
                  <a:pt x="368193" y="261111"/>
                </a:lnTo>
                <a:lnTo>
                  <a:pt x="357377" y="243839"/>
                </a:lnTo>
                <a:lnTo>
                  <a:pt x="353666" y="238378"/>
                </a:lnTo>
                <a:close/>
              </a:path>
              <a:path w="943610" h="1501139">
                <a:moveTo>
                  <a:pt x="260268" y="238440"/>
                </a:moveTo>
                <a:lnTo>
                  <a:pt x="261155" y="239648"/>
                </a:lnTo>
                <a:lnTo>
                  <a:pt x="260268" y="238440"/>
                </a:lnTo>
                <a:close/>
              </a:path>
              <a:path w="943610" h="1501139">
                <a:moveTo>
                  <a:pt x="324361" y="196976"/>
                </a:moveTo>
                <a:lnTo>
                  <a:pt x="225551" y="196976"/>
                </a:lnTo>
                <a:lnTo>
                  <a:pt x="226694" y="198246"/>
                </a:lnTo>
                <a:lnTo>
                  <a:pt x="244220" y="218312"/>
                </a:lnTo>
                <a:lnTo>
                  <a:pt x="260268" y="238440"/>
                </a:lnTo>
                <a:lnTo>
                  <a:pt x="353666" y="238378"/>
                </a:lnTo>
                <a:lnTo>
                  <a:pt x="339597" y="217677"/>
                </a:lnTo>
                <a:lnTo>
                  <a:pt x="324361" y="196976"/>
                </a:lnTo>
                <a:close/>
              </a:path>
              <a:path w="943610" h="1501139">
                <a:moveTo>
                  <a:pt x="243077" y="217042"/>
                </a:moveTo>
                <a:lnTo>
                  <a:pt x="244098" y="218312"/>
                </a:lnTo>
                <a:lnTo>
                  <a:pt x="243077" y="217042"/>
                </a:lnTo>
                <a:close/>
              </a:path>
              <a:path w="943610" h="1501139">
                <a:moveTo>
                  <a:pt x="226344" y="197882"/>
                </a:moveTo>
                <a:lnTo>
                  <a:pt x="226663" y="198246"/>
                </a:lnTo>
                <a:lnTo>
                  <a:pt x="226344" y="197882"/>
                </a:lnTo>
                <a:close/>
              </a:path>
              <a:path w="943610" h="1501139">
                <a:moveTo>
                  <a:pt x="225551" y="196976"/>
                </a:moveTo>
                <a:lnTo>
                  <a:pt x="226344" y="197882"/>
                </a:lnTo>
                <a:lnTo>
                  <a:pt x="226694" y="198246"/>
                </a:lnTo>
                <a:lnTo>
                  <a:pt x="225551" y="196976"/>
                </a:lnTo>
                <a:close/>
              </a:path>
              <a:path w="943610" h="1501139">
                <a:moveTo>
                  <a:pt x="309631" y="178180"/>
                </a:moveTo>
                <a:lnTo>
                  <a:pt x="207390" y="178180"/>
                </a:lnTo>
                <a:lnTo>
                  <a:pt x="208787" y="179577"/>
                </a:lnTo>
                <a:lnTo>
                  <a:pt x="226344" y="197882"/>
                </a:lnTo>
                <a:lnTo>
                  <a:pt x="225551" y="196976"/>
                </a:lnTo>
                <a:lnTo>
                  <a:pt x="324361" y="196976"/>
                </a:lnTo>
                <a:lnTo>
                  <a:pt x="321182" y="192658"/>
                </a:lnTo>
                <a:lnTo>
                  <a:pt x="309631" y="178180"/>
                </a:lnTo>
                <a:close/>
              </a:path>
              <a:path w="943610" h="1501139">
                <a:moveTo>
                  <a:pt x="208222" y="179045"/>
                </a:moveTo>
                <a:lnTo>
                  <a:pt x="208734" y="179577"/>
                </a:lnTo>
                <a:lnTo>
                  <a:pt x="208222" y="179045"/>
                </a:lnTo>
                <a:close/>
              </a:path>
              <a:path w="943610" h="1501139">
                <a:moveTo>
                  <a:pt x="207390" y="178180"/>
                </a:moveTo>
                <a:lnTo>
                  <a:pt x="208222" y="179045"/>
                </a:lnTo>
                <a:lnTo>
                  <a:pt x="208787" y="179577"/>
                </a:lnTo>
                <a:lnTo>
                  <a:pt x="207390" y="178180"/>
                </a:lnTo>
                <a:close/>
              </a:path>
              <a:path w="943610" h="1501139">
                <a:moveTo>
                  <a:pt x="295343" y="161035"/>
                </a:moveTo>
                <a:lnTo>
                  <a:pt x="189102" y="161035"/>
                </a:lnTo>
                <a:lnTo>
                  <a:pt x="190372" y="162178"/>
                </a:lnTo>
                <a:lnTo>
                  <a:pt x="208222" y="179045"/>
                </a:lnTo>
                <a:lnTo>
                  <a:pt x="207390" y="178180"/>
                </a:lnTo>
                <a:lnTo>
                  <a:pt x="309631" y="178180"/>
                </a:lnTo>
                <a:lnTo>
                  <a:pt x="302132" y="168782"/>
                </a:lnTo>
                <a:lnTo>
                  <a:pt x="295343" y="161035"/>
                </a:lnTo>
                <a:close/>
              </a:path>
              <a:path w="943610" h="1501139">
                <a:moveTo>
                  <a:pt x="189716" y="161614"/>
                </a:moveTo>
                <a:lnTo>
                  <a:pt x="190316" y="162178"/>
                </a:lnTo>
                <a:lnTo>
                  <a:pt x="189716" y="161614"/>
                </a:lnTo>
                <a:close/>
              </a:path>
              <a:path w="943610" h="1501139">
                <a:moveTo>
                  <a:pt x="189102" y="161035"/>
                </a:moveTo>
                <a:lnTo>
                  <a:pt x="189716" y="161614"/>
                </a:lnTo>
                <a:lnTo>
                  <a:pt x="190372" y="162178"/>
                </a:lnTo>
                <a:lnTo>
                  <a:pt x="189102" y="161035"/>
                </a:lnTo>
                <a:close/>
              </a:path>
              <a:path w="943610" h="1501139">
                <a:moveTo>
                  <a:pt x="170770" y="145305"/>
                </a:moveTo>
                <a:lnTo>
                  <a:pt x="189716" y="161614"/>
                </a:lnTo>
                <a:lnTo>
                  <a:pt x="189102" y="161035"/>
                </a:lnTo>
                <a:lnTo>
                  <a:pt x="295343" y="161035"/>
                </a:lnTo>
                <a:lnTo>
                  <a:pt x="282432" y="146303"/>
                </a:lnTo>
                <a:lnTo>
                  <a:pt x="172084" y="146303"/>
                </a:lnTo>
                <a:lnTo>
                  <a:pt x="170770" y="145305"/>
                </a:lnTo>
                <a:close/>
              </a:path>
              <a:path w="943610" h="1501139">
                <a:moveTo>
                  <a:pt x="170306" y="144906"/>
                </a:moveTo>
                <a:lnTo>
                  <a:pt x="170770" y="145305"/>
                </a:lnTo>
                <a:lnTo>
                  <a:pt x="172084" y="146303"/>
                </a:lnTo>
                <a:lnTo>
                  <a:pt x="170306" y="144906"/>
                </a:lnTo>
                <a:close/>
              </a:path>
              <a:path w="943610" h="1501139">
                <a:moveTo>
                  <a:pt x="281103" y="144906"/>
                </a:moveTo>
                <a:lnTo>
                  <a:pt x="170306" y="144906"/>
                </a:lnTo>
                <a:lnTo>
                  <a:pt x="172084" y="146303"/>
                </a:lnTo>
                <a:lnTo>
                  <a:pt x="282432" y="146303"/>
                </a:lnTo>
                <a:lnTo>
                  <a:pt x="281103" y="144906"/>
                </a:lnTo>
                <a:close/>
              </a:path>
              <a:path w="943610" h="1501139">
                <a:moveTo>
                  <a:pt x="267468" y="130682"/>
                </a:moveTo>
                <a:lnTo>
                  <a:pt x="151510" y="130682"/>
                </a:lnTo>
                <a:lnTo>
                  <a:pt x="153288" y="131952"/>
                </a:lnTo>
                <a:lnTo>
                  <a:pt x="170770" y="145305"/>
                </a:lnTo>
                <a:lnTo>
                  <a:pt x="170306" y="144906"/>
                </a:lnTo>
                <a:lnTo>
                  <a:pt x="281103" y="144906"/>
                </a:lnTo>
                <a:lnTo>
                  <a:pt x="267468" y="130682"/>
                </a:lnTo>
                <a:close/>
              </a:path>
              <a:path w="943610" h="1501139">
                <a:moveTo>
                  <a:pt x="152318" y="131296"/>
                </a:moveTo>
                <a:lnTo>
                  <a:pt x="153183" y="131952"/>
                </a:lnTo>
                <a:lnTo>
                  <a:pt x="152318" y="131296"/>
                </a:lnTo>
                <a:close/>
              </a:path>
              <a:path w="943610" h="1501139">
                <a:moveTo>
                  <a:pt x="151510" y="130682"/>
                </a:moveTo>
                <a:lnTo>
                  <a:pt x="152318" y="131296"/>
                </a:lnTo>
                <a:lnTo>
                  <a:pt x="153288" y="131952"/>
                </a:lnTo>
                <a:lnTo>
                  <a:pt x="151510" y="130682"/>
                </a:lnTo>
                <a:close/>
              </a:path>
              <a:path w="943610" h="1501139">
                <a:moveTo>
                  <a:pt x="133354" y="118460"/>
                </a:moveTo>
                <a:lnTo>
                  <a:pt x="152318" y="131296"/>
                </a:lnTo>
                <a:lnTo>
                  <a:pt x="151510" y="130682"/>
                </a:lnTo>
                <a:lnTo>
                  <a:pt x="267468" y="130682"/>
                </a:lnTo>
                <a:lnTo>
                  <a:pt x="261746" y="124713"/>
                </a:lnTo>
                <a:lnTo>
                  <a:pt x="255800" y="119125"/>
                </a:lnTo>
                <a:lnTo>
                  <a:pt x="134492" y="119125"/>
                </a:lnTo>
                <a:lnTo>
                  <a:pt x="133354" y="118460"/>
                </a:lnTo>
                <a:close/>
              </a:path>
              <a:path w="943610" h="1501139">
                <a:moveTo>
                  <a:pt x="132460" y="117855"/>
                </a:moveTo>
                <a:lnTo>
                  <a:pt x="133354" y="118460"/>
                </a:lnTo>
                <a:lnTo>
                  <a:pt x="134492" y="119125"/>
                </a:lnTo>
                <a:lnTo>
                  <a:pt x="132460" y="117855"/>
                </a:lnTo>
                <a:close/>
              </a:path>
              <a:path w="943610" h="1501139">
                <a:moveTo>
                  <a:pt x="254449" y="117855"/>
                </a:moveTo>
                <a:lnTo>
                  <a:pt x="132460" y="117855"/>
                </a:lnTo>
                <a:lnTo>
                  <a:pt x="134492" y="119125"/>
                </a:lnTo>
                <a:lnTo>
                  <a:pt x="255800" y="119125"/>
                </a:lnTo>
                <a:lnTo>
                  <a:pt x="254449" y="117855"/>
                </a:lnTo>
                <a:close/>
              </a:path>
              <a:path w="943610" h="1501139">
                <a:moveTo>
                  <a:pt x="242692" y="106806"/>
                </a:moveTo>
                <a:lnTo>
                  <a:pt x="113410" y="106806"/>
                </a:lnTo>
                <a:lnTo>
                  <a:pt x="115696" y="108076"/>
                </a:lnTo>
                <a:lnTo>
                  <a:pt x="133354" y="118460"/>
                </a:lnTo>
                <a:lnTo>
                  <a:pt x="132460" y="117855"/>
                </a:lnTo>
                <a:lnTo>
                  <a:pt x="254449" y="117855"/>
                </a:lnTo>
                <a:lnTo>
                  <a:pt x="242692" y="106806"/>
                </a:lnTo>
                <a:close/>
              </a:path>
              <a:path w="943610" h="1501139">
                <a:moveTo>
                  <a:pt x="114943" y="107702"/>
                </a:moveTo>
                <a:lnTo>
                  <a:pt x="115584" y="108076"/>
                </a:lnTo>
                <a:lnTo>
                  <a:pt x="114943" y="107702"/>
                </a:lnTo>
                <a:close/>
              </a:path>
              <a:path w="943610" h="1501139">
                <a:moveTo>
                  <a:pt x="113410" y="106806"/>
                </a:moveTo>
                <a:lnTo>
                  <a:pt x="114943" y="107702"/>
                </a:lnTo>
                <a:lnTo>
                  <a:pt x="115696" y="108076"/>
                </a:lnTo>
                <a:lnTo>
                  <a:pt x="113410" y="106806"/>
                </a:lnTo>
                <a:close/>
              </a:path>
              <a:path w="943610" h="1501139">
                <a:moveTo>
                  <a:pt x="95372" y="97975"/>
                </a:moveTo>
                <a:lnTo>
                  <a:pt x="114943" y="107702"/>
                </a:lnTo>
                <a:lnTo>
                  <a:pt x="113410" y="106806"/>
                </a:lnTo>
                <a:lnTo>
                  <a:pt x="242692" y="106806"/>
                </a:lnTo>
                <a:lnTo>
                  <a:pt x="240664" y="104901"/>
                </a:lnTo>
                <a:lnTo>
                  <a:pt x="233271" y="98551"/>
                </a:lnTo>
                <a:lnTo>
                  <a:pt x="96773" y="98551"/>
                </a:lnTo>
                <a:lnTo>
                  <a:pt x="95372" y="97975"/>
                </a:lnTo>
                <a:close/>
              </a:path>
              <a:path w="943610" h="1501139">
                <a:moveTo>
                  <a:pt x="94233" y="97408"/>
                </a:moveTo>
                <a:lnTo>
                  <a:pt x="95372" y="97975"/>
                </a:lnTo>
                <a:lnTo>
                  <a:pt x="96773" y="98551"/>
                </a:lnTo>
                <a:lnTo>
                  <a:pt x="94233" y="97408"/>
                </a:lnTo>
                <a:close/>
              </a:path>
              <a:path w="943610" h="1501139">
                <a:moveTo>
                  <a:pt x="231940" y="97408"/>
                </a:moveTo>
                <a:lnTo>
                  <a:pt x="94233" y="97408"/>
                </a:lnTo>
                <a:lnTo>
                  <a:pt x="96773" y="98551"/>
                </a:lnTo>
                <a:lnTo>
                  <a:pt x="233271" y="98551"/>
                </a:lnTo>
                <a:lnTo>
                  <a:pt x="231940" y="97408"/>
                </a:lnTo>
                <a:close/>
              </a:path>
              <a:path w="943610" h="1501139">
                <a:moveTo>
                  <a:pt x="76897" y="90367"/>
                </a:moveTo>
                <a:lnTo>
                  <a:pt x="95372" y="97975"/>
                </a:lnTo>
                <a:lnTo>
                  <a:pt x="94233" y="97408"/>
                </a:lnTo>
                <a:lnTo>
                  <a:pt x="231940" y="97408"/>
                </a:lnTo>
                <a:lnTo>
                  <a:pt x="224102" y="90677"/>
                </a:lnTo>
                <a:lnTo>
                  <a:pt x="77850" y="90677"/>
                </a:lnTo>
                <a:lnTo>
                  <a:pt x="76897" y="90367"/>
                </a:lnTo>
                <a:close/>
              </a:path>
              <a:path w="943610" h="1501139">
                <a:moveTo>
                  <a:pt x="75183" y="89661"/>
                </a:moveTo>
                <a:lnTo>
                  <a:pt x="76897" y="90367"/>
                </a:lnTo>
                <a:lnTo>
                  <a:pt x="77850" y="90677"/>
                </a:lnTo>
                <a:lnTo>
                  <a:pt x="75183" y="89661"/>
                </a:lnTo>
                <a:close/>
              </a:path>
              <a:path w="943610" h="1501139">
                <a:moveTo>
                  <a:pt x="222919" y="89661"/>
                </a:moveTo>
                <a:lnTo>
                  <a:pt x="75183" y="89661"/>
                </a:lnTo>
                <a:lnTo>
                  <a:pt x="77850" y="90677"/>
                </a:lnTo>
                <a:lnTo>
                  <a:pt x="224102" y="90677"/>
                </a:lnTo>
                <a:lnTo>
                  <a:pt x="222919" y="89661"/>
                </a:lnTo>
                <a:close/>
              </a:path>
              <a:path w="943610" h="1501139">
                <a:moveTo>
                  <a:pt x="57626" y="84093"/>
                </a:moveTo>
                <a:lnTo>
                  <a:pt x="76897" y="90367"/>
                </a:lnTo>
                <a:lnTo>
                  <a:pt x="75183" y="89661"/>
                </a:lnTo>
                <a:lnTo>
                  <a:pt x="222919" y="89661"/>
                </a:lnTo>
                <a:lnTo>
                  <a:pt x="219075" y="86359"/>
                </a:lnTo>
                <a:lnTo>
                  <a:pt x="216568" y="84454"/>
                </a:lnTo>
                <a:lnTo>
                  <a:pt x="59181" y="84454"/>
                </a:lnTo>
                <a:lnTo>
                  <a:pt x="57626" y="84093"/>
                </a:lnTo>
                <a:close/>
              </a:path>
              <a:path w="943610" h="1501139">
                <a:moveTo>
                  <a:pt x="56006" y="83565"/>
                </a:moveTo>
                <a:lnTo>
                  <a:pt x="57626" y="84093"/>
                </a:lnTo>
                <a:lnTo>
                  <a:pt x="59181" y="84454"/>
                </a:lnTo>
                <a:lnTo>
                  <a:pt x="56006" y="83565"/>
                </a:lnTo>
                <a:close/>
              </a:path>
              <a:path w="943610" h="1501139">
                <a:moveTo>
                  <a:pt x="215398" y="83565"/>
                </a:moveTo>
                <a:lnTo>
                  <a:pt x="56006" y="83565"/>
                </a:lnTo>
                <a:lnTo>
                  <a:pt x="59181" y="84454"/>
                </a:lnTo>
                <a:lnTo>
                  <a:pt x="216568" y="84454"/>
                </a:lnTo>
                <a:lnTo>
                  <a:pt x="215398" y="83565"/>
                </a:lnTo>
                <a:close/>
              </a:path>
              <a:path w="943610" h="1501139">
                <a:moveTo>
                  <a:pt x="39338" y="79840"/>
                </a:moveTo>
                <a:lnTo>
                  <a:pt x="57626" y="84093"/>
                </a:lnTo>
                <a:lnTo>
                  <a:pt x="56006" y="83565"/>
                </a:lnTo>
                <a:lnTo>
                  <a:pt x="215398" y="83565"/>
                </a:lnTo>
                <a:lnTo>
                  <a:pt x="210719" y="80009"/>
                </a:lnTo>
                <a:lnTo>
                  <a:pt x="40512" y="80009"/>
                </a:lnTo>
                <a:lnTo>
                  <a:pt x="39338" y="79840"/>
                </a:lnTo>
                <a:close/>
              </a:path>
              <a:path w="943610" h="1501139">
                <a:moveTo>
                  <a:pt x="37337" y="79375"/>
                </a:moveTo>
                <a:lnTo>
                  <a:pt x="39338" y="79840"/>
                </a:lnTo>
                <a:lnTo>
                  <a:pt x="40512" y="80009"/>
                </a:lnTo>
                <a:lnTo>
                  <a:pt x="37337" y="79375"/>
                </a:lnTo>
                <a:close/>
              </a:path>
              <a:path w="943610" h="1501139">
                <a:moveTo>
                  <a:pt x="209884" y="79375"/>
                </a:moveTo>
                <a:lnTo>
                  <a:pt x="37337" y="79375"/>
                </a:lnTo>
                <a:lnTo>
                  <a:pt x="40512" y="80009"/>
                </a:lnTo>
                <a:lnTo>
                  <a:pt x="210719" y="80009"/>
                </a:lnTo>
                <a:lnTo>
                  <a:pt x="209884" y="79375"/>
                </a:lnTo>
                <a:close/>
              </a:path>
              <a:path w="943610" h="1501139">
                <a:moveTo>
                  <a:pt x="20749" y="77153"/>
                </a:moveTo>
                <a:lnTo>
                  <a:pt x="39338" y="79840"/>
                </a:lnTo>
                <a:lnTo>
                  <a:pt x="37337" y="79375"/>
                </a:lnTo>
                <a:lnTo>
                  <a:pt x="209884" y="79375"/>
                </a:lnTo>
                <a:lnTo>
                  <a:pt x="207043" y="77215"/>
                </a:lnTo>
                <a:lnTo>
                  <a:pt x="22097" y="77215"/>
                </a:lnTo>
                <a:lnTo>
                  <a:pt x="20749" y="77153"/>
                </a:lnTo>
                <a:close/>
              </a:path>
              <a:path w="943610" h="1501139">
                <a:moveTo>
                  <a:pt x="18541" y="76834"/>
                </a:moveTo>
                <a:lnTo>
                  <a:pt x="20749" y="77153"/>
                </a:lnTo>
                <a:lnTo>
                  <a:pt x="22097" y="77215"/>
                </a:lnTo>
                <a:lnTo>
                  <a:pt x="18541" y="76834"/>
                </a:lnTo>
                <a:close/>
              </a:path>
              <a:path w="943610" h="1501139">
                <a:moveTo>
                  <a:pt x="206542" y="76834"/>
                </a:moveTo>
                <a:lnTo>
                  <a:pt x="18541" y="76834"/>
                </a:lnTo>
                <a:lnTo>
                  <a:pt x="22097" y="77215"/>
                </a:lnTo>
                <a:lnTo>
                  <a:pt x="207043" y="77215"/>
                </a:lnTo>
                <a:lnTo>
                  <a:pt x="206542" y="76834"/>
                </a:lnTo>
                <a:close/>
              </a:path>
              <a:path w="943610" h="1501139">
                <a:moveTo>
                  <a:pt x="3555" y="0"/>
                </a:moveTo>
                <a:lnTo>
                  <a:pt x="0" y="76200"/>
                </a:lnTo>
                <a:lnTo>
                  <a:pt x="20749" y="77153"/>
                </a:lnTo>
                <a:lnTo>
                  <a:pt x="18541" y="76834"/>
                </a:lnTo>
                <a:lnTo>
                  <a:pt x="206542" y="76834"/>
                </a:lnTo>
                <a:lnTo>
                  <a:pt x="174116" y="54101"/>
                </a:lnTo>
                <a:lnTo>
                  <a:pt x="127000" y="28575"/>
                </a:lnTo>
                <a:lnTo>
                  <a:pt x="77977" y="10540"/>
                </a:lnTo>
                <a:lnTo>
                  <a:pt x="27431" y="1142"/>
                </a:lnTo>
                <a:lnTo>
                  <a:pt x="3555" y="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1" name="object 60"/>
          <p:cNvSpPr>
            <a:spLocks/>
          </p:cNvSpPr>
          <p:nvPr/>
        </p:nvSpPr>
        <p:spPr bwMode="auto">
          <a:xfrm>
            <a:off x="3276600" y="4533900"/>
            <a:ext cx="175260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752219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752219" y="152400"/>
              </a:cxn>
              <a:cxn ang="0">
                <a:pos x="1752219" y="76200"/>
              </a:cxn>
            </a:cxnLst>
            <a:rect l="0" t="0" r="r" b="b"/>
            <a:pathLst>
              <a:path w="17526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7526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752600" h="228600">
                <a:moveTo>
                  <a:pt x="175221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752219" y="152400"/>
                </a:lnTo>
                <a:lnTo>
                  <a:pt x="1752219" y="7620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2" name="object 61"/>
          <p:cNvSpPr txBox="1">
            <a:spLocks noChangeArrowheads="1"/>
          </p:cNvSpPr>
          <p:nvPr/>
        </p:nvSpPr>
        <p:spPr bwMode="auto">
          <a:xfrm>
            <a:off x="3889375" y="2470150"/>
            <a:ext cx="6016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St#1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93" name="object 62"/>
          <p:cNvSpPr txBox="1">
            <a:spLocks noChangeArrowheads="1"/>
          </p:cNvSpPr>
          <p:nvPr/>
        </p:nvSpPr>
        <p:spPr bwMode="auto">
          <a:xfrm>
            <a:off x="2301875" y="4202113"/>
            <a:ext cx="863600" cy="606425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93345" rIns="0" bIns="0">
            <a:spAutoFit/>
          </a:bodyPr>
          <a:lstStyle/>
          <a:p>
            <a:pPr marL="147638">
              <a:spcBef>
                <a:spcPts val="738"/>
              </a:spcBef>
            </a:pPr>
            <a:r>
              <a:rPr lang="th-TH" sz="2400" b="1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St#2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60975" y="4224338"/>
            <a:ext cx="601663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99"/>
                </a:solidFill>
                <a:latin typeface="Times New Roman"/>
                <a:cs typeface="Times New Roman"/>
              </a:rPr>
              <a:t>St</a:t>
            </a:r>
            <a:r>
              <a:rPr sz="2400" b="1" dirty="0">
                <a:solidFill>
                  <a:srgbClr val="FFFF99"/>
                </a:solidFill>
                <a:latin typeface="Times New Roman"/>
                <a:cs typeface="Times New Roman"/>
              </a:rPr>
              <a:t>#3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495" name="object 64"/>
          <p:cNvSpPr>
            <a:spLocks/>
          </p:cNvSpPr>
          <p:nvPr/>
        </p:nvSpPr>
        <p:spPr bwMode="auto">
          <a:xfrm>
            <a:off x="7162800" y="3195638"/>
            <a:ext cx="1143000" cy="347662"/>
          </a:xfrm>
          <a:custGeom>
            <a:avLst/>
            <a:gdLst/>
            <a:ahLst/>
            <a:cxnLst>
              <a:cxn ang="0">
                <a:pos x="0" y="347472"/>
              </a:cxn>
              <a:cxn ang="0">
                <a:pos x="1143000" y="347472"/>
              </a:cxn>
              <a:cxn ang="0">
                <a:pos x="1143000" y="0"/>
              </a:cxn>
              <a:cxn ang="0">
                <a:pos x="0" y="0"/>
              </a:cxn>
              <a:cxn ang="0">
                <a:pos x="0" y="347472"/>
              </a:cxn>
            </a:cxnLst>
            <a:rect l="0" t="0" r="r" b="b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6" name="object 65"/>
          <p:cNvSpPr>
            <a:spLocks/>
          </p:cNvSpPr>
          <p:nvPr/>
        </p:nvSpPr>
        <p:spPr bwMode="auto">
          <a:xfrm>
            <a:off x="7199313" y="3233738"/>
            <a:ext cx="1073150" cy="268287"/>
          </a:xfrm>
          <a:custGeom>
            <a:avLst/>
            <a:gdLst/>
            <a:ahLst/>
            <a:cxnLst>
              <a:cxn ang="0">
                <a:pos x="0" y="268224"/>
              </a:cxn>
              <a:cxn ang="0">
                <a:pos x="1072896" y="268224"/>
              </a:cxn>
              <a:cxn ang="0">
                <a:pos x="1072896" y="0"/>
              </a:cxn>
              <a:cxn ang="0">
                <a:pos x="0" y="0"/>
              </a:cxn>
              <a:cxn ang="0">
                <a:pos x="0" y="268224"/>
              </a:cxn>
            </a:cxnLst>
            <a:rect l="0" t="0" r="r" b="b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7" name="object 66"/>
          <p:cNvSpPr>
            <a:spLocks/>
          </p:cNvSpPr>
          <p:nvPr/>
        </p:nvSpPr>
        <p:spPr bwMode="auto">
          <a:xfrm>
            <a:off x="7162800" y="3194050"/>
            <a:ext cx="1143000" cy="347663"/>
          </a:xfrm>
          <a:custGeom>
            <a:avLst/>
            <a:gdLst/>
            <a:ahLst/>
            <a:cxnLst>
              <a:cxn ang="0">
                <a:pos x="1143000" y="0"/>
              </a:cxn>
              <a:cxn ang="0">
                <a:pos x="1108075" y="39116"/>
              </a:cxn>
              <a:cxn ang="0">
                <a:pos x="1108075" y="308991"/>
              </a:cxn>
              <a:cxn ang="0">
                <a:pos x="35432" y="308991"/>
              </a:cxn>
              <a:cxn ang="0">
                <a:pos x="0" y="347472"/>
              </a:cxn>
              <a:cxn ang="0">
                <a:pos x="1143000" y="347472"/>
              </a:cxn>
              <a:cxn ang="0">
                <a:pos x="1143000" y="0"/>
              </a:cxn>
            </a:cxnLst>
            <a:rect l="0" t="0" r="r" b="b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2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8" name="object 67"/>
          <p:cNvSpPr>
            <a:spLocks/>
          </p:cNvSpPr>
          <p:nvPr/>
        </p:nvSpPr>
        <p:spPr bwMode="auto">
          <a:xfrm>
            <a:off x="7162800" y="3194050"/>
            <a:ext cx="1143000" cy="347663"/>
          </a:xfrm>
          <a:custGeom>
            <a:avLst/>
            <a:gdLst/>
            <a:ahLst/>
            <a:cxnLst>
              <a:cxn ang="0">
                <a:pos x="1143000" y="0"/>
              </a:cxn>
              <a:cxn ang="0">
                <a:pos x="0" y="0"/>
              </a:cxn>
              <a:cxn ang="0">
                <a:pos x="0" y="347472"/>
              </a:cxn>
              <a:cxn ang="0">
                <a:pos x="35432" y="308991"/>
              </a:cxn>
              <a:cxn ang="0">
                <a:pos x="35432" y="39116"/>
              </a:cxn>
              <a:cxn ang="0">
                <a:pos x="1108075" y="39116"/>
              </a:cxn>
              <a:cxn ang="0">
                <a:pos x="1143000" y="0"/>
              </a:cxn>
            </a:cxnLst>
            <a:rect l="0" t="0" r="r" b="b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2" y="308991"/>
                </a:lnTo>
                <a:lnTo>
                  <a:pt x="35432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9" name="object 68"/>
          <p:cNvSpPr>
            <a:spLocks/>
          </p:cNvSpPr>
          <p:nvPr/>
        </p:nvSpPr>
        <p:spPr bwMode="auto">
          <a:xfrm>
            <a:off x="7948613" y="3359150"/>
            <a:ext cx="215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884" y="0"/>
              </a:cxn>
            </a:cxnLst>
            <a:rect l="0" t="0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0" name="object 69"/>
          <p:cNvSpPr>
            <a:spLocks/>
          </p:cNvSpPr>
          <p:nvPr/>
        </p:nvSpPr>
        <p:spPr bwMode="auto">
          <a:xfrm>
            <a:off x="7877175" y="3330575"/>
            <a:ext cx="358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8140" y="0"/>
              </a:cxn>
            </a:cxnLst>
            <a:rect l="0" t="0" r="r" b="b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1" name="object 70"/>
          <p:cNvSpPr>
            <a:spLocks/>
          </p:cNvSpPr>
          <p:nvPr/>
        </p:nvSpPr>
        <p:spPr bwMode="auto">
          <a:xfrm>
            <a:off x="7948613" y="3302000"/>
            <a:ext cx="2159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884" y="0"/>
              </a:cxn>
            </a:cxnLst>
            <a:rect l="0" t="0" r="r" b="b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2" name="object 71"/>
          <p:cNvSpPr>
            <a:spLocks/>
          </p:cNvSpPr>
          <p:nvPr/>
        </p:nvSpPr>
        <p:spPr bwMode="auto">
          <a:xfrm>
            <a:off x="7519988" y="3079750"/>
            <a:ext cx="428625" cy="79375"/>
          </a:xfrm>
          <a:custGeom>
            <a:avLst/>
            <a:gdLst/>
            <a:ahLst/>
            <a:cxnLst>
              <a:cxn ang="0">
                <a:pos x="0" y="79248"/>
              </a:cxn>
              <a:cxn ang="0">
                <a:pos x="429768" y="79248"/>
              </a:cxn>
              <a:cxn ang="0">
                <a:pos x="429768" y="0"/>
              </a:cxn>
              <a:cxn ang="0">
                <a:pos x="0" y="0"/>
              </a:cxn>
              <a:cxn ang="0">
                <a:pos x="0" y="79248"/>
              </a:cxn>
            </a:cxnLst>
            <a:rect l="0" t="0" r="r" b="b"/>
            <a:pathLst>
              <a:path w="429895" h="79375">
                <a:moveTo>
                  <a:pt x="0" y="79248"/>
                </a:moveTo>
                <a:lnTo>
                  <a:pt x="429768" y="79248"/>
                </a:lnTo>
                <a:lnTo>
                  <a:pt x="429768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3" name="object 72"/>
          <p:cNvSpPr>
            <a:spLocks/>
          </p:cNvSpPr>
          <p:nvPr/>
        </p:nvSpPr>
        <p:spPr bwMode="auto">
          <a:xfrm>
            <a:off x="7234238" y="3300413"/>
            <a:ext cx="714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103" y="0"/>
              </a:cxn>
            </a:cxnLst>
            <a:rect l="0" t="0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4" name="object 73"/>
          <p:cNvSpPr>
            <a:spLocks/>
          </p:cNvSpPr>
          <p:nvPr/>
        </p:nvSpPr>
        <p:spPr bwMode="auto">
          <a:xfrm>
            <a:off x="7234238" y="3286125"/>
            <a:ext cx="36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575" y="0"/>
              </a:cxn>
            </a:cxnLst>
            <a:rect l="0" t="0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5" name="object 74"/>
          <p:cNvSpPr>
            <a:spLocks/>
          </p:cNvSpPr>
          <p:nvPr/>
        </p:nvSpPr>
        <p:spPr bwMode="auto">
          <a:xfrm>
            <a:off x="7253288" y="2286000"/>
            <a:ext cx="1001712" cy="773113"/>
          </a:xfrm>
          <a:custGeom>
            <a:avLst/>
            <a:gdLst/>
            <a:ahLst/>
            <a:cxnLst>
              <a:cxn ang="0">
                <a:pos x="0" y="772668"/>
              </a:cxn>
              <a:cxn ang="0">
                <a:pos x="1001268" y="772668"/>
              </a:cxn>
              <a:cxn ang="0">
                <a:pos x="1001268" y="0"/>
              </a:cxn>
              <a:cxn ang="0">
                <a:pos x="0" y="0"/>
              </a:cxn>
              <a:cxn ang="0">
                <a:pos x="0" y="772668"/>
              </a:cxn>
            </a:cxnLst>
            <a:rect l="0" t="0" r="r" b="b"/>
            <a:pathLst>
              <a:path w="1001395" h="772794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6" name="object 75"/>
          <p:cNvSpPr>
            <a:spLocks/>
          </p:cNvSpPr>
          <p:nvPr/>
        </p:nvSpPr>
        <p:spPr bwMode="auto">
          <a:xfrm>
            <a:off x="7253288" y="3038475"/>
            <a:ext cx="1000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1267" y="0"/>
              </a:cxn>
            </a:cxnLst>
            <a:rect l="0" t="0" r="r" b="b"/>
            <a:pathLst>
              <a:path w="1001395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7" name="object 76"/>
          <p:cNvSpPr>
            <a:spLocks/>
          </p:cNvSpPr>
          <p:nvPr/>
        </p:nvSpPr>
        <p:spPr bwMode="auto">
          <a:xfrm>
            <a:off x="7270750" y="2325688"/>
            <a:ext cx="0" cy="693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4690"/>
              </a:cxn>
            </a:cxnLst>
            <a:rect l="0" t="0" r="r" b="b"/>
            <a:pathLst>
              <a:path h="694689">
                <a:moveTo>
                  <a:pt x="0" y="0"/>
                </a:moveTo>
                <a:lnTo>
                  <a:pt x="0" y="694690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8" name="object 77"/>
          <p:cNvSpPr>
            <a:spLocks/>
          </p:cNvSpPr>
          <p:nvPr/>
        </p:nvSpPr>
        <p:spPr bwMode="auto">
          <a:xfrm>
            <a:off x="7253288" y="2305050"/>
            <a:ext cx="1000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1267" y="0"/>
              </a:cxn>
            </a:cxnLst>
            <a:rect l="0" t="0" r="r" b="b"/>
            <a:pathLst>
              <a:path w="1001395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9" name="object 78"/>
          <p:cNvSpPr>
            <a:spLocks/>
          </p:cNvSpPr>
          <p:nvPr/>
        </p:nvSpPr>
        <p:spPr bwMode="auto">
          <a:xfrm>
            <a:off x="8235950" y="2325688"/>
            <a:ext cx="0" cy="693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94436"/>
              </a:cxn>
            </a:cxnLst>
            <a:rect l="0" t="0" r="r" b="b"/>
            <a:pathLst>
              <a:path h="694689">
                <a:moveTo>
                  <a:pt x="0" y="0"/>
                </a:moveTo>
                <a:lnTo>
                  <a:pt x="0" y="694436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0" name="object 79"/>
          <p:cNvSpPr>
            <a:spLocks/>
          </p:cNvSpPr>
          <p:nvPr/>
        </p:nvSpPr>
        <p:spPr bwMode="auto">
          <a:xfrm>
            <a:off x="7253288" y="2286000"/>
            <a:ext cx="927100" cy="693738"/>
          </a:xfrm>
          <a:custGeom>
            <a:avLst/>
            <a:gdLst/>
            <a:ahLst/>
            <a:cxnLst>
              <a:cxn ang="0">
                <a:pos x="928115" y="0"/>
              </a:cxn>
              <a:cxn ang="0">
                <a:pos x="0" y="0"/>
              </a:cxn>
              <a:cxn ang="0">
                <a:pos x="0" y="693420"/>
              </a:cxn>
              <a:cxn ang="0">
                <a:pos x="35432" y="654938"/>
              </a:cxn>
              <a:cxn ang="0">
                <a:pos x="35432" y="37973"/>
              </a:cxn>
              <a:cxn ang="0">
                <a:pos x="892682" y="37973"/>
              </a:cxn>
              <a:cxn ang="0">
                <a:pos x="928115" y="0"/>
              </a:cxn>
            </a:cxnLst>
            <a:rect l="0" t="0" r="r" b="b"/>
            <a:pathLst>
              <a:path w="928370" h="693419">
                <a:moveTo>
                  <a:pt x="928115" y="0"/>
                </a:moveTo>
                <a:lnTo>
                  <a:pt x="0" y="0"/>
                </a:lnTo>
                <a:lnTo>
                  <a:pt x="0" y="693420"/>
                </a:lnTo>
                <a:lnTo>
                  <a:pt x="35432" y="654938"/>
                </a:lnTo>
                <a:lnTo>
                  <a:pt x="35432" y="37973"/>
                </a:lnTo>
                <a:lnTo>
                  <a:pt x="892682" y="37973"/>
                </a:lnTo>
                <a:lnTo>
                  <a:pt x="92811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1" name="object 80"/>
          <p:cNvSpPr>
            <a:spLocks/>
          </p:cNvSpPr>
          <p:nvPr/>
        </p:nvSpPr>
        <p:spPr bwMode="auto">
          <a:xfrm>
            <a:off x="7331075" y="2373313"/>
            <a:ext cx="863600" cy="606425"/>
          </a:xfrm>
          <a:custGeom>
            <a:avLst/>
            <a:gdLst/>
            <a:ahLst/>
            <a:cxnLst>
              <a:cxn ang="0">
                <a:pos x="0" y="606551"/>
              </a:cxn>
              <a:cxn ang="0">
                <a:pos x="864107" y="606551"/>
              </a:cxn>
              <a:cxn ang="0">
                <a:pos x="864107" y="0"/>
              </a:cxn>
              <a:cxn ang="0">
                <a:pos x="0" y="0"/>
              </a:cxn>
              <a:cxn ang="0">
                <a:pos x="0" y="606551"/>
              </a:cxn>
            </a:cxnLst>
            <a:rect l="0" t="0" r="r" b="b"/>
            <a:pathLst>
              <a:path w="864234" h="607060">
                <a:moveTo>
                  <a:pt x="0" y="606551"/>
                </a:moveTo>
                <a:lnTo>
                  <a:pt x="864107" y="606551"/>
                </a:lnTo>
                <a:lnTo>
                  <a:pt x="86410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2" name="object 81"/>
          <p:cNvSpPr>
            <a:spLocks/>
          </p:cNvSpPr>
          <p:nvPr/>
        </p:nvSpPr>
        <p:spPr bwMode="auto">
          <a:xfrm>
            <a:off x="7331075" y="2373313"/>
            <a:ext cx="863600" cy="606425"/>
          </a:xfrm>
          <a:custGeom>
            <a:avLst/>
            <a:gdLst/>
            <a:ahLst/>
            <a:cxnLst>
              <a:cxn ang="0">
                <a:pos x="0" y="606551"/>
              </a:cxn>
              <a:cxn ang="0">
                <a:pos x="864107" y="606551"/>
              </a:cxn>
              <a:cxn ang="0">
                <a:pos x="864107" y="0"/>
              </a:cxn>
              <a:cxn ang="0">
                <a:pos x="0" y="0"/>
              </a:cxn>
              <a:cxn ang="0">
                <a:pos x="0" y="606551"/>
              </a:cxn>
            </a:cxnLst>
            <a:rect l="0" t="0" r="r" b="b"/>
            <a:pathLst>
              <a:path w="864234" h="607060">
                <a:moveTo>
                  <a:pt x="0" y="606551"/>
                </a:moveTo>
                <a:lnTo>
                  <a:pt x="864107" y="606551"/>
                </a:lnTo>
                <a:lnTo>
                  <a:pt x="86410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3" name="object 82"/>
          <p:cNvSpPr txBox="1">
            <a:spLocks noChangeArrowheads="1"/>
          </p:cNvSpPr>
          <p:nvPr/>
        </p:nvSpPr>
        <p:spPr bwMode="auto">
          <a:xfrm>
            <a:off x="7473950" y="2470150"/>
            <a:ext cx="600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St#4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object 83"/>
          <p:cNvSpPr>
            <a:spLocks/>
          </p:cNvSpPr>
          <p:nvPr/>
        </p:nvSpPr>
        <p:spPr bwMode="auto">
          <a:xfrm>
            <a:off x="4876800" y="1447800"/>
            <a:ext cx="1905000" cy="990600"/>
          </a:xfrm>
          <a:custGeom>
            <a:avLst/>
            <a:gdLst/>
            <a:ahLst/>
            <a:cxnLst>
              <a:cxn ang="0">
                <a:pos x="793750" y="838200"/>
              </a:cxn>
              <a:cxn ang="0">
                <a:pos x="317500" y="838200"/>
              </a:cxn>
              <a:cxn ang="0">
                <a:pos x="104775" y="990600"/>
              </a:cxn>
              <a:cxn ang="0">
                <a:pos x="793750" y="838200"/>
              </a:cxn>
              <a:cxn ang="0">
                <a:pos x="1765300" y="0"/>
              </a:cxn>
              <a:cxn ang="0">
                <a:pos x="139700" y="0"/>
              </a:cxn>
              <a:cxn ang="0">
                <a:pos x="95520" y="7116"/>
              </a:cxn>
              <a:cxn ang="0">
                <a:pos x="57168" y="26936"/>
              </a:cxn>
              <a:cxn ang="0">
                <a:pos x="26936" y="57168"/>
              </a:cxn>
              <a:cxn ang="0">
                <a:pos x="7116" y="95520"/>
              </a:cxn>
              <a:cxn ang="0">
                <a:pos x="0" y="139700"/>
              </a:cxn>
              <a:cxn ang="0">
                <a:pos x="0" y="698500"/>
              </a:cxn>
              <a:cxn ang="0">
                <a:pos x="7116" y="742679"/>
              </a:cxn>
              <a:cxn ang="0">
                <a:pos x="26936" y="781031"/>
              </a:cxn>
              <a:cxn ang="0">
                <a:pos x="57168" y="811263"/>
              </a:cxn>
              <a:cxn ang="0">
                <a:pos x="95520" y="831083"/>
              </a:cxn>
              <a:cxn ang="0">
                <a:pos x="139700" y="838200"/>
              </a:cxn>
              <a:cxn ang="0">
                <a:pos x="1765300" y="838200"/>
              </a:cxn>
              <a:cxn ang="0">
                <a:pos x="1809479" y="831083"/>
              </a:cxn>
              <a:cxn ang="0">
                <a:pos x="1847831" y="811263"/>
              </a:cxn>
              <a:cxn ang="0">
                <a:pos x="1878063" y="781031"/>
              </a:cxn>
              <a:cxn ang="0">
                <a:pos x="1897883" y="742679"/>
              </a:cxn>
              <a:cxn ang="0">
                <a:pos x="1905000" y="698500"/>
              </a:cxn>
              <a:cxn ang="0">
                <a:pos x="1905000" y="139700"/>
              </a:cxn>
              <a:cxn ang="0">
                <a:pos x="1897883" y="95520"/>
              </a:cxn>
              <a:cxn ang="0">
                <a:pos x="1878063" y="57168"/>
              </a:cxn>
              <a:cxn ang="0">
                <a:pos x="1847831" y="26936"/>
              </a:cxn>
              <a:cxn ang="0">
                <a:pos x="1809479" y="7116"/>
              </a:cxn>
              <a:cxn ang="0">
                <a:pos x="1765300" y="0"/>
              </a:cxn>
            </a:cxnLst>
            <a:rect l="0" t="0" r="r" b="b"/>
            <a:pathLst>
              <a:path w="1905000" h="990600">
                <a:moveTo>
                  <a:pt x="793750" y="838200"/>
                </a:moveTo>
                <a:lnTo>
                  <a:pt x="317500" y="838200"/>
                </a:lnTo>
                <a:lnTo>
                  <a:pt x="104775" y="990600"/>
                </a:lnTo>
                <a:lnTo>
                  <a:pt x="793750" y="838200"/>
                </a:lnTo>
                <a:close/>
              </a:path>
              <a:path w="1905000" h="990600">
                <a:moveTo>
                  <a:pt x="176530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700" y="838200"/>
                </a:lnTo>
                <a:lnTo>
                  <a:pt x="1765300" y="838200"/>
                </a:lnTo>
                <a:lnTo>
                  <a:pt x="1809479" y="831083"/>
                </a:lnTo>
                <a:lnTo>
                  <a:pt x="1847831" y="811263"/>
                </a:lnTo>
                <a:lnTo>
                  <a:pt x="1878063" y="781031"/>
                </a:lnTo>
                <a:lnTo>
                  <a:pt x="1897883" y="742679"/>
                </a:lnTo>
                <a:lnTo>
                  <a:pt x="1905000" y="698500"/>
                </a:lnTo>
                <a:lnTo>
                  <a:pt x="1905000" y="139700"/>
                </a:lnTo>
                <a:lnTo>
                  <a:pt x="1897883" y="95520"/>
                </a:lnTo>
                <a:lnTo>
                  <a:pt x="1878063" y="57168"/>
                </a:lnTo>
                <a:lnTo>
                  <a:pt x="1847831" y="26936"/>
                </a:lnTo>
                <a:lnTo>
                  <a:pt x="1809479" y="7116"/>
                </a:lnTo>
                <a:lnTo>
                  <a:pt x="1765300" y="0"/>
                </a:lnTo>
                <a:close/>
              </a:path>
            </a:pathLst>
          </a:custGeom>
          <a:solidFill>
            <a:srgbClr val="FF99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5" name="object 84"/>
          <p:cNvSpPr>
            <a:spLocks/>
          </p:cNvSpPr>
          <p:nvPr/>
        </p:nvSpPr>
        <p:spPr bwMode="auto">
          <a:xfrm>
            <a:off x="4876800" y="1447800"/>
            <a:ext cx="1905000" cy="990600"/>
          </a:xfrm>
          <a:custGeom>
            <a:avLst/>
            <a:gdLst/>
            <a:ahLst/>
            <a:cxnLst>
              <a:cxn ang="0">
                <a:pos x="0" y="139700"/>
              </a:cxn>
              <a:cxn ang="0">
                <a:pos x="7116" y="95520"/>
              </a:cxn>
              <a:cxn ang="0">
                <a:pos x="26936" y="57168"/>
              </a:cxn>
              <a:cxn ang="0">
                <a:pos x="57168" y="26936"/>
              </a:cxn>
              <a:cxn ang="0">
                <a:pos x="95520" y="7116"/>
              </a:cxn>
              <a:cxn ang="0">
                <a:pos x="139700" y="0"/>
              </a:cxn>
              <a:cxn ang="0">
                <a:pos x="317500" y="0"/>
              </a:cxn>
              <a:cxn ang="0">
                <a:pos x="793750" y="0"/>
              </a:cxn>
              <a:cxn ang="0">
                <a:pos x="1765300" y="0"/>
              </a:cxn>
              <a:cxn ang="0">
                <a:pos x="1809479" y="7116"/>
              </a:cxn>
              <a:cxn ang="0">
                <a:pos x="1847831" y="26936"/>
              </a:cxn>
              <a:cxn ang="0">
                <a:pos x="1878063" y="57168"/>
              </a:cxn>
              <a:cxn ang="0">
                <a:pos x="1897883" y="95520"/>
              </a:cxn>
              <a:cxn ang="0">
                <a:pos x="1905000" y="139700"/>
              </a:cxn>
              <a:cxn ang="0">
                <a:pos x="1905000" y="488950"/>
              </a:cxn>
              <a:cxn ang="0">
                <a:pos x="1905000" y="698500"/>
              </a:cxn>
              <a:cxn ang="0">
                <a:pos x="1897883" y="742679"/>
              </a:cxn>
              <a:cxn ang="0">
                <a:pos x="1878063" y="781031"/>
              </a:cxn>
              <a:cxn ang="0">
                <a:pos x="1847831" y="811263"/>
              </a:cxn>
              <a:cxn ang="0">
                <a:pos x="1809479" y="831083"/>
              </a:cxn>
              <a:cxn ang="0">
                <a:pos x="1765300" y="838200"/>
              </a:cxn>
              <a:cxn ang="0">
                <a:pos x="793750" y="838200"/>
              </a:cxn>
              <a:cxn ang="0">
                <a:pos x="104775" y="990600"/>
              </a:cxn>
              <a:cxn ang="0">
                <a:pos x="317500" y="838200"/>
              </a:cxn>
              <a:cxn ang="0">
                <a:pos x="139700" y="838200"/>
              </a:cxn>
              <a:cxn ang="0">
                <a:pos x="95520" y="831083"/>
              </a:cxn>
              <a:cxn ang="0">
                <a:pos x="57168" y="811263"/>
              </a:cxn>
              <a:cxn ang="0">
                <a:pos x="26936" y="781031"/>
              </a:cxn>
              <a:cxn ang="0">
                <a:pos x="7116" y="742679"/>
              </a:cxn>
              <a:cxn ang="0">
                <a:pos x="0" y="698500"/>
              </a:cxn>
              <a:cxn ang="0">
                <a:pos x="0" y="488950"/>
              </a:cxn>
              <a:cxn ang="0">
                <a:pos x="0" y="139700"/>
              </a:cxn>
            </a:cxnLst>
            <a:rect l="0" t="0" r="r" b="b"/>
            <a:pathLst>
              <a:path w="1905000" h="9906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317500" y="0"/>
                </a:lnTo>
                <a:lnTo>
                  <a:pt x="793750" y="0"/>
                </a:lnTo>
                <a:lnTo>
                  <a:pt x="1765300" y="0"/>
                </a:lnTo>
                <a:lnTo>
                  <a:pt x="1809479" y="7116"/>
                </a:lnTo>
                <a:lnTo>
                  <a:pt x="1847831" y="26936"/>
                </a:lnTo>
                <a:lnTo>
                  <a:pt x="1878063" y="57168"/>
                </a:lnTo>
                <a:lnTo>
                  <a:pt x="1897883" y="95520"/>
                </a:lnTo>
                <a:lnTo>
                  <a:pt x="1905000" y="139700"/>
                </a:lnTo>
                <a:lnTo>
                  <a:pt x="1905000" y="488950"/>
                </a:lnTo>
                <a:lnTo>
                  <a:pt x="1905000" y="698500"/>
                </a:lnTo>
                <a:lnTo>
                  <a:pt x="1897883" y="742679"/>
                </a:lnTo>
                <a:lnTo>
                  <a:pt x="1878063" y="781031"/>
                </a:lnTo>
                <a:lnTo>
                  <a:pt x="1847831" y="811263"/>
                </a:lnTo>
                <a:lnTo>
                  <a:pt x="1809479" y="831083"/>
                </a:lnTo>
                <a:lnTo>
                  <a:pt x="1765300" y="838200"/>
                </a:lnTo>
                <a:lnTo>
                  <a:pt x="793750" y="838200"/>
                </a:lnTo>
                <a:lnTo>
                  <a:pt x="104775" y="990600"/>
                </a:lnTo>
                <a:lnTo>
                  <a:pt x="317500" y="838200"/>
                </a:lnTo>
                <a:lnTo>
                  <a:pt x="139700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488950"/>
                </a:lnTo>
                <a:lnTo>
                  <a:pt x="0" y="139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5072063" y="1520825"/>
            <a:ext cx="15144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Path 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517" name="object 86"/>
          <p:cNvSpPr>
            <a:spLocks/>
          </p:cNvSpPr>
          <p:nvPr/>
        </p:nvSpPr>
        <p:spPr bwMode="auto">
          <a:xfrm>
            <a:off x="3505200" y="1600200"/>
            <a:ext cx="1295400" cy="685800"/>
          </a:xfrm>
          <a:custGeom>
            <a:avLst/>
            <a:gdLst/>
            <a:ahLst/>
            <a:cxnLst>
              <a:cxn ang="0">
                <a:pos x="0" y="685800"/>
              </a:cxn>
              <a:cxn ang="0">
                <a:pos x="1295400" y="685800"/>
              </a:cxn>
              <a:cxn ang="0">
                <a:pos x="1295400" y="0"/>
              </a:cxn>
              <a:cxn ang="0">
                <a:pos x="0" y="0"/>
              </a:cxn>
              <a:cxn ang="0">
                <a:pos x="0" y="685800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8" name="object 87"/>
          <p:cNvSpPr>
            <a:spLocks/>
          </p:cNvSpPr>
          <p:nvPr/>
        </p:nvSpPr>
        <p:spPr bwMode="auto">
          <a:xfrm>
            <a:off x="3505200" y="1600200"/>
            <a:ext cx="1295400" cy="685800"/>
          </a:xfrm>
          <a:custGeom>
            <a:avLst/>
            <a:gdLst/>
            <a:ahLst/>
            <a:cxnLst>
              <a:cxn ang="0">
                <a:pos x="0" y="685800"/>
              </a:cxn>
              <a:cxn ang="0">
                <a:pos x="1295400" y="685800"/>
              </a:cxn>
              <a:cxn ang="0">
                <a:pos x="1295400" y="0"/>
              </a:cxn>
              <a:cxn ang="0">
                <a:pos x="0" y="0"/>
              </a:cxn>
              <a:cxn ang="0">
                <a:pos x="0" y="685800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" name="object 88"/>
          <p:cNvSpPr txBox="1"/>
          <p:nvPr/>
        </p:nvSpPr>
        <p:spPr>
          <a:xfrm>
            <a:off x="3663950" y="1577975"/>
            <a:ext cx="97790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11563" y="1919288"/>
            <a:ext cx="108267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5" dirty="0">
                <a:latin typeface="Times New Roman"/>
                <a:cs typeface="Times New Roman"/>
              </a:rPr>
              <a:t>Via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521" name="object 90"/>
          <p:cNvSpPr>
            <a:spLocks/>
          </p:cNvSpPr>
          <p:nvPr/>
        </p:nvSpPr>
        <p:spPr bwMode="auto">
          <a:xfrm>
            <a:off x="914400" y="4114800"/>
            <a:ext cx="1295400" cy="685800"/>
          </a:xfrm>
          <a:custGeom>
            <a:avLst/>
            <a:gdLst/>
            <a:ahLst/>
            <a:cxnLst>
              <a:cxn ang="0">
                <a:pos x="0" y="685800"/>
              </a:cxn>
              <a:cxn ang="0">
                <a:pos x="1295400" y="685800"/>
              </a:cxn>
              <a:cxn ang="0">
                <a:pos x="1295400" y="0"/>
              </a:cxn>
              <a:cxn ang="0">
                <a:pos x="0" y="0"/>
              </a:cxn>
              <a:cxn ang="0">
                <a:pos x="0" y="685800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2" name="object 91"/>
          <p:cNvSpPr>
            <a:spLocks/>
          </p:cNvSpPr>
          <p:nvPr/>
        </p:nvSpPr>
        <p:spPr bwMode="auto">
          <a:xfrm>
            <a:off x="914400" y="4114800"/>
            <a:ext cx="1295400" cy="685800"/>
          </a:xfrm>
          <a:custGeom>
            <a:avLst/>
            <a:gdLst/>
            <a:ahLst/>
            <a:cxnLst>
              <a:cxn ang="0">
                <a:pos x="0" y="685800"/>
              </a:cxn>
              <a:cxn ang="0">
                <a:pos x="1295400" y="685800"/>
              </a:cxn>
              <a:cxn ang="0">
                <a:pos x="1295400" y="0"/>
              </a:cxn>
              <a:cxn ang="0">
                <a:pos x="0" y="0"/>
              </a:cxn>
              <a:cxn ang="0">
                <a:pos x="0" y="685800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" name="object 92"/>
          <p:cNvSpPr txBox="1"/>
          <p:nvPr/>
        </p:nvSpPr>
        <p:spPr>
          <a:xfrm>
            <a:off x="1073150" y="4092575"/>
            <a:ext cx="97790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524" name="object 9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E8A8FDF-48BB-4CD0-9196-F5BFE215A566}" type="slidenum">
              <a:rPr lang="th-TH"/>
              <a:pPr marL="207963"/>
              <a:t>12</a:t>
            </a:fld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1019175" y="4433888"/>
            <a:ext cx="10842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5" dirty="0">
                <a:latin typeface="Times New Roman"/>
                <a:cs typeface="Times New Roman"/>
              </a:rPr>
              <a:t>Via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096000" y="4114800"/>
            <a:ext cx="1295400" cy="68580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67005" fontAlgn="auto">
              <a:lnSpc>
                <a:spcPts val="25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  <a:p>
            <a:pPr marL="114300" fontAlgn="auto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5" dirty="0">
                <a:latin typeface="Times New Roman"/>
                <a:cs typeface="Times New Roman"/>
              </a:rPr>
              <a:t>Via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528" name="object 58"/>
          <p:cNvSpPr>
            <a:spLocks/>
          </p:cNvSpPr>
          <p:nvPr/>
        </p:nvSpPr>
        <p:spPr bwMode="auto">
          <a:xfrm rot="7333472">
            <a:off x="4495801" y="2590800"/>
            <a:ext cx="1016000" cy="1584325"/>
          </a:xfrm>
          <a:custGeom>
            <a:avLst/>
            <a:gdLst/>
            <a:ahLst/>
            <a:cxnLst>
              <a:cxn ang="0">
                <a:pos x="215910" y="1507617"/>
              </a:cxn>
              <a:cxn ang="0">
                <a:pos x="23749" y="1507236"/>
              </a:cxn>
              <a:cxn ang="0">
                <a:pos x="219498" y="1504950"/>
              </a:cxn>
              <a:cxn ang="0">
                <a:pos x="44196" y="1504315"/>
              </a:cxn>
              <a:cxn ang="0">
                <a:pos x="225649" y="1500378"/>
              </a:cxn>
              <a:cxn ang="0">
                <a:pos x="64516" y="1499616"/>
              </a:cxn>
              <a:cxn ang="0">
                <a:pos x="233680" y="1494409"/>
              </a:cxn>
              <a:cxn ang="0">
                <a:pos x="235350" y="1493012"/>
              </a:cxn>
              <a:cxn ang="0">
                <a:pos x="235350" y="1493012"/>
              </a:cxn>
              <a:cxn ang="0">
                <a:pos x="245376" y="1484630"/>
              </a:cxn>
              <a:cxn ang="0">
                <a:pos x="104463" y="1485056"/>
              </a:cxn>
              <a:cxn ang="0">
                <a:pos x="126111" y="1474470"/>
              </a:cxn>
              <a:cxn ang="0">
                <a:pos x="268840" y="1463929"/>
              </a:cxn>
              <a:cxn ang="0">
                <a:pos x="165227" y="1450340"/>
              </a:cxn>
              <a:cxn ang="0">
                <a:pos x="165227" y="1450340"/>
              </a:cxn>
              <a:cxn ang="0">
                <a:pos x="284423" y="1449070"/>
              </a:cxn>
              <a:cxn ang="0">
                <a:pos x="187325" y="1433957"/>
              </a:cxn>
              <a:cxn ang="0">
                <a:pos x="314733" y="1417066"/>
              </a:cxn>
              <a:cxn ang="0">
                <a:pos x="314733" y="1417066"/>
              </a:cxn>
              <a:cxn ang="0">
                <a:pos x="330419" y="1398778"/>
              </a:cxn>
              <a:cxn ang="0">
                <a:pos x="246481" y="1378991"/>
              </a:cxn>
              <a:cxn ang="0">
                <a:pos x="363220" y="1356614"/>
              </a:cxn>
              <a:cxn ang="0">
                <a:pos x="382270" y="1329182"/>
              </a:cxn>
              <a:cxn ang="0">
                <a:pos x="301744" y="1311579"/>
              </a:cxn>
              <a:cxn ang="0">
                <a:pos x="423584" y="1260221"/>
              </a:cxn>
              <a:cxn ang="0">
                <a:pos x="351790" y="1233043"/>
              </a:cxn>
              <a:cxn ang="0">
                <a:pos x="380619" y="1176909"/>
              </a:cxn>
              <a:cxn ang="0">
                <a:pos x="366775" y="1204849"/>
              </a:cxn>
              <a:cxn ang="0">
                <a:pos x="406654" y="1116457"/>
              </a:cxn>
              <a:cxn ang="0">
                <a:pos x="406774" y="1116127"/>
              </a:cxn>
              <a:cxn ang="0">
                <a:pos x="501777" y="1075055"/>
              </a:cxn>
              <a:cxn ang="0">
                <a:pos x="428752" y="1052957"/>
              </a:cxn>
              <a:cxn ang="0">
                <a:pos x="438658" y="1019302"/>
              </a:cxn>
              <a:cxn ang="0">
                <a:pos x="517294" y="1019302"/>
              </a:cxn>
              <a:cxn ang="0">
                <a:pos x="524877" y="986409"/>
              </a:cxn>
              <a:cxn ang="0">
                <a:pos x="459867" y="920750"/>
              </a:cxn>
              <a:cxn ang="0">
                <a:pos x="459751" y="920750"/>
              </a:cxn>
              <a:cxn ang="0">
                <a:pos x="544068" y="858138"/>
              </a:cxn>
              <a:cxn ang="0">
                <a:pos x="654812" y="210566"/>
              </a:cxn>
              <a:cxn ang="0">
                <a:pos x="471678" y="746379"/>
              </a:cxn>
              <a:cxn ang="0">
                <a:pos x="550044" y="714629"/>
              </a:cxn>
              <a:cxn ang="0">
                <a:pos x="588781" y="515493"/>
              </a:cxn>
              <a:cxn ang="0">
                <a:pos x="666263" y="334263"/>
              </a:cxn>
              <a:cxn ang="0">
                <a:pos x="734084" y="232029"/>
              </a:cxn>
              <a:cxn ang="0">
                <a:pos x="804418" y="154305"/>
              </a:cxn>
              <a:cxn ang="0">
                <a:pos x="547877" y="748792"/>
              </a:cxn>
              <a:cxn ang="0">
                <a:pos x="553212" y="681989"/>
              </a:cxn>
              <a:cxn ang="0">
                <a:pos x="571343" y="579628"/>
              </a:cxn>
              <a:cxn ang="0">
                <a:pos x="579247" y="548132"/>
              </a:cxn>
              <a:cxn ang="0">
                <a:pos x="599735" y="482346"/>
              </a:cxn>
              <a:cxn ang="0">
                <a:pos x="623889" y="420243"/>
              </a:cxn>
              <a:cxn ang="0">
                <a:pos x="666242" y="334263"/>
              </a:cxn>
              <a:cxn ang="0">
                <a:pos x="682932" y="305816"/>
              </a:cxn>
              <a:cxn ang="0">
                <a:pos x="716026" y="255905"/>
              </a:cxn>
              <a:cxn ang="0">
                <a:pos x="734060" y="232029"/>
              </a:cxn>
              <a:cxn ang="0">
                <a:pos x="820056" y="145757"/>
              </a:cxn>
              <a:cxn ang="0">
                <a:pos x="771650" y="188083"/>
              </a:cxn>
              <a:cxn ang="0">
                <a:pos x="792316" y="167259"/>
              </a:cxn>
              <a:cxn ang="0">
                <a:pos x="808689" y="151970"/>
              </a:cxn>
              <a:cxn ang="0">
                <a:pos x="821182" y="58420"/>
              </a:cxn>
              <a:cxn ang="0">
                <a:pos x="982828" y="58420"/>
              </a:cxn>
            </a:cxnLst>
            <a:rect l="0" t="0" r="r" b="b"/>
            <a:pathLst>
              <a:path w="1016635" h="1584960">
                <a:moveTo>
                  <a:pt x="22889" y="1507277"/>
                </a:moveTo>
                <a:lnTo>
                  <a:pt x="0" y="1508379"/>
                </a:lnTo>
                <a:lnTo>
                  <a:pt x="3556" y="1584452"/>
                </a:lnTo>
                <a:lnTo>
                  <a:pt x="29083" y="1583309"/>
                </a:lnTo>
                <a:lnTo>
                  <a:pt x="82931" y="1573530"/>
                </a:lnTo>
                <a:lnTo>
                  <a:pt x="135128" y="1554861"/>
                </a:lnTo>
                <a:lnTo>
                  <a:pt x="185547" y="1528191"/>
                </a:lnTo>
                <a:lnTo>
                  <a:pt x="215910" y="1507617"/>
                </a:lnTo>
                <a:lnTo>
                  <a:pt x="20447" y="1507617"/>
                </a:lnTo>
                <a:lnTo>
                  <a:pt x="22889" y="1507277"/>
                </a:lnTo>
                <a:close/>
              </a:path>
              <a:path w="1016635" h="1584960">
                <a:moveTo>
                  <a:pt x="23749" y="1507236"/>
                </a:moveTo>
                <a:lnTo>
                  <a:pt x="22889" y="1507277"/>
                </a:lnTo>
                <a:lnTo>
                  <a:pt x="20447" y="1507617"/>
                </a:lnTo>
                <a:lnTo>
                  <a:pt x="23749" y="1507236"/>
                </a:lnTo>
                <a:close/>
              </a:path>
              <a:path w="1016635" h="1584960">
                <a:moveTo>
                  <a:pt x="216423" y="1507236"/>
                </a:moveTo>
                <a:lnTo>
                  <a:pt x="23749" y="1507236"/>
                </a:lnTo>
                <a:lnTo>
                  <a:pt x="20447" y="1507617"/>
                </a:lnTo>
                <a:lnTo>
                  <a:pt x="215910" y="1507617"/>
                </a:lnTo>
                <a:lnTo>
                  <a:pt x="216423" y="1507236"/>
                </a:lnTo>
                <a:close/>
              </a:path>
              <a:path w="1016635" h="1584960">
                <a:moveTo>
                  <a:pt x="42921" y="1504492"/>
                </a:moveTo>
                <a:lnTo>
                  <a:pt x="22889" y="1507277"/>
                </a:lnTo>
                <a:lnTo>
                  <a:pt x="23749" y="1507236"/>
                </a:lnTo>
                <a:lnTo>
                  <a:pt x="216423" y="1507236"/>
                </a:lnTo>
                <a:lnTo>
                  <a:pt x="219498" y="1504950"/>
                </a:lnTo>
                <a:lnTo>
                  <a:pt x="40893" y="1504950"/>
                </a:lnTo>
                <a:lnTo>
                  <a:pt x="42921" y="1504492"/>
                </a:lnTo>
                <a:close/>
              </a:path>
              <a:path w="1016635" h="1584960">
                <a:moveTo>
                  <a:pt x="44196" y="1504315"/>
                </a:moveTo>
                <a:lnTo>
                  <a:pt x="42921" y="1504492"/>
                </a:lnTo>
                <a:lnTo>
                  <a:pt x="40893" y="1504950"/>
                </a:lnTo>
                <a:lnTo>
                  <a:pt x="44196" y="1504315"/>
                </a:lnTo>
                <a:close/>
              </a:path>
              <a:path w="1016635" h="1584960">
                <a:moveTo>
                  <a:pt x="220353" y="1504315"/>
                </a:moveTo>
                <a:lnTo>
                  <a:pt x="44196" y="1504315"/>
                </a:lnTo>
                <a:lnTo>
                  <a:pt x="40893" y="1504950"/>
                </a:lnTo>
                <a:lnTo>
                  <a:pt x="219498" y="1504950"/>
                </a:lnTo>
                <a:lnTo>
                  <a:pt x="220353" y="1504315"/>
                </a:lnTo>
                <a:close/>
              </a:path>
              <a:path w="1016635" h="1584960">
                <a:moveTo>
                  <a:pt x="62292" y="1500118"/>
                </a:moveTo>
                <a:lnTo>
                  <a:pt x="42921" y="1504492"/>
                </a:lnTo>
                <a:lnTo>
                  <a:pt x="44196" y="1504315"/>
                </a:lnTo>
                <a:lnTo>
                  <a:pt x="220353" y="1504315"/>
                </a:lnTo>
                <a:lnTo>
                  <a:pt x="225649" y="1500378"/>
                </a:lnTo>
                <a:lnTo>
                  <a:pt x="61468" y="1500378"/>
                </a:lnTo>
                <a:lnTo>
                  <a:pt x="62292" y="1500118"/>
                </a:lnTo>
                <a:close/>
              </a:path>
              <a:path w="1016635" h="1584960">
                <a:moveTo>
                  <a:pt x="64516" y="1499616"/>
                </a:moveTo>
                <a:lnTo>
                  <a:pt x="62292" y="1500118"/>
                </a:lnTo>
                <a:lnTo>
                  <a:pt x="61468" y="1500378"/>
                </a:lnTo>
                <a:lnTo>
                  <a:pt x="64516" y="1499616"/>
                </a:lnTo>
                <a:close/>
              </a:path>
              <a:path w="1016635" h="1584960">
                <a:moveTo>
                  <a:pt x="226674" y="1499616"/>
                </a:moveTo>
                <a:lnTo>
                  <a:pt x="64516" y="1499616"/>
                </a:lnTo>
                <a:lnTo>
                  <a:pt x="61468" y="1500378"/>
                </a:lnTo>
                <a:lnTo>
                  <a:pt x="225649" y="1500378"/>
                </a:lnTo>
                <a:lnTo>
                  <a:pt x="226674" y="1499616"/>
                </a:lnTo>
                <a:close/>
              </a:path>
              <a:path w="1016635" h="1584960">
                <a:moveTo>
                  <a:pt x="82761" y="1493665"/>
                </a:moveTo>
                <a:lnTo>
                  <a:pt x="62292" y="1500118"/>
                </a:lnTo>
                <a:lnTo>
                  <a:pt x="64516" y="1499616"/>
                </a:lnTo>
                <a:lnTo>
                  <a:pt x="226674" y="1499616"/>
                </a:lnTo>
                <a:lnTo>
                  <a:pt x="233680" y="1494409"/>
                </a:lnTo>
                <a:lnTo>
                  <a:pt x="234287" y="1493901"/>
                </a:lnTo>
                <a:lnTo>
                  <a:pt x="82168" y="1493901"/>
                </a:lnTo>
                <a:lnTo>
                  <a:pt x="82761" y="1493665"/>
                </a:lnTo>
                <a:close/>
              </a:path>
              <a:path w="1016635" h="1584960">
                <a:moveTo>
                  <a:pt x="84836" y="1493012"/>
                </a:moveTo>
                <a:lnTo>
                  <a:pt x="82761" y="1493665"/>
                </a:lnTo>
                <a:lnTo>
                  <a:pt x="82168" y="1493901"/>
                </a:lnTo>
                <a:lnTo>
                  <a:pt x="84836" y="1493012"/>
                </a:lnTo>
                <a:close/>
              </a:path>
              <a:path w="1016635" h="1584960">
                <a:moveTo>
                  <a:pt x="235350" y="1493012"/>
                </a:moveTo>
                <a:lnTo>
                  <a:pt x="84836" y="1493012"/>
                </a:lnTo>
                <a:lnTo>
                  <a:pt x="82168" y="1493901"/>
                </a:lnTo>
                <a:lnTo>
                  <a:pt x="234287" y="1493901"/>
                </a:lnTo>
                <a:lnTo>
                  <a:pt x="235350" y="1493012"/>
                </a:lnTo>
                <a:close/>
              </a:path>
              <a:path w="1016635" h="1584960">
                <a:moveTo>
                  <a:pt x="104463" y="1485056"/>
                </a:moveTo>
                <a:lnTo>
                  <a:pt x="82761" y="1493665"/>
                </a:lnTo>
                <a:lnTo>
                  <a:pt x="84836" y="1493012"/>
                </a:lnTo>
                <a:lnTo>
                  <a:pt x="235350" y="1493012"/>
                </a:lnTo>
                <a:lnTo>
                  <a:pt x="244009" y="1485773"/>
                </a:lnTo>
                <a:lnTo>
                  <a:pt x="102997" y="1485773"/>
                </a:lnTo>
                <a:lnTo>
                  <a:pt x="104463" y="1485056"/>
                </a:lnTo>
                <a:close/>
              </a:path>
              <a:path w="1016635" h="1584960">
                <a:moveTo>
                  <a:pt x="105537" y="1484630"/>
                </a:moveTo>
                <a:lnTo>
                  <a:pt x="104463" y="1485056"/>
                </a:lnTo>
                <a:lnTo>
                  <a:pt x="102997" y="1485773"/>
                </a:lnTo>
                <a:lnTo>
                  <a:pt x="105537" y="1484630"/>
                </a:lnTo>
                <a:close/>
              </a:path>
              <a:path w="1016635" h="1584960">
                <a:moveTo>
                  <a:pt x="245376" y="1484630"/>
                </a:moveTo>
                <a:lnTo>
                  <a:pt x="105537" y="1484630"/>
                </a:lnTo>
                <a:lnTo>
                  <a:pt x="102997" y="1485773"/>
                </a:lnTo>
                <a:lnTo>
                  <a:pt x="244009" y="1485773"/>
                </a:lnTo>
                <a:lnTo>
                  <a:pt x="245376" y="1484630"/>
                </a:lnTo>
                <a:close/>
              </a:path>
              <a:path w="1016635" h="1584960">
                <a:moveTo>
                  <a:pt x="257469" y="1474470"/>
                </a:moveTo>
                <a:lnTo>
                  <a:pt x="126111" y="1474470"/>
                </a:lnTo>
                <a:lnTo>
                  <a:pt x="123825" y="1475613"/>
                </a:lnTo>
                <a:lnTo>
                  <a:pt x="104463" y="1485056"/>
                </a:lnTo>
                <a:lnTo>
                  <a:pt x="105537" y="1484630"/>
                </a:lnTo>
                <a:lnTo>
                  <a:pt x="245376" y="1484630"/>
                </a:lnTo>
                <a:lnTo>
                  <a:pt x="256921" y="1474978"/>
                </a:lnTo>
                <a:lnTo>
                  <a:pt x="257469" y="1474470"/>
                </a:lnTo>
                <a:close/>
              </a:path>
              <a:path w="1016635" h="1584960">
                <a:moveTo>
                  <a:pt x="124126" y="1475440"/>
                </a:moveTo>
                <a:lnTo>
                  <a:pt x="123773" y="1475613"/>
                </a:lnTo>
                <a:lnTo>
                  <a:pt x="124126" y="1475440"/>
                </a:lnTo>
                <a:close/>
              </a:path>
              <a:path w="1016635" h="1584960">
                <a:moveTo>
                  <a:pt x="126111" y="1474470"/>
                </a:moveTo>
                <a:lnTo>
                  <a:pt x="124126" y="1475440"/>
                </a:lnTo>
                <a:lnTo>
                  <a:pt x="123825" y="1475613"/>
                </a:lnTo>
                <a:lnTo>
                  <a:pt x="126111" y="1474470"/>
                </a:lnTo>
                <a:close/>
              </a:path>
              <a:path w="1016635" h="1584960">
                <a:moveTo>
                  <a:pt x="146685" y="1462532"/>
                </a:moveTo>
                <a:lnTo>
                  <a:pt x="124126" y="1475440"/>
                </a:lnTo>
                <a:lnTo>
                  <a:pt x="126111" y="1474470"/>
                </a:lnTo>
                <a:lnTo>
                  <a:pt x="257469" y="1474470"/>
                </a:lnTo>
                <a:lnTo>
                  <a:pt x="268840" y="1463929"/>
                </a:lnTo>
                <a:lnTo>
                  <a:pt x="144653" y="1463929"/>
                </a:lnTo>
                <a:lnTo>
                  <a:pt x="146685" y="1462532"/>
                </a:lnTo>
                <a:close/>
              </a:path>
              <a:path w="1016635" h="1584960">
                <a:moveTo>
                  <a:pt x="166376" y="1449488"/>
                </a:moveTo>
                <a:lnTo>
                  <a:pt x="144653" y="1463929"/>
                </a:lnTo>
                <a:lnTo>
                  <a:pt x="268840" y="1463929"/>
                </a:lnTo>
                <a:lnTo>
                  <a:pt x="279527" y="1454023"/>
                </a:lnTo>
                <a:lnTo>
                  <a:pt x="283167" y="1450340"/>
                </a:lnTo>
                <a:lnTo>
                  <a:pt x="165227" y="1450340"/>
                </a:lnTo>
                <a:lnTo>
                  <a:pt x="166376" y="1449488"/>
                </a:lnTo>
                <a:close/>
              </a:path>
              <a:path w="1016635" h="1584960">
                <a:moveTo>
                  <a:pt x="167005" y="1449070"/>
                </a:moveTo>
                <a:lnTo>
                  <a:pt x="166376" y="1449488"/>
                </a:lnTo>
                <a:lnTo>
                  <a:pt x="165227" y="1450340"/>
                </a:lnTo>
                <a:lnTo>
                  <a:pt x="167005" y="1449070"/>
                </a:lnTo>
                <a:close/>
              </a:path>
              <a:path w="1016635" h="1584960">
                <a:moveTo>
                  <a:pt x="284423" y="1449070"/>
                </a:moveTo>
                <a:lnTo>
                  <a:pt x="167005" y="1449070"/>
                </a:lnTo>
                <a:lnTo>
                  <a:pt x="165227" y="1450340"/>
                </a:lnTo>
                <a:lnTo>
                  <a:pt x="283167" y="1450340"/>
                </a:lnTo>
                <a:lnTo>
                  <a:pt x="284423" y="1449070"/>
                </a:lnTo>
                <a:close/>
              </a:path>
              <a:path w="1016635" h="1584960">
                <a:moveTo>
                  <a:pt x="299363" y="1433957"/>
                </a:moveTo>
                <a:lnTo>
                  <a:pt x="187325" y="1433957"/>
                </a:lnTo>
                <a:lnTo>
                  <a:pt x="185674" y="1435227"/>
                </a:lnTo>
                <a:lnTo>
                  <a:pt x="166376" y="1449488"/>
                </a:lnTo>
                <a:lnTo>
                  <a:pt x="167005" y="1449070"/>
                </a:lnTo>
                <a:lnTo>
                  <a:pt x="284423" y="1449070"/>
                </a:lnTo>
                <a:lnTo>
                  <a:pt x="299363" y="1433957"/>
                </a:lnTo>
                <a:close/>
              </a:path>
              <a:path w="1016635" h="1584960">
                <a:moveTo>
                  <a:pt x="186158" y="1434821"/>
                </a:moveTo>
                <a:lnTo>
                  <a:pt x="185611" y="1435227"/>
                </a:lnTo>
                <a:lnTo>
                  <a:pt x="186158" y="1434821"/>
                </a:lnTo>
                <a:close/>
              </a:path>
              <a:path w="1016635" h="1584960">
                <a:moveTo>
                  <a:pt x="187325" y="1433957"/>
                </a:moveTo>
                <a:lnTo>
                  <a:pt x="186158" y="1434821"/>
                </a:lnTo>
                <a:lnTo>
                  <a:pt x="185674" y="1435227"/>
                </a:lnTo>
                <a:lnTo>
                  <a:pt x="187325" y="1433957"/>
                </a:lnTo>
                <a:close/>
              </a:path>
              <a:path w="1016635" h="1584960">
                <a:moveTo>
                  <a:pt x="314733" y="1417066"/>
                </a:moveTo>
                <a:lnTo>
                  <a:pt x="207391" y="1417066"/>
                </a:lnTo>
                <a:lnTo>
                  <a:pt x="205994" y="1418336"/>
                </a:lnTo>
                <a:lnTo>
                  <a:pt x="186158" y="1434821"/>
                </a:lnTo>
                <a:lnTo>
                  <a:pt x="187325" y="1433957"/>
                </a:lnTo>
                <a:lnTo>
                  <a:pt x="299363" y="1433957"/>
                </a:lnTo>
                <a:lnTo>
                  <a:pt x="301498" y="1431798"/>
                </a:lnTo>
                <a:lnTo>
                  <a:pt x="314733" y="1417066"/>
                </a:lnTo>
                <a:close/>
              </a:path>
              <a:path w="1016635" h="1584960">
                <a:moveTo>
                  <a:pt x="207178" y="1417243"/>
                </a:moveTo>
                <a:lnTo>
                  <a:pt x="205872" y="1418336"/>
                </a:lnTo>
                <a:lnTo>
                  <a:pt x="207178" y="1417243"/>
                </a:lnTo>
                <a:close/>
              </a:path>
              <a:path w="1016635" h="1584960">
                <a:moveTo>
                  <a:pt x="330419" y="1398778"/>
                </a:moveTo>
                <a:lnTo>
                  <a:pt x="227203" y="1398778"/>
                </a:lnTo>
                <a:lnTo>
                  <a:pt x="207178" y="1417243"/>
                </a:lnTo>
                <a:lnTo>
                  <a:pt x="207391" y="1417066"/>
                </a:lnTo>
                <a:lnTo>
                  <a:pt x="314733" y="1417066"/>
                </a:lnTo>
                <a:lnTo>
                  <a:pt x="322834" y="1408049"/>
                </a:lnTo>
                <a:lnTo>
                  <a:pt x="330419" y="1398778"/>
                </a:lnTo>
                <a:close/>
              </a:path>
              <a:path w="1016635" h="1584960">
                <a:moveTo>
                  <a:pt x="346375" y="1378966"/>
                </a:moveTo>
                <a:lnTo>
                  <a:pt x="246506" y="1378966"/>
                </a:lnTo>
                <a:lnTo>
                  <a:pt x="245364" y="1380236"/>
                </a:lnTo>
                <a:lnTo>
                  <a:pt x="225806" y="1400048"/>
                </a:lnTo>
                <a:lnTo>
                  <a:pt x="227203" y="1398778"/>
                </a:lnTo>
                <a:lnTo>
                  <a:pt x="330419" y="1398778"/>
                </a:lnTo>
                <a:lnTo>
                  <a:pt x="343408" y="1382903"/>
                </a:lnTo>
                <a:lnTo>
                  <a:pt x="346375" y="1378966"/>
                </a:lnTo>
                <a:close/>
              </a:path>
              <a:path w="1016635" h="1584960">
                <a:moveTo>
                  <a:pt x="246481" y="1378991"/>
                </a:moveTo>
                <a:lnTo>
                  <a:pt x="245259" y="1380236"/>
                </a:lnTo>
                <a:lnTo>
                  <a:pt x="246481" y="1378991"/>
                </a:lnTo>
                <a:close/>
              </a:path>
              <a:path w="1016635" h="1584960">
                <a:moveTo>
                  <a:pt x="362358" y="1357757"/>
                </a:moveTo>
                <a:lnTo>
                  <a:pt x="265556" y="1357757"/>
                </a:lnTo>
                <a:lnTo>
                  <a:pt x="246481" y="1378991"/>
                </a:lnTo>
                <a:lnTo>
                  <a:pt x="346375" y="1378966"/>
                </a:lnTo>
                <a:lnTo>
                  <a:pt x="362358" y="1357757"/>
                </a:lnTo>
                <a:close/>
              </a:path>
              <a:path w="1016635" h="1584960">
                <a:moveTo>
                  <a:pt x="378036" y="1335278"/>
                </a:moveTo>
                <a:lnTo>
                  <a:pt x="283972" y="1335278"/>
                </a:lnTo>
                <a:lnTo>
                  <a:pt x="264414" y="1359027"/>
                </a:lnTo>
                <a:lnTo>
                  <a:pt x="265556" y="1357757"/>
                </a:lnTo>
                <a:lnTo>
                  <a:pt x="362358" y="1357757"/>
                </a:lnTo>
                <a:lnTo>
                  <a:pt x="363220" y="1356614"/>
                </a:lnTo>
                <a:lnTo>
                  <a:pt x="378036" y="1335278"/>
                </a:lnTo>
                <a:close/>
              </a:path>
              <a:path w="1016635" h="1584960">
                <a:moveTo>
                  <a:pt x="393570" y="1311402"/>
                </a:moveTo>
                <a:lnTo>
                  <a:pt x="301879" y="1311402"/>
                </a:lnTo>
                <a:lnTo>
                  <a:pt x="300990" y="1312672"/>
                </a:lnTo>
                <a:lnTo>
                  <a:pt x="282956" y="1336421"/>
                </a:lnTo>
                <a:lnTo>
                  <a:pt x="283972" y="1335278"/>
                </a:lnTo>
                <a:lnTo>
                  <a:pt x="378036" y="1335278"/>
                </a:lnTo>
                <a:lnTo>
                  <a:pt x="382270" y="1329182"/>
                </a:lnTo>
                <a:lnTo>
                  <a:pt x="393570" y="1311402"/>
                </a:lnTo>
                <a:close/>
              </a:path>
              <a:path w="1016635" h="1584960">
                <a:moveTo>
                  <a:pt x="301744" y="1311579"/>
                </a:moveTo>
                <a:lnTo>
                  <a:pt x="300918" y="1312672"/>
                </a:lnTo>
                <a:lnTo>
                  <a:pt x="301744" y="1311579"/>
                </a:lnTo>
                <a:close/>
              </a:path>
              <a:path w="1016635" h="1584960">
                <a:moveTo>
                  <a:pt x="408794" y="1286383"/>
                </a:moveTo>
                <a:lnTo>
                  <a:pt x="319150" y="1286383"/>
                </a:lnTo>
                <a:lnTo>
                  <a:pt x="318389" y="1287526"/>
                </a:lnTo>
                <a:lnTo>
                  <a:pt x="301744" y="1311579"/>
                </a:lnTo>
                <a:lnTo>
                  <a:pt x="301879" y="1311402"/>
                </a:lnTo>
                <a:lnTo>
                  <a:pt x="393570" y="1311402"/>
                </a:lnTo>
                <a:lnTo>
                  <a:pt x="400431" y="1300607"/>
                </a:lnTo>
                <a:lnTo>
                  <a:pt x="408794" y="1286383"/>
                </a:lnTo>
                <a:close/>
              </a:path>
              <a:path w="1016635" h="1584960">
                <a:moveTo>
                  <a:pt x="318717" y="1287011"/>
                </a:moveTo>
                <a:lnTo>
                  <a:pt x="318361" y="1287526"/>
                </a:lnTo>
                <a:lnTo>
                  <a:pt x="318717" y="1287011"/>
                </a:lnTo>
                <a:close/>
              </a:path>
              <a:path w="1016635" h="1584960">
                <a:moveTo>
                  <a:pt x="423584" y="1260221"/>
                </a:moveTo>
                <a:lnTo>
                  <a:pt x="335788" y="1260221"/>
                </a:lnTo>
                <a:lnTo>
                  <a:pt x="318717" y="1287011"/>
                </a:lnTo>
                <a:lnTo>
                  <a:pt x="319150" y="1286383"/>
                </a:lnTo>
                <a:lnTo>
                  <a:pt x="408794" y="1286383"/>
                </a:lnTo>
                <a:lnTo>
                  <a:pt x="417830" y="1271016"/>
                </a:lnTo>
                <a:lnTo>
                  <a:pt x="423584" y="1260221"/>
                </a:lnTo>
                <a:close/>
              </a:path>
              <a:path w="1016635" h="1584960">
                <a:moveTo>
                  <a:pt x="437803" y="1233043"/>
                </a:moveTo>
                <a:lnTo>
                  <a:pt x="351790" y="1233043"/>
                </a:lnTo>
                <a:lnTo>
                  <a:pt x="335025" y="1261364"/>
                </a:lnTo>
                <a:lnTo>
                  <a:pt x="335788" y="1260221"/>
                </a:lnTo>
                <a:lnTo>
                  <a:pt x="423584" y="1260221"/>
                </a:lnTo>
                <a:lnTo>
                  <a:pt x="434213" y="1240282"/>
                </a:lnTo>
                <a:lnTo>
                  <a:pt x="437803" y="1233043"/>
                </a:lnTo>
                <a:close/>
              </a:path>
              <a:path w="1016635" h="1584960">
                <a:moveTo>
                  <a:pt x="476911" y="1145794"/>
                </a:moveTo>
                <a:lnTo>
                  <a:pt x="394589" y="1145794"/>
                </a:lnTo>
                <a:lnTo>
                  <a:pt x="380619" y="1176909"/>
                </a:lnTo>
                <a:lnTo>
                  <a:pt x="366268" y="1205992"/>
                </a:lnTo>
                <a:lnTo>
                  <a:pt x="351028" y="1234313"/>
                </a:lnTo>
                <a:lnTo>
                  <a:pt x="351790" y="1233043"/>
                </a:lnTo>
                <a:lnTo>
                  <a:pt x="437803" y="1233043"/>
                </a:lnTo>
                <a:lnTo>
                  <a:pt x="449834" y="1208786"/>
                </a:lnTo>
                <a:lnTo>
                  <a:pt x="464312" y="1176528"/>
                </a:lnTo>
                <a:lnTo>
                  <a:pt x="476911" y="1145794"/>
                </a:lnTo>
                <a:close/>
              </a:path>
              <a:path w="1016635" h="1584960">
                <a:moveTo>
                  <a:pt x="366775" y="1204849"/>
                </a:moveTo>
                <a:lnTo>
                  <a:pt x="366165" y="1205992"/>
                </a:lnTo>
                <a:lnTo>
                  <a:pt x="366775" y="1204849"/>
                </a:lnTo>
                <a:close/>
              </a:path>
              <a:path w="1016635" h="1584960">
                <a:moveTo>
                  <a:pt x="381127" y="1175766"/>
                </a:moveTo>
                <a:lnTo>
                  <a:pt x="380565" y="1176909"/>
                </a:lnTo>
                <a:lnTo>
                  <a:pt x="381127" y="1175766"/>
                </a:lnTo>
                <a:close/>
              </a:path>
              <a:path w="1016635" h="1584960">
                <a:moveTo>
                  <a:pt x="488249" y="1115187"/>
                </a:moveTo>
                <a:lnTo>
                  <a:pt x="407162" y="1115187"/>
                </a:lnTo>
                <a:lnTo>
                  <a:pt x="406654" y="1116457"/>
                </a:lnTo>
                <a:lnTo>
                  <a:pt x="394138" y="1146796"/>
                </a:lnTo>
                <a:lnTo>
                  <a:pt x="394589" y="1145794"/>
                </a:lnTo>
                <a:lnTo>
                  <a:pt x="476911" y="1145794"/>
                </a:lnTo>
                <a:lnTo>
                  <a:pt x="477900" y="1143381"/>
                </a:lnTo>
                <a:lnTo>
                  <a:pt x="488249" y="1115187"/>
                </a:lnTo>
                <a:close/>
              </a:path>
              <a:path w="1016635" h="1584960">
                <a:moveTo>
                  <a:pt x="406774" y="1116127"/>
                </a:moveTo>
                <a:lnTo>
                  <a:pt x="406638" y="1116457"/>
                </a:lnTo>
                <a:lnTo>
                  <a:pt x="406774" y="1116127"/>
                </a:lnTo>
                <a:close/>
              </a:path>
              <a:path w="1016635" h="1584960">
                <a:moveTo>
                  <a:pt x="508597" y="1051814"/>
                </a:moveTo>
                <a:lnTo>
                  <a:pt x="429133" y="1051814"/>
                </a:lnTo>
                <a:lnTo>
                  <a:pt x="418211" y="1085088"/>
                </a:lnTo>
                <a:lnTo>
                  <a:pt x="406774" y="1116127"/>
                </a:lnTo>
                <a:lnTo>
                  <a:pt x="407162" y="1115187"/>
                </a:lnTo>
                <a:lnTo>
                  <a:pt x="488249" y="1115187"/>
                </a:lnTo>
                <a:lnTo>
                  <a:pt x="490347" y="1109472"/>
                </a:lnTo>
                <a:lnTo>
                  <a:pt x="501777" y="1075055"/>
                </a:lnTo>
                <a:lnTo>
                  <a:pt x="508597" y="1051814"/>
                </a:lnTo>
                <a:close/>
              </a:path>
              <a:path w="1016635" h="1584960">
                <a:moveTo>
                  <a:pt x="418592" y="1083818"/>
                </a:moveTo>
                <a:lnTo>
                  <a:pt x="418127" y="1085088"/>
                </a:lnTo>
                <a:lnTo>
                  <a:pt x="418592" y="1083818"/>
                </a:lnTo>
                <a:close/>
              </a:path>
              <a:path w="1016635" h="1584960">
                <a:moveTo>
                  <a:pt x="517294" y="1019302"/>
                </a:moveTo>
                <a:lnTo>
                  <a:pt x="438658" y="1019302"/>
                </a:lnTo>
                <a:lnTo>
                  <a:pt x="438277" y="1020699"/>
                </a:lnTo>
                <a:lnTo>
                  <a:pt x="428752" y="1052957"/>
                </a:lnTo>
                <a:lnTo>
                  <a:pt x="429133" y="1051814"/>
                </a:lnTo>
                <a:lnTo>
                  <a:pt x="508597" y="1051814"/>
                </a:lnTo>
                <a:lnTo>
                  <a:pt x="512064" y="1040003"/>
                </a:lnTo>
                <a:lnTo>
                  <a:pt x="517294" y="1019302"/>
                </a:lnTo>
                <a:close/>
              </a:path>
              <a:path w="1016635" h="1584960">
                <a:moveTo>
                  <a:pt x="438475" y="1019920"/>
                </a:moveTo>
                <a:lnTo>
                  <a:pt x="438246" y="1020699"/>
                </a:lnTo>
                <a:lnTo>
                  <a:pt x="438475" y="1019920"/>
                </a:lnTo>
                <a:close/>
              </a:path>
              <a:path w="1016635" h="1584960">
                <a:moveTo>
                  <a:pt x="438658" y="1019302"/>
                </a:moveTo>
                <a:lnTo>
                  <a:pt x="438475" y="1019920"/>
                </a:lnTo>
                <a:lnTo>
                  <a:pt x="438277" y="1020699"/>
                </a:lnTo>
                <a:lnTo>
                  <a:pt x="438658" y="1019302"/>
                </a:lnTo>
                <a:close/>
              </a:path>
              <a:path w="1016635" h="1584960">
                <a:moveTo>
                  <a:pt x="524877" y="986409"/>
                </a:moveTo>
                <a:lnTo>
                  <a:pt x="447040" y="986409"/>
                </a:lnTo>
                <a:lnTo>
                  <a:pt x="438475" y="1019920"/>
                </a:lnTo>
                <a:lnTo>
                  <a:pt x="438658" y="1019302"/>
                </a:lnTo>
                <a:lnTo>
                  <a:pt x="517294" y="1019302"/>
                </a:lnTo>
                <a:lnTo>
                  <a:pt x="521081" y="1004316"/>
                </a:lnTo>
                <a:lnTo>
                  <a:pt x="524877" y="986409"/>
                </a:lnTo>
                <a:close/>
              </a:path>
              <a:path w="1016635" h="1584960">
                <a:moveTo>
                  <a:pt x="531431" y="953008"/>
                </a:moveTo>
                <a:lnTo>
                  <a:pt x="454152" y="953008"/>
                </a:lnTo>
                <a:lnTo>
                  <a:pt x="453898" y="954405"/>
                </a:lnTo>
                <a:lnTo>
                  <a:pt x="446659" y="987679"/>
                </a:lnTo>
                <a:lnTo>
                  <a:pt x="447040" y="986409"/>
                </a:lnTo>
                <a:lnTo>
                  <a:pt x="524877" y="986409"/>
                </a:lnTo>
                <a:lnTo>
                  <a:pt x="528701" y="968375"/>
                </a:lnTo>
                <a:lnTo>
                  <a:pt x="531431" y="953008"/>
                </a:lnTo>
                <a:close/>
              </a:path>
              <a:path w="1016635" h="1584960">
                <a:moveTo>
                  <a:pt x="454095" y="953269"/>
                </a:moveTo>
                <a:lnTo>
                  <a:pt x="453850" y="954405"/>
                </a:lnTo>
                <a:lnTo>
                  <a:pt x="454095" y="953269"/>
                </a:lnTo>
                <a:close/>
              </a:path>
              <a:path w="1016635" h="1584960">
                <a:moveTo>
                  <a:pt x="541368" y="885317"/>
                </a:moveTo>
                <a:lnTo>
                  <a:pt x="464820" y="885317"/>
                </a:lnTo>
                <a:lnTo>
                  <a:pt x="459867" y="920750"/>
                </a:lnTo>
                <a:lnTo>
                  <a:pt x="454095" y="953269"/>
                </a:lnTo>
                <a:lnTo>
                  <a:pt x="454152" y="953008"/>
                </a:lnTo>
                <a:lnTo>
                  <a:pt x="531431" y="953008"/>
                </a:lnTo>
                <a:lnTo>
                  <a:pt x="535177" y="931926"/>
                </a:lnTo>
                <a:lnTo>
                  <a:pt x="540385" y="895223"/>
                </a:lnTo>
                <a:lnTo>
                  <a:pt x="541368" y="885317"/>
                </a:lnTo>
                <a:close/>
              </a:path>
              <a:path w="1016635" h="1584960">
                <a:moveTo>
                  <a:pt x="459994" y="919353"/>
                </a:moveTo>
                <a:lnTo>
                  <a:pt x="459751" y="920750"/>
                </a:lnTo>
                <a:lnTo>
                  <a:pt x="459994" y="919353"/>
                </a:lnTo>
                <a:close/>
              </a:path>
              <a:path w="1016635" h="1584960">
                <a:moveTo>
                  <a:pt x="544481" y="851408"/>
                </a:moveTo>
                <a:lnTo>
                  <a:pt x="468122" y="851408"/>
                </a:lnTo>
                <a:lnTo>
                  <a:pt x="467995" y="852805"/>
                </a:lnTo>
                <a:lnTo>
                  <a:pt x="464566" y="886841"/>
                </a:lnTo>
                <a:lnTo>
                  <a:pt x="464820" y="885317"/>
                </a:lnTo>
                <a:lnTo>
                  <a:pt x="541368" y="885317"/>
                </a:lnTo>
                <a:lnTo>
                  <a:pt x="544068" y="858138"/>
                </a:lnTo>
                <a:lnTo>
                  <a:pt x="544481" y="851408"/>
                </a:lnTo>
                <a:close/>
              </a:path>
              <a:path w="1016635" h="1584960">
                <a:moveTo>
                  <a:pt x="468015" y="852473"/>
                </a:moveTo>
                <a:lnTo>
                  <a:pt x="467981" y="852805"/>
                </a:lnTo>
                <a:lnTo>
                  <a:pt x="468015" y="852473"/>
                </a:lnTo>
                <a:close/>
              </a:path>
              <a:path w="1016635" h="1584960">
                <a:moveTo>
                  <a:pt x="791485" y="74648"/>
                </a:moveTo>
                <a:lnTo>
                  <a:pt x="738505" y="113157"/>
                </a:lnTo>
                <a:lnTo>
                  <a:pt x="695198" y="159258"/>
                </a:lnTo>
                <a:lnTo>
                  <a:pt x="654812" y="210566"/>
                </a:lnTo>
                <a:lnTo>
                  <a:pt x="617474" y="266700"/>
                </a:lnTo>
                <a:lnTo>
                  <a:pt x="583692" y="326898"/>
                </a:lnTo>
                <a:lnTo>
                  <a:pt x="553593" y="390779"/>
                </a:lnTo>
                <a:lnTo>
                  <a:pt x="527558" y="457835"/>
                </a:lnTo>
                <a:lnTo>
                  <a:pt x="505968" y="527304"/>
                </a:lnTo>
                <a:lnTo>
                  <a:pt x="489204" y="599059"/>
                </a:lnTo>
                <a:lnTo>
                  <a:pt x="477647" y="672211"/>
                </a:lnTo>
                <a:lnTo>
                  <a:pt x="471678" y="746379"/>
                </a:lnTo>
                <a:lnTo>
                  <a:pt x="470154" y="818642"/>
                </a:lnTo>
                <a:lnTo>
                  <a:pt x="468015" y="852473"/>
                </a:lnTo>
                <a:lnTo>
                  <a:pt x="468122" y="851408"/>
                </a:lnTo>
                <a:lnTo>
                  <a:pt x="544481" y="851408"/>
                </a:lnTo>
                <a:lnTo>
                  <a:pt x="546353" y="820928"/>
                </a:lnTo>
                <a:lnTo>
                  <a:pt x="547845" y="750316"/>
                </a:lnTo>
                <a:lnTo>
                  <a:pt x="549910" y="714629"/>
                </a:lnTo>
                <a:lnTo>
                  <a:pt x="550044" y="714629"/>
                </a:lnTo>
                <a:lnTo>
                  <a:pt x="553338" y="680466"/>
                </a:lnTo>
                <a:lnTo>
                  <a:pt x="557986" y="647954"/>
                </a:lnTo>
                <a:lnTo>
                  <a:pt x="563885" y="614299"/>
                </a:lnTo>
                <a:lnTo>
                  <a:pt x="564134" y="612901"/>
                </a:lnTo>
                <a:lnTo>
                  <a:pt x="571246" y="579628"/>
                </a:lnTo>
                <a:lnTo>
                  <a:pt x="579276" y="548132"/>
                </a:lnTo>
                <a:lnTo>
                  <a:pt x="579627" y="546735"/>
                </a:lnTo>
                <a:lnTo>
                  <a:pt x="588781" y="515493"/>
                </a:lnTo>
                <a:lnTo>
                  <a:pt x="589152" y="514223"/>
                </a:lnTo>
                <a:lnTo>
                  <a:pt x="599317" y="483488"/>
                </a:lnTo>
                <a:lnTo>
                  <a:pt x="599694" y="482346"/>
                </a:lnTo>
                <a:lnTo>
                  <a:pt x="610908" y="452120"/>
                </a:lnTo>
                <a:lnTo>
                  <a:pt x="623824" y="420243"/>
                </a:lnTo>
                <a:lnTo>
                  <a:pt x="636839" y="391541"/>
                </a:lnTo>
                <a:lnTo>
                  <a:pt x="651197" y="362458"/>
                </a:lnTo>
                <a:lnTo>
                  <a:pt x="666263" y="334263"/>
                </a:lnTo>
                <a:lnTo>
                  <a:pt x="666876" y="333121"/>
                </a:lnTo>
                <a:lnTo>
                  <a:pt x="682136" y="307086"/>
                </a:lnTo>
                <a:lnTo>
                  <a:pt x="682878" y="305816"/>
                </a:lnTo>
                <a:lnTo>
                  <a:pt x="698909" y="280924"/>
                </a:lnTo>
                <a:lnTo>
                  <a:pt x="698753" y="280924"/>
                </a:lnTo>
                <a:lnTo>
                  <a:pt x="716158" y="255905"/>
                </a:lnTo>
                <a:lnTo>
                  <a:pt x="716026" y="255905"/>
                </a:lnTo>
                <a:lnTo>
                  <a:pt x="734084" y="232029"/>
                </a:lnTo>
                <a:lnTo>
                  <a:pt x="734949" y="230886"/>
                </a:lnTo>
                <a:lnTo>
                  <a:pt x="752676" y="209423"/>
                </a:lnTo>
                <a:lnTo>
                  <a:pt x="771420" y="188341"/>
                </a:lnTo>
                <a:lnTo>
                  <a:pt x="772668" y="186944"/>
                </a:lnTo>
                <a:lnTo>
                  <a:pt x="792099" y="167259"/>
                </a:lnTo>
                <a:lnTo>
                  <a:pt x="792316" y="167259"/>
                </a:lnTo>
                <a:lnTo>
                  <a:pt x="806189" y="154305"/>
                </a:lnTo>
                <a:lnTo>
                  <a:pt x="804418" y="154305"/>
                </a:lnTo>
                <a:lnTo>
                  <a:pt x="812038" y="148844"/>
                </a:lnTo>
                <a:lnTo>
                  <a:pt x="814409" y="148844"/>
                </a:lnTo>
                <a:lnTo>
                  <a:pt x="820056" y="145757"/>
                </a:lnTo>
                <a:lnTo>
                  <a:pt x="791485" y="74648"/>
                </a:lnTo>
                <a:close/>
              </a:path>
              <a:path w="1016635" h="1584960">
                <a:moveTo>
                  <a:pt x="470154" y="817118"/>
                </a:moveTo>
                <a:lnTo>
                  <a:pt x="470061" y="818642"/>
                </a:lnTo>
                <a:lnTo>
                  <a:pt x="470154" y="817118"/>
                </a:lnTo>
                <a:close/>
              </a:path>
              <a:path w="1016635" h="1584960">
                <a:moveTo>
                  <a:pt x="547877" y="748792"/>
                </a:moveTo>
                <a:lnTo>
                  <a:pt x="547751" y="750316"/>
                </a:lnTo>
                <a:lnTo>
                  <a:pt x="547877" y="748792"/>
                </a:lnTo>
                <a:close/>
              </a:path>
              <a:path w="1016635" h="1584960">
                <a:moveTo>
                  <a:pt x="550044" y="714629"/>
                </a:moveTo>
                <a:lnTo>
                  <a:pt x="549910" y="714629"/>
                </a:lnTo>
                <a:lnTo>
                  <a:pt x="549910" y="716026"/>
                </a:lnTo>
                <a:lnTo>
                  <a:pt x="550044" y="714629"/>
                </a:lnTo>
                <a:close/>
              </a:path>
              <a:path w="1016635" h="1584960">
                <a:moveTo>
                  <a:pt x="553425" y="680466"/>
                </a:moveTo>
                <a:lnTo>
                  <a:pt x="553212" y="681989"/>
                </a:lnTo>
                <a:lnTo>
                  <a:pt x="553425" y="680466"/>
                </a:lnTo>
                <a:close/>
              </a:path>
              <a:path w="1016635" h="1584960">
                <a:moveTo>
                  <a:pt x="558164" y="646684"/>
                </a:moveTo>
                <a:lnTo>
                  <a:pt x="557911" y="647954"/>
                </a:lnTo>
                <a:lnTo>
                  <a:pt x="558164" y="646684"/>
                </a:lnTo>
                <a:close/>
              </a:path>
              <a:path w="1016635" h="1584960">
                <a:moveTo>
                  <a:pt x="564176" y="612901"/>
                </a:moveTo>
                <a:lnTo>
                  <a:pt x="563916" y="614127"/>
                </a:lnTo>
                <a:lnTo>
                  <a:pt x="564176" y="612901"/>
                </a:lnTo>
                <a:close/>
              </a:path>
              <a:path w="1016635" h="1584960">
                <a:moveTo>
                  <a:pt x="571343" y="579628"/>
                </a:moveTo>
                <a:lnTo>
                  <a:pt x="570992" y="581025"/>
                </a:lnTo>
                <a:lnTo>
                  <a:pt x="571343" y="579628"/>
                </a:lnTo>
                <a:close/>
              </a:path>
              <a:path w="1016635" h="1584960">
                <a:moveTo>
                  <a:pt x="579627" y="546735"/>
                </a:moveTo>
                <a:lnTo>
                  <a:pt x="579247" y="548132"/>
                </a:lnTo>
                <a:lnTo>
                  <a:pt x="579458" y="547408"/>
                </a:lnTo>
                <a:lnTo>
                  <a:pt x="579627" y="546735"/>
                </a:lnTo>
                <a:close/>
              </a:path>
              <a:path w="1016635" h="1584960">
                <a:moveTo>
                  <a:pt x="579458" y="547408"/>
                </a:moveTo>
                <a:lnTo>
                  <a:pt x="579247" y="548132"/>
                </a:lnTo>
                <a:lnTo>
                  <a:pt x="579458" y="547408"/>
                </a:lnTo>
                <a:close/>
              </a:path>
              <a:path w="1016635" h="1584960">
                <a:moveTo>
                  <a:pt x="579655" y="546735"/>
                </a:moveTo>
                <a:lnTo>
                  <a:pt x="579458" y="547408"/>
                </a:lnTo>
                <a:lnTo>
                  <a:pt x="579655" y="546735"/>
                </a:lnTo>
                <a:close/>
              </a:path>
              <a:path w="1016635" h="1584960">
                <a:moveTo>
                  <a:pt x="589190" y="514223"/>
                </a:moveTo>
                <a:lnTo>
                  <a:pt x="588860" y="515225"/>
                </a:lnTo>
                <a:lnTo>
                  <a:pt x="589190" y="514223"/>
                </a:lnTo>
                <a:close/>
              </a:path>
              <a:path w="1016635" h="1584960">
                <a:moveTo>
                  <a:pt x="599735" y="482346"/>
                </a:moveTo>
                <a:lnTo>
                  <a:pt x="599353" y="483379"/>
                </a:lnTo>
                <a:lnTo>
                  <a:pt x="599735" y="482346"/>
                </a:lnTo>
                <a:close/>
              </a:path>
              <a:path w="1016635" h="1584960">
                <a:moveTo>
                  <a:pt x="611296" y="451070"/>
                </a:moveTo>
                <a:lnTo>
                  <a:pt x="610870" y="452120"/>
                </a:lnTo>
                <a:lnTo>
                  <a:pt x="611296" y="451070"/>
                </a:lnTo>
                <a:close/>
              </a:path>
              <a:path w="1016635" h="1584960">
                <a:moveTo>
                  <a:pt x="623889" y="420243"/>
                </a:moveTo>
                <a:lnTo>
                  <a:pt x="623315" y="421513"/>
                </a:lnTo>
                <a:lnTo>
                  <a:pt x="623889" y="420243"/>
                </a:lnTo>
                <a:close/>
              </a:path>
              <a:path w="1016635" h="1584960">
                <a:moveTo>
                  <a:pt x="637413" y="390271"/>
                </a:moveTo>
                <a:lnTo>
                  <a:pt x="636777" y="391541"/>
                </a:lnTo>
                <a:lnTo>
                  <a:pt x="637413" y="390271"/>
                </a:lnTo>
                <a:close/>
              </a:path>
              <a:path w="1016635" h="1584960">
                <a:moveTo>
                  <a:pt x="651763" y="361314"/>
                </a:moveTo>
                <a:lnTo>
                  <a:pt x="651128" y="362458"/>
                </a:lnTo>
                <a:lnTo>
                  <a:pt x="651763" y="361314"/>
                </a:lnTo>
                <a:close/>
              </a:path>
              <a:path w="1016635" h="1584960">
                <a:moveTo>
                  <a:pt x="666503" y="333817"/>
                </a:moveTo>
                <a:lnTo>
                  <a:pt x="666242" y="334263"/>
                </a:lnTo>
                <a:lnTo>
                  <a:pt x="666503" y="333817"/>
                </a:lnTo>
                <a:close/>
              </a:path>
              <a:path w="1016635" h="1584960">
                <a:moveTo>
                  <a:pt x="666910" y="333121"/>
                </a:moveTo>
                <a:lnTo>
                  <a:pt x="666503" y="333817"/>
                </a:lnTo>
                <a:lnTo>
                  <a:pt x="666910" y="333121"/>
                </a:lnTo>
                <a:close/>
              </a:path>
              <a:path w="1016635" h="1584960">
                <a:moveTo>
                  <a:pt x="682333" y="306748"/>
                </a:moveTo>
                <a:lnTo>
                  <a:pt x="682117" y="307086"/>
                </a:lnTo>
                <a:lnTo>
                  <a:pt x="682333" y="306748"/>
                </a:lnTo>
                <a:close/>
              </a:path>
              <a:path w="1016635" h="1584960">
                <a:moveTo>
                  <a:pt x="682932" y="305816"/>
                </a:moveTo>
                <a:lnTo>
                  <a:pt x="682333" y="306748"/>
                </a:lnTo>
                <a:lnTo>
                  <a:pt x="682932" y="305816"/>
                </a:lnTo>
                <a:close/>
              </a:path>
              <a:path w="1016635" h="1584960">
                <a:moveTo>
                  <a:pt x="699643" y="279781"/>
                </a:moveTo>
                <a:lnTo>
                  <a:pt x="698753" y="280924"/>
                </a:lnTo>
                <a:lnTo>
                  <a:pt x="698909" y="280924"/>
                </a:lnTo>
                <a:lnTo>
                  <a:pt x="699643" y="279781"/>
                </a:lnTo>
                <a:close/>
              </a:path>
              <a:path w="1016635" h="1584960">
                <a:moveTo>
                  <a:pt x="717042" y="254635"/>
                </a:moveTo>
                <a:lnTo>
                  <a:pt x="716026" y="255905"/>
                </a:lnTo>
                <a:lnTo>
                  <a:pt x="716158" y="255905"/>
                </a:lnTo>
                <a:lnTo>
                  <a:pt x="717042" y="254635"/>
                </a:lnTo>
                <a:close/>
              </a:path>
              <a:path w="1016635" h="1584960">
                <a:moveTo>
                  <a:pt x="734949" y="230886"/>
                </a:moveTo>
                <a:lnTo>
                  <a:pt x="734060" y="232029"/>
                </a:lnTo>
                <a:lnTo>
                  <a:pt x="734360" y="231664"/>
                </a:lnTo>
                <a:lnTo>
                  <a:pt x="734949" y="230886"/>
                </a:lnTo>
                <a:close/>
              </a:path>
              <a:path w="1016635" h="1584960">
                <a:moveTo>
                  <a:pt x="734360" y="231664"/>
                </a:moveTo>
                <a:lnTo>
                  <a:pt x="734060" y="232029"/>
                </a:lnTo>
                <a:lnTo>
                  <a:pt x="734360" y="231664"/>
                </a:lnTo>
                <a:close/>
              </a:path>
              <a:path w="1016635" h="1584960">
                <a:moveTo>
                  <a:pt x="735001" y="230886"/>
                </a:moveTo>
                <a:lnTo>
                  <a:pt x="734360" y="231664"/>
                </a:lnTo>
                <a:lnTo>
                  <a:pt x="735001" y="230886"/>
                </a:lnTo>
                <a:close/>
              </a:path>
              <a:path w="1016635" h="1584960">
                <a:moveTo>
                  <a:pt x="982828" y="58420"/>
                </a:moveTo>
                <a:lnTo>
                  <a:pt x="821182" y="58420"/>
                </a:lnTo>
                <a:lnTo>
                  <a:pt x="857631" y="125222"/>
                </a:lnTo>
                <a:lnTo>
                  <a:pt x="820056" y="145757"/>
                </a:lnTo>
                <a:lnTo>
                  <a:pt x="846709" y="212089"/>
                </a:lnTo>
                <a:lnTo>
                  <a:pt x="982828" y="58420"/>
                </a:lnTo>
                <a:close/>
              </a:path>
              <a:path w="1016635" h="1584960">
                <a:moveTo>
                  <a:pt x="753566" y="208342"/>
                </a:moveTo>
                <a:lnTo>
                  <a:pt x="752601" y="209423"/>
                </a:lnTo>
                <a:lnTo>
                  <a:pt x="753566" y="208342"/>
                </a:lnTo>
                <a:close/>
              </a:path>
              <a:path w="1016635" h="1584960">
                <a:moveTo>
                  <a:pt x="772668" y="186944"/>
                </a:moveTo>
                <a:lnTo>
                  <a:pt x="771398" y="188341"/>
                </a:lnTo>
                <a:lnTo>
                  <a:pt x="771650" y="188083"/>
                </a:lnTo>
                <a:lnTo>
                  <a:pt x="772668" y="186944"/>
                </a:lnTo>
                <a:close/>
              </a:path>
              <a:path w="1016635" h="1584960">
                <a:moveTo>
                  <a:pt x="771650" y="188083"/>
                </a:moveTo>
                <a:lnTo>
                  <a:pt x="771398" y="188341"/>
                </a:lnTo>
                <a:lnTo>
                  <a:pt x="771650" y="188083"/>
                </a:lnTo>
                <a:close/>
              </a:path>
              <a:path w="1016635" h="1584960">
                <a:moveTo>
                  <a:pt x="772769" y="186944"/>
                </a:moveTo>
                <a:lnTo>
                  <a:pt x="771650" y="188083"/>
                </a:lnTo>
                <a:lnTo>
                  <a:pt x="772769" y="186944"/>
                </a:lnTo>
                <a:close/>
              </a:path>
              <a:path w="1016635" h="1584960">
                <a:moveTo>
                  <a:pt x="792316" y="167259"/>
                </a:moveTo>
                <a:lnTo>
                  <a:pt x="792099" y="167259"/>
                </a:lnTo>
                <a:lnTo>
                  <a:pt x="790956" y="168529"/>
                </a:lnTo>
                <a:lnTo>
                  <a:pt x="792316" y="167259"/>
                </a:lnTo>
                <a:close/>
              </a:path>
              <a:path w="1016635" h="1584960">
                <a:moveTo>
                  <a:pt x="812038" y="148844"/>
                </a:moveTo>
                <a:lnTo>
                  <a:pt x="804418" y="154305"/>
                </a:lnTo>
                <a:lnTo>
                  <a:pt x="808689" y="151970"/>
                </a:lnTo>
                <a:lnTo>
                  <a:pt x="812038" y="148844"/>
                </a:lnTo>
                <a:close/>
              </a:path>
              <a:path w="1016635" h="1584960">
                <a:moveTo>
                  <a:pt x="808689" y="151970"/>
                </a:moveTo>
                <a:lnTo>
                  <a:pt x="804418" y="154305"/>
                </a:lnTo>
                <a:lnTo>
                  <a:pt x="806189" y="154305"/>
                </a:lnTo>
                <a:lnTo>
                  <a:pt x="808689" y="151970"/>
                </a:lnTo>
                <a:close/>
              </a:path>
              <a:path w="1016635" h="1584960">
                <a:moveTo>
                  <a:pt x="814409" y="148844"/>
                </a:moveTo>
                <a:lnTo>
                  <a:pt x="812038" y="148844"/>
                </a:lnTo>
                <a:lnTo>
                  <a:pt x="808689" y="151970"/>
                </a:lnTo>
                <a:lnTo>
                  <a:pt x="814409" y="148844"/>
                </a:lnTo>
                <a:close/>
              </a:path>
              <a:path w="1016635" h="1584960">
                <a:moveTo>
                  <a:pt x="821182" y="58420"/>
                </a:moveTo>
                <a:lnTo>
                  <a:pt x="791485" y="74648"/>
                </a:lnTo>
                <a:lnTo>
                  <a:pt x="820056" y="145757"/>
                </a:lnTo>
                <a:lnTo>
                  <a:pt x="857631" y="125222"/>
                </a:lnTo>
                <a:lnTo>
                  <a:pt x="821182" y="58420"/>
                </a:lnTo>
                <a:close/>
              </a:path>
              <a:path w="1016635" h="1584960">
                <a:moveTo>
                  <a:pt x="761492" y="0"/>
                </a:moveTo>
                <a:lnTo>
                  <a:pt x="791485" y="74648"/>
                </a:lnTo>
                <a:lnTo>
                  <a:pt x="821182" y="58420"/>
                </a:lnTo>
                <a:lnTo>
                  <a:pt x="982828" y="58420"/>
                </a:lnTo>
                <a:lnTo>
                  <a:pt x="1016126" y="20828"/>
                </a:lnTo>
                <a:lnTo>
                  <a:pt x="761492" y="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9958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Elements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6EC5378-5807-4B6B-BB0B-CD2871A495AA}" type="slidenum">
              <a:rPr lang="th-TH"/>
              <a:pPr marL="207963"/>
              <a:t>13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731963"/>
            <a:ext cx="7781925" cy="3930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Routing protocol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646113" lvl="1" indent="-284163">
              <a:lnSpc>
                <a:spcPct val="84000"/>
              </a:lnSpc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 End/Intermediate nodes to collect and  distribute the information necessary to  determine routes</a:t>
            </a:r>
          </a:p>
          <a:p>
            <a:pPr marL="334963" indent="-322263">
              <a:spcBef>
                <a:spcPts val="175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Routing database (table)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Like a directory information base</a:t>
            </a:r>
          </a:p>
          <a:p>
            <a:pPr marL="334963" indent="-322263">
              <a:spcBef>
                <a:spcPts val="175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Routing algorithm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646113" lvl="1" indent="-284163">
              <a:lnSpc>
                <a:spcPts val="3088"/>
              </a:lnSpc>
              <a:spcBef>
                <a:spcPts val="1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Uses the information contained in the routing</a:t>
            </a:r>
          </a:p>
          <a:p>
            <a:pPr marL="334963" indent="-322263">
              <a:lnSpc>
                <a:spcPts val="3088"/>
              </a:lnSpc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database to derive routes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58070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7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Information</a:t>
            </a:r>
          </a:p>
        </p:txBody>
      </p:sp>
      <p:sp>
        <p:nvSpPr>
          <p:cNvPr id="20482" name="object 3"/>
          <p:cNvSpPr>
            <a:spLocks/>
          </p:cNvSpPr>
          <p:nvPr/>
        </p:nvSpPr>
        <p:spPr bwMode="auto">
          <a:xfrm>
            <a:off x="1979613" y="2349500"/>
            <a:ext cx="3600450" cy="2128838"/>
          </a:xfrm>
          <a:custGeom>
            <a:avLst/>
            <a:gdLst/>
            <a:ahLst/>
            <a:cxnLst>
              <a:cxn ang="0">
                <a:pos x="2999740" y="1152143"/>
              </a:cxn>
              <a:cxn ang="0">
                <a:pos x="2099818" y="1152143"/>
              </a:cxn>
              <a:cxn ang="0">
                <a:pos x="2648966" y="2128139"/>
              </a:cxn>
              <a:cxn ang="0">
                <a:pos x="2999740" y="1152143"/>
              </a:cxn>
              <a:cxn ang="0">
                <a:pos x="3407664" y="0"/>
              </a:cxn>
              <a:cxn ang="0">
                <a:pos x="192024" y="0"/>
              </a:cxn>
              <a:cxn ang="0">
                <a:pos x="147996" y="5071"/>
              </a:cxn>
              <a:cxn ang="0">
                <a:pos x="107579" y="19518"/>
              </a:cxn>
              <a:cxn ang="0">
                <a:pos x="71925" y="42187"/>
              </a:cxn>
              <a:cxn ang="0">
                <a:pos x="42187" y="71925"/>
              </a:cxn>
              <a:cxn ang="0">
                <a:pos x="19518" y="107579"/>
              </a:cxn>
              <a:cxn ang="0">
                <a:pos x="5071" y="147996"/>
              </a:cxn>
              <a:cxn ang="0">
                <a:pos x="0" y="192024"/>
              </a:cxn>
              <a:cxn ang="0">
                <a:pos x="0" y="960119"/>
              </a:cxn>
              <a:cxn ang="0">
                <a:pos x="5071" y="1004147"/>
              </a:cxn>
              <a:cxn ang="0">
                <a:pos x="19518" y="1044564"/>
              </a:cxn>
              <a:cxn ang="0">
                <a:pos x="42187" y="1080218"/>
              </a:cxn>
              <a:cxn ang="0">
                <a:pos x="71925" y="1109956"/>
              </a:cxn>
              <a:cxn ang="0">
                <a:pos x="107579" y="1132625"/>
              </a:cxn>
              <a:cxn ang="0">
                <a:pos x="147996" y="1147072"/>
              </a:cxn>
              <a:cxn ang="0">
                <a:pos x="192024" y="1152143"/>
              </a:cxn>
              <a:cxn ang="0">
                <a:pos x="3407664" y="1152143"/>
              </a:cxn>
              <a:cxn ang="0">
                <a:pos x="3451691" y="1147072"/>
              </a:cxn>
              <a:cxn ang="0">
                <a:pos x="3492108" y="1132625"/>
              </a:cxn>
              <a:cxn ang="0">
                <a:pos x="3527762" y="1109956"/>
              </a:cxn>
              <a:cxn ang="0">
                <a:pos x="3557500" y="1080218"/>
              </a:cxn>
              <a:cxn ang="0">
                <a:pos x="3580169" y="1044564"/>
              </a:cxn>
              <a:cxn ang="0">
                <a:pos x="3594616" y="1004147"/>
              </a:cxn>
              <a:cxn ang="0">
                <a:pos x="3599688" y="960119"/>
              </a:cxn>
              <a:cxn ang="0">
                <a:pos x="3599688" y="192024"/>
              </a:cxn>
              <a:cxn ang="0">
                <a:pos x="3594616" y="147996"/>
              </a:cxn>
              <a:cxn ang="0">
                <a:pos x="3580169" y="107579"/>
              </a:cxn>
              <a:cxn ang="0">
                <a:pos x="3557500" y="71925"/>
              </a:cxn>
              <a:cxn ang="0">
                <a:pos x="3527762" y="42187"/>
              </a:cxn>
              <a:cxn ang="0">
                <a:pos x="3492108" y="19518"/>
              </a:cxn>
              <a:cxn ang="0">
                <a:pos x="3451691" y="5071"/>
              </a:cxn>
              <a:cxn ang="0">
                <a:pos x="3407664" y="0"/>
              </a:cxn>
            </a:cxnLst>
            <a:rect l="0" t="0" r="r" b="b"/>
            <a:pathLst>
              <a:path w="3599815" h="2128520">
                <a:moveTo>
                  <a:pt x="2999740" y="1152143"/>
                </a:moveTo>
                <a:lnTo>
                  <a:pt x="2099818" y="1152143"/>
                </a:lnTo>
                <a:lnTo>
                  <a:pt x="2648966" y="2128139"/>
                </a:lnTo>
                <a:lnTo>
                  <a:pt x="2999740" y="1152143"/>
                </a:lnTo>
                <a:close/>
              </a:path>
              <a:path w="3599815" h="2128520">
                <a:moveTo>
                  <a:pt x="3407664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60119"/>
                </a:lnTo>
                <a:lnTo>
                  <a:pt x="5071" y="1004147"/>
                </a:lnTo>
                <a:lnTo>
                  <a:pt x="19518" y="1044564"/>
                </a:lnTo>
                <a:lnTo>
                  <a:pt x="42187" y="1080218"/>
                </a:lnTo>
                <a:lnTo>
                  <a:pt x="71925" y="1109956"/>
                </a:lnTo>
                <a:lnTo>
                  <a:pt x="107579" y="1132625"/>
                </a:lnTo>
                <a:lnTo>
                  <a:pt x="147996" y="1147072"/>
                </a:lnTo>
                <a:lnTo>
                  <a:pt x="192024" y="1152143"/>
                </a:lnTo>
                <a:lnTo>
                  <a:pt x="3407664" y="1152143"/>
                </a:lnTo>
                <a:lnTo>
                  <a:pt x="3451691" y="1147072"/>
                </a:lnTo>
                <a:lnTo>
                  <a:pt x="3492108" y="1132625"/>
                </a:lnTo>
                <a:lnTo>
                  <a:pt x="3527762" y="1109956"/>
                </a:lnTo>
                <a:lnTo>
                  <a:pt x="3557500" y="1080218"/>
                </a:lnTo>
                <a:lnTo>
                  <a:pt x="3580169" y="1044564"/>
                </a:lnTo>
                <a:lnTo>
                  <a:pt x="3594616" y="1004147"/>
                </a:lnTo>
                <a:lnTo>
                  <a:pt x="3599688" y="960119"/>
                </a:lnTo>
                <a:lnTo>
                  <a:pt x="3599688" y="192024"/>
                </a:lnTo>
                <a:lnTo>
                  <a:pt x="3594616" y="147996"/>
                </a:lnTo>
                <a:lnTo>
                  <a:pt x="3580169" y="107579"/>
                </a:lnTo>
                <a:lnTo>
                  <a:pt x="3557500" y="71925"/>
                </a:lnTo>
                <a:lnTo>
                  <a:pt x="3527762" y="42187"/>
                </a:lnTo>
                <a:lnTo>
                  <a:pt x="3492108" y="19518"/>
                </a:lnTo>
                <a:lnTo>
                  <a:pt x="3451691" y="5071"/>
                </a:lnTo>
                <a:lnTo>
                  <a:pt x="3407664" y="0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3" name="object 4"/>
          <p:cNvSpPr>
            <a:spLocks/>
          </p:cNvSpPr>
          <p:nvPr/>
        </p:nvSpPr>
        <p:spPr bwMode="auto">
          <a:xfrm>
            <a:off x="1979613" y="2349500"/>
            <a:ext cx="3600450" cy="2128838"/>
          </a:xfrm>
          <a:custGeom>
            <a:avLst/>
            <a:gdLst/>
            <a:ahLst/>
            <a:cxnLst>
              <a:cxn ang="0">
                <a:pos x="0" y="192024"/>
              </a:cxn>
              <a:cxn ang="0">
                <a:pos x="5071" y="147996"/>
              </a:cxn>
              <a:cxn ang="0">
                <a:pos x="19518" y="107579"/>
              </a:cxn>
              <a:cxn ang="0">
                <a:pos x="42187" y="71925"/>
              </a:cxn>
              <a:cxn ang="0">
                <a:pos x="71925" y="42187"/>
              </a:cxn>
              <a:cxn ang="0">
                <a:pos x="107579" y="19518"/>
              </a:cxn>
              <a:cxn ang="0">
                <a:pos x="147996" y="5071"/>
              </a:cxn>
              <a:cxn ang="0">
                <a:pos x="192024" y="0"/>
              </a:cxn>
              <a:cxn ang="0">
                <a:pos x="2099818" y="0"/>
              </a:cxn>
              <a:cxn ang="0">
                <a:pos x="2999740" y="0"/>
              </a:cxn>
              <a:cxn ang="0">
                <a:pos x="3407664" y="0"/>
              </a:cxn>
              <a:cxn ang="0">
                <a:pos x="3451691" y="5071"/>
              </a:cxn>
              <a:cxn ang="0">
                <a:pos x="3492108" y="19518"/>
              </a:cxn>
              <a:cxn ang="0">
                <a:pos x="3527762" y="42187"/>
              </a:cxn>
              <a:cxn ang="0">
                <a:pos x="3557500" y="71925"/>
              </a:cxn>
              <a:cxn ang="0">
                <a:pos x="3580169" y="107579"/>
              </a:cxn>
              <a:cxn ang="0">
                <a:pos x="3594616" y="147996"/>
              </a:cxn>
              <a:cxn ang="0">
                <a:pos x="3599688" y="192024"/>
              </a:cxn>
              <a:cxn ang="0">
                <a:pos x="3599688" y="672083"/>
              </a:cxn>
              <a:cxn ang="0">
                <a:pos x="3599688" y="960119"/>
              </a:cxn>
              <a:cxn ang="0">
                <a:pos x="3594616" y="1004147"/>
              </a:cxn>
              <a:cxn ang="0">
                <a:pos x="3580169" y="1044564"/>
              </a:cxn>
              <a:cxn ang="0">
                <a:pos x="3557500" y="1080218"/>
              </a:cxn>
              <a:cxn ang="0">
                <a:pos x="3527762" y="1109956"/>
              </a:cxn>
              <a:cxn ang="0">
                <a:pos x="3492108" y="1132625"/>
              </a:cxn>
              <a:cxn ang="0">
                <a:pos x="3451691" y="1147072"/>
              </a:cxn>
              <a:cxn ang="0">
                <a:pos x="3407664" y="1152143"/>
              </a:cxn>
              <a:cxn ang="0">
                <a:pos x="2999740" y="1152143"/>
              </a:cxn>
              <a:cxn ang="0">
                <a:pos x="2648966" y="2128139"/>
              </a:cxn>
              <a:cxn ang="0">
                <a:pos x="2099818" y="1152143"/>
              </a:cxn>
              <a:cxn ang="0">
                <a:pos x="192024" y="1152143"/>
              </a:cxn>
              <a:cxn ang="0">
                <a:pos x="147996" y="1147072"/>
              </a:cxn>
              <a:cxn ang="0">
                <a:pos x="107579" y="1132625"/>
              </a:cxn>
              <a:cxn ang="0">
                <a:pos x="71925" y="1109956"/>
              </a:cxn>
              <a:cxn ang="0">
                <a:pos x="42187" y="1080218"/>
              </a:cxn>
              <a:cxn ang="0">
                <a:pos x="19518" y="1044564"/>
              </a:cxn>
              <a:cxn ang="0">
                <a:pos x="5071" y="1004147"/>
              </a:cxn>
              <a:cxn ang="0">
                <a:pos x="0" y="960119"/>
              </a:cxn>
              <a:cxn ang="0">
                <a:pos x="0" y="672083"/>
              </a:cxn>
              <a:cxn ang="0">
                <a:pos x="0" y="192024"/>
              </a:cxn>
            </a:cxnLst>
            <a:rect l="0" t="0" r="r" b="b"/>
            <a:pathLst>
              <a:path w="3599815" h="2128520">
                <a:moveTo>
                  <a:pt x="0" y="192024"/>
                </a:moveTo>
                <a:lnTo>
                  <a:pt x="5071" y="147996"/>
                </a:lnTo>
                <a:lnTo>
                  <a:pt x="19518" y="107579"/>
                </a:lnTo>
                <a:lnTo>
                  <a:pt x="42187" y="71925"/>
                </a:lnTo>
                <a:lnTo>
                  <a:pt x="71925" y="42187"/>
                </a:lnTo>
                <a:lnTo>
                  <a:pt x="107579" y="19518"/>
                </a:lnTo>
                <a:lnTo>
                  <a:pt x="147996" y="5071"/>
                </a:lnTo>
                <a:lnTo>
                  <a:pt x="192024" y="0"/>
                </a:lnTo>
                <a:lnTo>
                  <a:pt x="2099818" y="0"/>
                </a:lnTo>
                <a:lnTo>
                  <a:pt x="2999740" y="0"/>
                </a:lnTo>
                <a:lnTo>
                  <a:pt x="3407664" y="0"/>
                </a:lnTo>
                <a:lnTo>
                  <a:pt x="3451691" y="5071"/>
                </a:lnTo>
                <a:lnTo>
                  <a:pt x="3492108" y="19518"/>
                </a:lnTo>
                <a:lnTo>
                  <a:pt x="3527762" y="42187"/>
                </a:lnTo>
                <a:lnTo>
                  <a:pt x="3557500" y="71925"/>
                </a:lnTo>
                <a:lnTo>
                  <a:pt x="3580169" y="107579"/>
                </a:lnTo>
                <a:lnTo>
                  <a:pt x="3594616" y="147996"/>
                </a:lnTo>
                <a:lnTo>
                  <a:pt x="3599688" y="192024"/>
                </a:lnTo>
                <a:lnTo>
                  <a:pt x="3599688" y="672083"/>
                </a:lnTo>
                <a:lnTo>
                  <a:pt x="3599688" y="960119"/>
                </a:lnTo>
                <a:lnTo>
                  <a:pt x="3594616" y="1004147"/>
                </a:lnTo>
                <a:lnTo>
                  <a:pt x="3580169" y="1044564"/>
                </a:lnTo>
                <a:lnTo>
                  <a:pt x="3557500" y="1080218"/>
                </a:lnTo>
                <a:lnTo>
                  <a:pt x="3527762" y="1109956"/>
                </a:lnTo>
                <a:lnTo>
                  <a:pt x="3492108" y="1132625"/>
                </a:lnTo>
                <a:lnTo>
                  <a:pt x="3451691" y="1147072"/>
                </a:lnTo>
                <a:lnTo>
                  <a:pt x="3407664" y="1152143"/>
                </a:lnTo>
                <a:lnTo>
                  <a:pt x="2999740" y="1152143"/>
                </a:lnTo>
                <a:lnTo>
                  <a:pt x="2648966" y="2128139"/>
                </a:lnTo>
                <a:lnTo>
                  <a:pt x="2099818" y="1152143"/>
                </a:lnTo>
                <a:lnTo>
                  <a:pt x="192024" y="1152143"/>
                </a:lnTo>
                <a:lnTo>
                  <a:pt x="147996" y="1147072"/>
                </a:lnTo>
                <a:lnTo>
                  <a:pt x="107579" y="1132625"/>
                </a:lnTo>
                <a:lnTo>
                  <a:pt x="71925" y="1109956"/>
                </a:lnTo>
                <a:lnTo>
                  <a:pt x="42187" y="1080218"/>
                </a:lnTo>
                <a:lnTo>
                  <a:pt x="19518" y="1044564"/>
                </a:lnTo>
                <a:lnTo>
                  <a:pt x="5071" y="1004147"/>
                </a:lnTo>
                <a:lnTo>
                  <a:pt x="0" y="960119"/>
                </a:lnTo>
                <a:lnTo>
                  <a:pt x="0" y="672083"/>
                </a:lnTo>
                <a:lnTo>
                  <a:pt x="0" y="192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1979613" y="2349500"/>
            <a:ext cx="4248150" cy="2136775"/>
          </a:xfrm>
          <a:custGeom>
            <a:avLst/>
            <a:gdLst/>
            <a:ahLst/>
            <a:cxnLst>
              <a:cxn ang="0">
                <a:pos x="3539490" y="1150619"/>
              </a:cxn>
              <a:cxn ang="0">
                <a:pos x="2477643" y="1150619"/>
              </a:cxn>
              <a:cxn ang="0">
                <a:pos x="2705354" y="2134997"/>
              </a:cxn>
              <a:cxn ang="0">
                <a:pos x="3539490" y="1150619"/>
              </a:cxn>
              <a:cxn ang="0">
                <a:pos x="4055618" y="0"/>
              </a:cxn>
              <a:cxn ang="0">
                <a:pos x="191769" y="0"/>
              </a:cxn>
              <a:cxn ang="0">
                <a:pos x="147796" y="5064"/>
              </a:cxn>
              <a:cxn ang="0">
                <a:pos x="107431" y="19490"/>
              </a:cxn>
              <a:cxn ang="0">
                <a:pos x="71824" y="42127"/>
              </a:cxn>
              <a:cxn ang="0">
                <a:pos x="42127" y="71824"/>
              </a:cxn>
              <a:cxn ang="0">
                <a:pos x="19490" y="107431"/>
              </a:cxn>
              <a:cxn ang="0">
                <a:pos x="5064" y="147796"/>
              </a:cxn>
              <a:cxn ang="0">
                <a:pos x="0" y="191769"/>
              </a:cxn>
              <a:cxn ang="0">
                <a:pos x="0" y="958850"/>
              </a:cxn>
              <a:cxn ang="0">
                <a:pos x="5064" y="1002823"/>
              </a:cxn>
              <a:cxn ang="0">
                <a:pos x="19490" y="1043188"/>
              </a:cxn>
              <a:cxn ang="0">
                <a:pos x="42127" y="1078795"/>
              </a:cxn>
              <a:cxn ang="0">
                <a:pos x="71824" y="1108492"/>
              </a:cxn>
              <a:cxn ang="0">
                <a:pos x="107431" y="1131129"/>
              </a:cxn>
              <a:cxn ang="0">
                <a:pos x="147796" y="1145555"/>
              </a:cxn>
              <a:cxn ang="0">
                <a:pos x="191769" y="1150619"/>
              </a:cxn>
              <a:cxn ang="0">
                <a:pos x="4055618" y="1150619"/>
              </a:cxn>
              <a:cxn ang="0">
                <a:pos x="4099591" y="1145555"/>
              </a:cxn>
              <a:cxn ang="0">
                <a:pos x="4139956" y="1131129"/>
              </a:cxn>
              <a:cxn ang="0">
                <a:pos x="4175563" y="1108492"/>
              </a:cxn>
              <a:cxn ang="0">
                <a:pos x="4205260" y="1078795"/>
              </a:cxn>
              <a:cxn ang="0">
                <a:pos x="4227897" y="1043188"/>
              </a:cxn>
              <a:cxn ang="0">
                <a:pos x="4242323" y="1002823"/>
              </a:cxn>
              <a:cxn ang="0">
                <a:pos x="4247388" y="958850"/>
              </a:cxn>
              <a:cxn ang="0">
                <a:pos x="4247388" y="191769"/>
              </a:cxn>
              <a:cxn ang="0">
                <a:pos x="4242323" y="147796"/>
              </a:cxn>
              <a:cxn ang="0">
                <a:pos x="4227897" y="107431"/>
              </a:cxn>
              <a:cxn ang="0">
                <a:pos x="4205260" y="71824"/>
              </a:cxn>
              <a:cxn ang="0">
                <a:pos x="4175563" y="42127"/>
              </a:cxn>
              <a:cxn ang="0">
                <a:pos x="4139956" y="19490"/>
              </a:cxn>
              <a:cxn ang="0">
                <a:pos x="4099591" y="5064"/>
              </a:cxn>
              <a:cxn ang="0">
                <a:pos x="4055618" y="0"/>
              </a:cxn>
            </a:cxnLst>
            <a:rect l="0" t="0" r="r" b="b"/>
            <a:pathLst>
              <a:path w="4247515" h="2135504">
                <a:moveTo>
                  <a:pt x="3539490" y="1150619"/>
                </a:moveTo>
                <a:lnTo>
                  <a:pt x="2477643" y="1150619"/>
                </a:lnTo>
                <a:lnTo>
                  <a:pt x="2705354" y="2134997"/>
                </a:lnTo>
                <a:lnTo>
                  <a:pt x="3539490" y="1150619"/>
                </a:lnTo>
                <a:close/>
              </a:path>
              <a:path w="4247515" h="2135504">
                <a:moveTo>
                  <a:pt x="4055618" y="0"/>
                </a:moveTo>
                <a:lnTo>
                  <a:pt x="191769" y="0"/>
                </a:lnTo>
                <a:lnTo>
                  <a:pt x="147796" y="5064"/>
                </a:lnTo>
                <a:lnTo>
                  <a:pt x="107431" y="19490"/>
                </a:lnTo>
                <a:lnTo>
                  <a:pt x="71824" y="42127"/>
                </a:lnTo>
                <a:lnTo>
                  <a:pt x="42127" y="71824"/>
                </a:lnTo>
                <a:lnTo>
                  <a:pt x="19490" y="107431"/>
                </a:lnTo>
                <a:lnTo>
                  <a:pt x="5064" y="147796"/>
                </a:lnTo>
                <a:lnTo>
                  <a:pt x="0" y="191769"/>
                </a:lnTo>
                <a:lnTo>
                  <a:pt x="0" y="958850"/>
                </a:lnTo>
                <a:lnTo>
                  <a:pt x="5064" y="1002823"/>
                </a:lnTo>
                <a:lnTo>
                  <a:pt x="19490" y="1043188"/>
                </a:lnTo>
                <a:lnTo>
                  <a:pt x="42127" y="1078795"/>
                </a:lnTo>
                <a:lnTo>
                  <a:pt x="71824" y="1108492"/>
                </a:lnTo>
                <a:lnTo>
                  <a:pt x="107431" y="1131129"/>
                </a:lnTo>
                <a:lnTo>
                  <a:pt x="147796" y="1145555"/>
                </a:lnTo>
                <a:lnTo>
                  <a:pt x="191769" y="1150619"/>
                </a:lnTo>
                <a:lnTo>
                  <a:pt x="4055618" y="1150619"/>
                </a:lnTo>
                <a:lnTo>
                  <a:pt x="4099591" y="1145555"/>
                </a:lnTo>
                <a:lnTo>
                  <a:pt x="4139956" y="1131129"/>
                </a:lnTo>
                <a:lnTo>
                  <a:pt x="4175563" y="1108492"/>
                </a:lnTo>
                <a:lnTo>
                  <a:pt x="4205260" y="1078795"/>
                </a:lnTo>
                <a:lnTo>
                  <a:pt x="4227897" y="1043188"/>
                </a:lnTo>
                <a:lnTo>
                  <a:pt x="4242323" y="1002823"/>
                </a:lnTo>
                <a:lnTo>
                  <a:pt x="4247388" y="958850"/>
                </a:lnTo>
                <a:lnTo>
                  <a:pt x="4247388" y="191769"/>
                </a:lnTo>
                <a:lnTo>
                  <a:pt x="4242323" y="147796"/>
                </a:lnTo>
                <a:lnTo>
                  <a:pt x="4227897" y="107431"/>
                </a:lnTo>
                <a:lnTo>
                  <a:pt x="4205260" y="71824"/>
                </a:lnTo>
                <a:lnTo>
                  <a:pt x="4175563" y="42127"/>
                </a:lnTo>
                <a:lnTo>
                  <a:pt x="4139956" y="19490"/>
                </a:lnTo>
                <a:lnTo>
                  <a:pt x="4099591" y="5064"/>
                </a:lnTo>
                <a:lnTo>
                  <a:pt x="4055618" y="0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1979613" y="2349500"/>
            <a:ext cx="4248150" cy="2136775"/>
          </a:xfrm>
          <a:custGeom>
            <a:avLst/>
            <a:gdLst/>
            <a:ahLst/>
            <a:cxnLst>
              <a:cxn ang="0">
                <a:pos x="0" y="191769"/>
              </a:cxn>
              <a:cxn ang="0">
                <a:pos x="5064" y="147796"/>
              </a:cxn>
              <a:cxn ang="0">
                <a:pos x="19490" y="107431"/>
              </a:cxn>
              <a:cxn ang="0">
                <a:pos x="42127" y="71824"/>
              </a:cxn>
              <a:cxn ang="0">
                <a:pos x="71824" y="42127"/>
              </a:cxn>
              <a:cxn ang="0">
                <a:pos x="107431" y="19490"/>
              </a:cxn>
              <a:cxn ang="0">
                <a:pos x="147796" y="5064"/>
              </a:cxn>
              <a:cxn ang="0">
                <a:pos x="191769" y="0"/>
              </a:cxn>
              <a:cxn ang="0">
                <a:pos x="2477643" y="0"/>
              </a:cxn>
              <a:cxn ang="0">
                <a:pos x="3539490" y="0"/>
              </a:cxn>
              <a:cxn ang="0">
                <a:pos x="4055618" y="0"/>
              </a:cxn>
              <a:cxn ang="0">
                <a:pos x="4099591" y="5064"/>
              </a:cxn>
              <a:cxn ang="0">
                <a:pos x="4139956" y="19490"/>
              </a:cxn>
              <a:cxn ang="0">
                <a:pos x="4175563" y="42127"/>
              </a:cxn>
              <a:cxn ang="0">
                <a:pos x="4205260" y="71824"/>
              </a:cxn>
              <a:cxn ang="0">
                <a:pos x="4227897" y="107431"/>
              </a:cxn>
              <a:cxn ang="0">
                <a:pos x="4242323" y="147796"/>
              </a:cxn>
              <a:cxn ang="0">
                <a:pos x="4247388" y="191769"/>
              </a:cxn>
              <a:cxn ang="0">
                <a:pos x="4247388" y="671194"/>
              </a:cxn>
              <a:cxn ang="0">
                <a:pos x="4247388" y="958850"/>
              </a:cxn>
              <a:cxn ang="0">
                <a:pos x="4242323" y="1002823"/>
              </a:cxn>
              <a:cxn ang="0">
                <a:pos x="4227897" y="1043188"/>
              </a:cxn>
              <a:cxn ang="0">
                <a:pos x="4205260" y="1078795"/>
              </a:cxn>
              <a:cxn ang="0">
                <a:pos x="4175563" y="1108492"/>
              </a:cxn>
              <a:cxn ang="0">
                <a:pos x="4139956" y="1131129"/>
              </a:cxn>
              <a:cxn ang="0">
                <a:pos x="4099591" y="1145555"/>
              </a:cxn>
              <a:cxn ang="0">
                <a:pos x="4055618" y="1150619"/>
              </a:cxn>
              <a:cxn ang="0">
                <a:pos x="3539490" y="1150619"/>
              </a:cxn>
              <a:cxn ang="0">
                <a:pos x="2705354" y="2134997"/>
              </a:cxn>
              <a:cxn ang="0">
                <a:pos x="2477643" y="1150619"/>
              </a:cxn>
              <a:cxn ang="0">
                <a:pos x="191769" y="1150619"/>
              </a:cxn>
              <a:cxn ang="0">
                <a:pos x="147796" y="1145555"/>
              </a:cxn>
              <a:cxn ang="0">
                <a:pos x="107431" y="1131129"/>
              </a:cxn>
              <a:cxn ang="0">
                <a:pos x="71824" y="1108492"/>
              </a:cxn>
              <a:cxn ang="0">
                <a:pos x="42127" y="1078795"/>
              </a:cxn>
              <a:cxn ang="0">
                <a:pos x="19490" y="1043188"/>
              </a:cxn>
              <a:cxn ang="0">
                <a:pos x="5064" y="1002823"/>
              </a:cxn>
              <a:cxn ang="0">
                <a:pos x="0" y="958850"/>
              </a:cxn>
              <a:cxn ang="0">
                <a:pos x="0" y="671194"/>
              </a:cxn>
              <a:cxn ang="0">
                <a:pos x="0" y="191769"/>
              </a:cxn>
            </a:cxnLst>
            <a:rect l="0" t="0" r="r" b="b"/>
            <a:pathLst>
              <a:path w="4247515" h="2135504">
                <a:moveTo>
                  <a:pt x="0" y="191769"/>
                </a:moveTo>
                <a:lnTo>
                  <a:pt x="5064" y="147796"/>
                </a:lnTo>
                <a:lnTo>
                  <a:pt x="19490" y="107431"/>
                </a:lnTo>
                <a:lnTo>
                  <a:pt x="42127" y="71824"/>
                </a:lnTo>
                <a:lnTo>
                  <a:pt x="71824" y="42127"/>
                </a:lnTo>
                <a:lnTo>
                  <a:pt x="107431" y="19490"/>
                </a:lnTo>
                <a:lnTo>
                  <a:pt x="147796" y="5064"/>
                </a:lnTo>
                <a:lnTo>
                  <a:pt x="191769" y="0"/>
                </a:lnTo>
                <a:lnTo>
                  <a:pt x="2477643" y="0"/>
                </a:lnTo>
                <a:lnTo>
                  <a:pt x="3539490" y="0"/>
                </a:lnTo>
                <a:lnTo>
                  <a:pt x="4055618" y="0"/>
                </a:lnTo>
                <a:lnTo>
                  <a:pt x="4099591" y="5064"/>
                </a:lnTo>
                <a:lnTo>
                  <a:pt x="4139956" y="19490"/>
                </a:lnTo>
                <a:lnTo>
                  <a:pt x="4175563" y="42127"/>
                </a:lnTo>
                <a:lnTo>
                  <a:pt x="4205260" y="71824"/>
                </a:lnTo>
                <a:lnTo>
                  <a:pt x="4227897" y="107431"/>
                </a:lnTo>
                <a:lnTo>
                  <a:pt x="4242323" y="147796"/>
                </a:lnTo>
                <a:lnTo>
                  <a:pt x="4247388" y="191769"/>
                </a:lnTo>
                <a:lnTo>
                  <a:pt x="4247388" y="671194"/>
                </a:lnTo>
                <a:lnTo>
                  <a:pt x="4247388" y="958850"/>
                </a:lnTo>
                <a:lnTo>
                  <a:pt x="4242323" y="1002823"/>
                </a:lnTo>
                <a:lnTo>
                  <a:pt x="4227897" y="1043188"/>
                </a:lnTo>
                <a:lnTo>
                  <a:pt x="4205260" y="1078795"/>
                </a:lnTo>
                <a:lnTo>
                  <a:pt x="4175563" y="1108492"/>
                </a:lnTo>
                <a:lnTo>
                  <a:pt x="4139956" y="1131129"/>
                </a:lnTo>
                <a:lnTo>
                  <a:pt x="4099591" y="1145555"/>
                </a:lnTo>
                <a:lnTo>
                  <a:pt x="4055618" y="1150619"/>
                </a:lnTo>
                <a:lnTo>
                  <a:pt x="3539490" y="1150619"/>
                </a:lnTo>
                <a:lnTo>
                  <a:pt x="2705354" y="2134997"/>
                </a:lnTo>
                <a:lnTo>
                  <a:pt x="2477643" y="1150619"/>
                </a:lnTo>
                <a:lnTo>
                  <a:pt x="191769" y="1150619"/>
                </a:lnTo>
                <a:lnTo>
                  <a:pt x="147796" y="1145555"/>
                </a:lnTo>
                <a:lnTo>
                  <a:pt x="107431" y="1131129"/>
                </a:lnTo>
                <a:lnTo>
                  <a:pt x="71824" y="1108492"/>
                </a:lnTo>
                <a:lnTo>
                  <a:pt x="42127" y="1078795"/>
                </a:lnTo>
                <a:lnTo>
                  <a:pt x="19490" y="1043188"/>
                </a:lnTo>
                <a:lnTo>
                  <a:pt x="5064" y="1002823"/>
                </a:lnTo>
                <a:lnTo>
                  <a:pt x="0" y="958850"/>
                </a:lnTo>
                <a:lnTo>
                  <a:pt x="0" y="671194"/>
                </a:lnTo>
                <a:lnTo>
                  <a:pt x="0" y="1917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2116138" y="2454275"/>
            <a:ext cx="3976687" cy="806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050"/>
              </a:lnSpc>
            </a:pPr>
            <a:r>
              <a:rPr lang="en-US" sz="2000" b="1">
                <a:latin typeface="Tahoma" pitchFamily="34" charset="0"/>
                <a:cs typeface="Tahoma" pitchFamily="34" charset="0"/>
              </a:rPr>
              <a:t>Which interface should I forward this package</a:t>
            </a:r>
            <a:endParaRPr lang="th-TH" sz="3000" baseline="-180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88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Which is the next hop ?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4386263" y="4476750"/>
            <a:ext cx="754062" cy="47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8" name="object 9"/>
          <p:cNvSpPr>
            <a:spLocks noChangeArrowheads="1"/>
          </p:cNvSpPr>
          <p:nvPr/>
        </p:nvSpPr>
        <p:spPr bwMode="auto">
          <a:xfrm>
            <a:off x="5761038" y="3756025"/>
            <a:ext cx="754062" cy="47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9" name="object 10"/>
          <p:cNvSpPr>
            <a:spLocks noChangeArrowheads="1"/>
          </p:cNvSpPr>
          <p:nvPr/>
        </p:nvSpPr>
        <p:spPr bwMode="auto">
          <a:xfrm>
            <a:off x="6556375" y="4908550"/>
            <a:ext cx="754063" cy="47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0" name="object 11"/>
          <p:cNvSpPr>
            <a:spLocks/>
          </p:cNvSpPr>
          <p:nvPr/>
        </p:nvSpPr>
        <p:spPr bwMode="auto">
          <a:xfrm>
            <a:off x="4764088" y="3992563"/>
            <a:ext cx="996950" cy="484187"/>
          </a:xfrm>
          <a:custGeom>
            <a:avLst/>
            <a:gdLst/>
            <a:ahLst/>
            <a:cxnLst>
              <a:cxn ang="0">
                <a:pos x="0" y="484250"/>
              </a:cxn>
              <a:cxn ang="0">
                <a:pos x="996950" y="0"/>
              </a:cxn>
            </a:cxnLst>
            <a:rect l="0" t="0" r="r" b="b"/>
            <a:pathLst>
              <a:path w="996950" h="484504">
                <a:moveTo>
                  <a:pt x="0" y="484250"/>
                </a:moveTo>
                <a:lnTo>
                  <a:pt x="99695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1" name="object 12"/>
          <p:cNvSpPr>
            <a:spLocks/>
          </p:cNvSpPr>
          <p:nvPr/>
        </p:nvSpPr>
        <p:spPr bwMode="auto">
          <a:xfrm>
            <a:off x="5141913" y="4714875"/>
            <a:ext cx="1417637" cy="433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7574" y="433323"/>
              </a:cxn>
            </a:cxnLst>
            <a:rect l="0" t="0" r="r" b="b"/>
            <a:pathLst>
              <a:path w="1417954" h="433704">
                <a:moveTo>
                  <a:pt x="0" y="0"/>
                </a:moveTo>
                <a:lnTo>
                  <a:pt x="1417574" y="43332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6515100" y="3994150"/>
            <a:ext cx="419100" cy="917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9100" y="917574"/>
              </a:cxn>
            </a:cxnLst>
            <a:rect l="0" t="0" r="r" b="b"/>
            <a:pathLst>
              <a:path w="419100" h="917575">
                <a:moveTo>
                  <a:pt x="0" y="0"/>
                </a:moveTo>
                <a:lnTo>
                  <a:pt x="419100" y="91757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/>
          </p:cNvSpPr>
          <p:nvPr/>
        </p:nvSpPr>
        <p:spPr bwMode="auto">
          <a:xfrm>
            <a:off x="2627313" y="4799013"/>
            <a:ext cx="1928812" cy="1587"/>
          </a:xfrm>
          <a:custGeom>
            <a:avLst/>
            <a:gdLst/>
            <a:ahLst/>
            <a:cxnLst>
              <a:cxn ang="0">
                <a:pos x="1929384" y="0"/>
              </a:cxn>
              <a:cxn ang="0">
                <a:pos x="0" y="1524"/>
              </a:cxn>
            </a:cxnLst>
            <a:rect l="0" t="0" r="r" b="b"/>
            <a:pathLst>
              <a:path w="1929764" h="1904">
                <a:moveTo>
                  <a:pt x="1929384" y="0"/>
                </a:moveTo>
                <a:lnTo>
                  <a:pt x="0" y="15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6364288" y="2997200"/>
            <a:ext cx="460375" cy="744538"/>
          </a:xfrm>
          <a:custGeom>
            <a:avLst/>
            <a:gdLst/>
            <a:ahLst/>
            <a:cxnLst>
              <a:cxn ang="0">
                <a:pos x="0" y="743711"/>
              </a:cxn>
              <a:cxn ang="0">
                <a:pos x="458723" y="0"/>
              </a:cxn>
            </a:cxnLst>
            <a:rect l="0" t="0" r="r" b="b"/>
            <a:pathLst>
              <a:path w="459104" h="744220">
                <a:moveTo>
                  <a:pt x="0" y="743711"/>
                </a:moveTo>
                <a:lnTo>
                  <a:pt x="4587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>
            <a:spLocks/>
          </p:cNvSpPr>
          <p:nvPr/>
        </p:nvSpPr>
        <p:spPr bwMode="auto">
          <a:xfrm>
            <a:off x="7056438" y="5168900"/>
            <a:ext cx="827087" cy="925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6008" y="925067"/>
              </a:cxn>
            </a:cxnLst>
            <a:rect l="0" t="0" r="r" b="b"/>
            <a:pathLst>
              <a:path w="826134" h="925195">
                <a:moveTo>
                  <a:pt x="0" y="0"/>
                </a:moveTo>
                <a:lnTo>
                  <a:pt x="826008" y="92506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6" name="object 17"/>
          <p:cNvSpPr>
            <a:spLocks/>
          </p:cNvSpPr>
          <p:nvPr/>
        </p:nvSpPr>
        <p:spPr bwMode="auto">
          <a:xfrm>
            <a:off x="3759200" y="3644900"/>
            <a:ext cx="4343400" cy="2090738"/>
          </a:xfrm>
          <a:custGeom>
            <a:avLst/>
            <a:gdLst/>
            <a:ahLst/>
            <a:cxnLst>
              <a:cxn ang="0">
                <a:pos x="1980310" y="3971"/>
              </a:cxn>
              <a:cxn ang="0">
                <a:pos x="1733409" y="21225"/>
              </a:cxn>
              <a:cxn ang="0">
                <a:pos x="1496310" y="51424"/>
              </a:cxn>
              <a:cxn ang="0">
                <a:pos x="1270641" y="93787"/>
              </a:cxn>
              <a:cxn ang="0">
                <a:pos x="1058031" y="147529"/>
              </a:cxn>
              <a:cxn ang="0">
                <a:pos x="860108" y="211865"/>
              </a:cxn>
              <a:cxn ang="0">
                <a:pos x="678502" y="286012"/>
              </a:cxn>
              <a:cxn ang="0">
                <a:pos x="514841" y="369187"/>
              </a:cxn>
              <a:cxn ang="0">
                <a:pos x="370753" y="460604"/>
              </a:cxn>
              <a:cxn ang="0">
                <a:pos x="247868" y="559480"/>
              </a:cxn>
              <a:cxn ang="0">
                <a:pos x="72220" y="776475"/>
              </a:cxn>
              <a:cxn ang="0">
                <a:pos x="925" y="1013899"/>
              </a:cxn>
              <a:cxn ang="0">
                <a:pos x="22714" y="1196377"/>
              </a:cxn>
              <a:cxn ang="0">
                <a:pos x="147814" y="1424371"/>
              </a:cxn>
              <a:cxn ang="0">
                <a:pos x="306559" y="1580244"/>
              </a:cxn>
              <a:cxn ang="0">
                <a:pos x="440249" y="1675489"/>
              </a:cxn>
              <a:cxn ang="0">
                <a:pos x="594327" y="1762883"/>
              </a:cxn>
              <a:cxn ang="0">
                <a:pos x="767164" y="1841642"/>
              </a:cxn>
              <a:cxn ang="0">
                <a:pos x="957132" y="1910982"/>
              </a:cxn>
              <a:cxn ang="0">
                <a:pos x="1162602" y="1970119"/>
              </a:cxn>
              <a:cxn ang="0">
                <a:pos x="1381945" y="2018269"/>
              </a:cxn>
              <a:cxn ang="0">
                <a:pos x="1613532" y="2054648"/>
              </a:cxn>
              <a:cxn ang="0">
                <a:pos x="1855736" y="2078472"/>
              </a:cxn>
              <a:cxn ang="0">
                <a:pos x="2106926" y="2088958"/>
              </a:cxn>
              <a:cxn ang="0">
                <a:pos x="2361565" y="2085432"/>
              </a:cxn>
              <a:cxn ang="0">
                <a:pos x="2608466" y="2068178"/>
              </a:cxn>
              <a:cxn ang="0">
                <a:pos x="2845565" y="2037979"/>
              </a:cxn>
              <a:cxn ang="0">
                <a:pos x="3071234" y="1995616"/>
              </a:cxn>
              <a:cxn ang="0">
                <a:pos x="3283844" y="1941874"/>
              </a:cxn>
              <a:cxn ang="0">
                <a:pos x="3481767" y="1877538"/>
              </a:cxn>
              <a:cxn ang="0">
                <a:pos x="3663373" y="1803391"/>
              </a:cxn>
              <a:cxn ang="0">
                <a:pos x="3827034" y="1720216"/>
              </a:cxn>
              <a:cxn ang="0">
                <a:pos x="3971122" y="1628799"/>
              </a:cxn>
              <a:cxn ang="0">
                <a:pos x="4094007" y="1529923"/>
              </a:cxn>
              <a:cxn ang="0">
                <a:pos x="4269655" y="1312928"/>
              </a:cxn>
              <a:cxn ang="0">
                <a:pos x="4340950" y="1075504"/>
              </a:cxn>
              <a:cxn ang="0">
                <a:pos x="4319161" y="893026"/>
              </a:cxn>
              <a:cxn ang="0">
                <a:pos x="4194061" y="665032"/>
              </a:cxn>
              <a:cxn ang="0">
                <a:pos x="4035316" y="509159"/>
              </a:cxn>
              <a:cxn ang="0">
                <a:pos x="3901626" y="413914"/>
              </a:cxn>
              <a:cxn ang="0">
                <a:pos x="3747548" y="326520"/>
              </a:cxn>
              <a:cxn ang="0">
                <a:pos x="3574711" y="247761"/>
              </a:cxn>
              <a:cxn ang="0">
                <a:pos x="3384743" y="178421"/>
              </a:cxn>
              <a:cxn ang="0">
                <a:pos x="3179273" y="119284"/>
              </a:cxn>
              <a:cxn ang="0">
                <a:pos x="2959930" y="71134"/>
              </a:cxn>
              <a:cxn ang="0">
                <a:pos x="2728343" y="34755"/>
              </a:cxn>
              <a:cxn ang="0">
                <a:pos x="2486139" y="10931"/>
              </a:cxn>
              <a:cxn ang="0">
                <a:pos x="2234949" y="445"/>
              </a:cxn>
            </a:cxnLst>
            <a:rect l="0" t="0" r="r" b="b"/>
            <a:pathLst>
              <a:path w="4342130" h="2089785">
                <a:moveTo>
                  <a:pt x="2170938" y="0"/>
                </a:moveTo>
                <a:lnTo>
                  <a:pt x="2106926" y="445"/>
                </a:lnTo>
                <a:lnTo>
                  <a:pt x="2043375" y="1773"/>
                </a:lnTo>
                <a:lnTo>
                  <a:pt x="1980310" y="3971"/>
                </a:lnTo>
                <a:lnTo>
                  <a:pt x="1917755" y="7028"/>
                </a:lnTo>
                <a:lnTo>
                  <a:pt x="1855736" y="10931"/>
                </a:lnTo>
                <a:lnTo>
                  <a:pt x="1794279" y="15667"/>
                </a:lnTo>
                <a:lnTo>
                  <a:pt x="1733409" y="21225"/>
                </a:lnTo>
                <a:lnTo>
                  <a:pt x="1673152" y="27591"/>
                </a:lnTo>
                <a:lnTo>
                  <a:pt x="1613532" y="34755"/>
                </a:lnTo>
                <a:lnTo>
                  <a:pt x="1554577" y="42704"/>
                </a:lnTo>
                <a:lnTo>
                  <a:pt x="1496310" y="51424"/>
                </a:lnTo>
                <a:lnTo>
                  <a:pt x="1438757" y="60905"/>
                </a:lnTo>
                <a:lnTo>
                  <a:pt x="1381945" y="71134"/>
                </a:lnTo>
                <a:lnTo>
                  <a:pt x="1325897" y="82099"/>
                </a:lnTo>
                <a:lnTo>
                  <a:pt x="1270641" y="93787"/>
                </a:lnTo>
                <a:lnTo>
                  <a:pt x="1216200" y="106186"/>
                </a:lnTo>
                <a:lnTo>
                  <a:pt x="1162602" y="119284"/>
                </a:lnTo>
                <a:lnTo>
                  <a:pt x="1109870" y="133069"/>
                </a:lnTo>
                <a:lnTo>
                  <a:pt x="1058031" y="147529"/>
                </a:lnTo>
                <a:lnTo>
                  <a:pt x="1007110" y="162650"/>
                </a:lnTo>
                <a:lnTo>
                  <a:pt x="957132" y="178421"/>
                </a:lnTo>
                <a:lnTo>
                  <a:pt x="908123" y="194830"/>
                </a:lnTo>
                <a:lnTo>
                  <a:pt x="860108" y="211865"/>
                </a:lnTo>
                <a:lnTo>
                  <a:pt x="813113" y="229513"/>
                </a:lnTo>
                <a:lnTo>
                  <a:pt x="767164" y="247761"/>
                </a:lnTo>
                <a:lnTo>
                  <a:pt x="722285" y="266598"/>
                </a:lnTo>
                <a:lnTo>
                  <a:pt x="678502" y="286012"/>
                </a:lnTo>
                <a:lnTo>
                  <a:pt x="635841" y="305990"/>
                </a:lnTo>
                <a:lnTo>
                  <a:pt x="594327" y="326520"/>
                </a:lnTo>
                <a:lnTo>
                  <a:pt x="553985" y="347590"/>
                </a:lnTo>
                <a:lnTo>
                  <a:pt x="514841" y="369187"/>
                </a:lnTo>
                <a:lnTo>
                  <a:pt x="476920" y="391299"/>
                </a:lnTo>
                <a:lnTo>
                  <a:pt x="440249" y="413914"/>
                </a:lnTo>
                <a:lnTo>
                  <a:pt x="404851" y="437020"/>
                </a:lnTo>
                <a:lnTo>
                  <a:pt x="370753" y="460604"/>
                </a:lnTo>
                <a:lnTo>
                  <a:pt x="337981" y="484654"/>
                </a:lnTo>
                <a:lnTo>
                  <a:pt x="306559" y="509159"/>
                </a:lnTo>
                <a:lnTo>
                  <a:pt x="276513" y="534105"/>
                </a:lnTo>
                <a:lnTo>
                  <a:pt x="247868" y="559480"/>
                </a:lnTo>
                <a:lnTo>
                  <a:pt x="194886" y="611471"/>
                </a:lnTo>
                <a:lnTo>
                  <a:pt x="147814" y="665032"/>
                </a:lnTo>
                <a:lnTo>
                  <a:pt x="106858" y="720066"/>
                </a:lnTo>
                <a:lnTo>
                  <a:pt x="72220" y="776475"/>
                </a:lnTo>
                <a:lnTo>
                  <a:pt x="44104" y="834161"/>
                </a:lnTo>
                <a:lnTo>
                  <a:pt x="22714" y="893026"/>
                </a:lnTo>
                <a:lnTo>
                  <a:pt x="8253" y="952971"/>
                </a:lnTo>
                <a:lnTo>
                  <a:pt x="925" y="1013899"/>
                </a:lnTo>
                <a:lnTo>
                  <a:pt x="0" y="1044702"/>
                </a:lnTo>
                <a:lnTo>
                  <a:pt x="925" y="1075504"/>
                </a:lnTo>
                <a:lnTo>
                  <a:pt x="8253" y="1136432"/>
                </a:lnTo>
                <a:lnTo>
                  <a:pt x="22714" y="1196377"/>
                </a:lnTo>
                <a:lnTo>
                  <a:pt x="44104" y="1255242"/>
                </a:lnTo>
                <a:lnTo>
                  <a:pt x="72220" y="1312928"/>
                </a:lnTo>
                <a:lnTo>
                  <a:pt x="106858" y="1369337"/>
                </a:lnTo>
                <a:lnTo>
                  <a:pt x="147814" y="1424371"/>
                </a:lnTo>
                <a:lnTo>
                  <a:pt x="194886" y="1477932"/>
                </a:lnTo>
                <a:lnTo>
                  <a:pt x="247868" y="1529923"/>
                </a:lnTo>
                <a:lnTo>
                  <a:pt x="276513" y="1555298"/>
                </a:lnTo>
                <a:lnTo>
                  <a:pt x="306559" y="1580244"/>
                </a:lnTo>
                <a:lnTo>
                  <a:pt x="337981" y="1604749"/>
                </a:lnTo>
                <a:lnTo>
                  <a:pt x="370753" y="1628799"/>
                </a:lnTo>
                <a:lnTo>
                  <a:pt x="404851" y="1652383"/>
                </a:lnTo>
                <a:lnTo>
                  <a:pt x="440249" y="1675489"/>
                </a:lnTo>
                <a:lnTo>
                  <a:pt x="476920" y="1698104"/>
                </a:lnTo>
                <a:lnTo>
                  <a:pt x="514841" y="1720216"/>
                </a:lnTo>
                <a:lnTo>
                  <a:pt x="553985" y="1741813"/>
                </a:lnTo>
                <a:lnTo>
                  <a:pt x="594327" y="1762883"/>
                </a:lnTo>
                <a:lnTo>
                  <a:pt x="635841" y="1783413"/>
                </a:lnTo>
                <a:lnTo>
                  <a:pt x="678502" y="1803391"/>
                </a:lnTo>
                <a:lnTo>
                  <a:pt x="722285" y="1822805"/>
                </a:lnTo>
                <a:lnTo>
                  <a:pt x="767164" y="1841642"/>
                </a:lnTo>
                <a:lnTo>
                  <a:pt x="813113" y="1859890"/>
                </a:lnTo>
                <a:lnTo>
                  <a:pt x="860108" y="1877538"/>
                </a:lnTo>
                <a:lnTo>
                  <a:pt x="908123" y="1894573"/>
                </a:lnTo>
                <a:lnTo>
                  <a:pt x="957132" y="1910982"/>
                </a:lnTo>
                <a:lnTo>
                  <a:pt x="1007110" y="1926753"/>
                </a:lnTo>
                <a:lnTo>
                  <a:pt x="1058031" y="1941874"/>
                </a:lnTo>
                <a:lnTo>
                  <a:pt x="1109870" y="1956334"/>
                </a:lnTo>
                <a:lnTo>
                  <a:pt x="1162602" y="1970119"/>
                </a:lnTo>
                <a:lnTo>
                  <a:pt x="1216200" y="1983217"/>
                </a:lnTo>
                <a:lnTo>
                  <a:pt x="1270641" y="1995616"/>
                </a:lnTo>
                <a:lnTo>
                  <a:pt x="1325897" y="2007304"/>
                </a:lnTo>
                <a:lnTo>
                  <a:pt x="1381945" y="2018269"/>
                </a:lnTo>
                <a:lnTo>
                  <a:pt x="1438757" y="2028498"/>
                </a:lnTo>
                <a:lnTo>
                  <a:pt x="1496310" y="2037979"/>
                </a:lnTo>
                <a:lnTo>
                  <a:pt x="1554577" y="2046699"/>
                </a:lnTo>
                <a:lnTo>
                  <a:pt x="1613532" y="2054648"/>
                </a:lnTo>
                <a:lnTo>
                  <a:pt x="1673152" y="2061812"/>
                </a:lnTo>
                <a:lnTo>
                  <a:pt x="1733409" y="2068178"/>
                </a:lnTo>
                <a:lnTo>
                  <a:pt x="1794279" y="2073736"/>
                </a:lnTo>
                <a:lnTo>
                  <a:pt x="1855736" y="2078472"/>
                </a:lnTo>
                <a:lnTo>
                  <a:pt x="1917755" y="2082375"/>
                </a:lnTo>
                <a:lnTo>
                  <a:pt x="1980310" y="2085432"/>
                </a:lnTo>
                <a:lnTo>
                  <a:pt x="2043375" y="2087630"/>
                </a:lnTo>
                <a:lnTo>
                  <a:pt x="2106926" y="2088958"/>
                </a:lnTo>
                <a:lnTo>
                  <a:pt x="2170938" y="2089404"/>
                </a:lnTo>
                <a:lnTo>
                  <a:pt x="2234949" y="2088958"/>
                </a:lnTo>
                <a:lnTo>
                  <a:pt x="2298500" y="2087630"/>
                </a:lnTo>
                <a:lnTo>
                  <a:pt x="2361565" y="2085432"/>
                </a:lnTo>
                <a:lnTo>
                  <a:pt x="2424120" y="2082375"/>
                </a:lnTo>
                <a:lnTo>
                  <a:pt x="2486139" y="2078472"/>
                </a:lnTo>
                <a:lnTo>
                  <a:pt x="2547596" y="2073736"/>
                </a:lnTo>
                <a:lnTo>
                  <a:pt x="2608466" y="2068178"/>
                </a:lnTo>
                <a:lnTo>
                  <a:pt x="2668723" y="2061812"/>
                </a:lnTo>
                <a:lnTo>
                  <a:pt x="2728343" y="2054648"/>
                </a:lnTo>
                <a:lnTo>
                  <a:pt x="2787298" y="2046699"/>
                </a:lnTo>
                <a:lnTo>
                  <a:pt x="2845565" y="2037979"/>
                </a:lnTo>
                <a:lnTo>
                  <a:pt x="2903118" y="2028498"/>
                </a:lnTo>
                <a:lnTo>
                  <a:pt x="2959930" y="2018269"/>
                </a:lnTo>
                <a:lnTo>
                  <a:pt x="3015978" y="2007304"/>
                </a:lnTo>
                <a:lnTo>
                  <a:pt x="3071234" y="1995616"/>
                </a:lnTo>
                <a:lnTo>
                  <a:pt x="3125675" y="1983217"/>
                </a:lnTo>
                <a:lnTo>
                  <a:pt x="3179273" y="1970119"/>
                </a:lnTo>
                <a:lnTo>
                  <a:pt x="3232005" y="1956334"/>
                </a:lnTo>
                <a:lnTo>
                  <a:pt x="3283844" y="1941874"/>
                </a:lnTo>
                <a:lnTo>
                  <a:pt x="3334765" y="1926753"/>
                </a:lnTo>
                <a:lnTo>
                  <a:pt x="3384743" y="1910982"/>
                </a:lnTo>
                <a:lnTo>
                  <a:pt x="3433752" y="1894573"/>
                </a:lnTo>
                <a:lnTo>
                  <a:pt x="3481767" y="1877538"/>
                </a:lnTo>
                <a:lnTo>
                  <a:pt x="3528762" y="1859890"/>
                </a:lnTo>
                <a:lnTo>
                  <a:pt x="3574711" y="1841642"/>
                </a:lnTo>
                <a:lnTo>
                  <a:pt x="3619590" y="1822805"/>
                </a:lnTo>
                <a:lnTo>
                  <a:pt x="3663373" y="1803391"/>
                </a:lnTo>
                <a:lnTo>
                  <a:pt x="3706034" y="1783413"/>
                </a:lnTo>
                <a:lnTo>
                  <a:pt x="3747548" y="1762883"/>
                </a:lnTo>
                <a:lnTo>
                  <a:pt x="3787890" y="1741813"/>
                </a:lnTo>
                <a:lnTo>
                  <a:pt x="3827034" y="1720216"/>
                </a:lnTo>
                <a:lnTo>
                  <a:pt x="3864955" y="1698104"/>
                </a:lnTo>
                <a:lnTo>
                  <a:pt x="3901626" y="1675489"/>
                </a:lnTo>
                <a:lnTo>
                  <a:pt x="3937024" y="1652383"/>
                </a:lnTo>
                <a:lnTo>
                  <a:pt x="3971122" y="1628799"/>
                </a:lnTo>
                <a:lnTo>
                  <a:pt x="4003894" y="1604749"/>
                </a:lnTo>
                <a:lnTo>
                  <a:pt x="4035316" y="1580244"/>
                </a:lnTo>
                <a:lnTo>
                  <a:pt x="4065362" y="1555298"/>
                </a:lnTo>
                <a:lnTo>
                  <a:pt x="4094007" y="1529923"/>
                </a:lnTo>
                <a:lnTo>
                  <a:pt x="4146989" y="1477932"/>
                </a:lnTo>
                <a:lnTo>
                  <a:pt x="4194061" y="1424371"/>
                </a:lnTo>
                <a:lnTo>
                  <a:pt x="4235017" y="1369337"/>
                </a:lnTo>
                <a:lnTo>
                  <a:pt x="4269655" y="1312928"/>
                </a:lnTo>
                <a:lnTo>
                  <a:pt x="4297771" y="1255242"/>
                </a:lnTo>
                <a:lnTo>
                  <a:pt x="4319161" y="1196377"/>
                </a:lnTo>
                <a:lnTo>
                  <a:pt x="4333622" y="1136432"/>
                </a:lnTo>
                <a:lnTo>
                  <a:pt x="4340950" y="1075504"/>
                </a:lnTo>
                <a:lnTo>
                  <a:pt x="4341875" y="1044702"/>
                </a:lnTo>
                <a:lnTo>
                  <a:pt x="4340950" y="1013899"/>
                </a:lnTo>
                <a:lnTo>
                  <a:pt x="4333622" y="952971"/>
                </a:lnTo>
                <a:lnTo>
                  <a:pt x="4319161" y="893026"/>
                </a:lnTo>
                <a:lnTo>
                  <a:pt x="4297771" y="834161"/>
                </a:lnTo>
                <a:lnTo>
                  <a:pt x="4269655" y="776475"/>
                </a:lnTo>
                <a:lnTo>
                  <a:pt x="4235017" y="720066"/>
                </a:lnTo>
                <a:lnTo>
                  <a:pt x="4194061" y="665032"/>
                </a:lnTo>
                <a:lnTo>
                  <a:pt x="4146989" y="611471"/>
                </a:lnTo>
                <a:lnTo>
                  <a:pt x="4094007" y="559480"/>
                </a:lnTo>
                <a:lnTo>
                  <a:pt x="4065362" y="534105"/>
                </a:lnTo>
                <a:lnTo>
                  <a:pt x="4035316" y="509159"/>
                </a:lnTo>
                <a:lnTo>
                  <a:pt x="4003894" y="484654"/>
                </a:lnTo>
                <a:lnTo>
                  <a:pt x="3971122" y="460604"/>
                </a:lnTo>
                <a:lnTo>
                  <a:pt x="3937024" y="437020"/>
                </a:lnTo>
                <a:lnTo>
                  <a:pt x="3901626" y="413914"/>
                </a:lnTo>
                <a:lnTo>
                  <a:pt x="3864955" y="391299"/>
                </a:lnTo>
                <a:lnTo>
                  <a:pt x="3827034" y="369187"/>
                </a:lnTo>
                <a:lnTo>
                  <a:pt x="3787890" y="347590"/>
                </a:lnTo>
                <a:lnTo>
                  <a:pt x="3747548" y="326520"/>
                </a:lnTo>
                <a:lnTo>
                  <a:pt x="3706034" y="305990"/>
                </a:lnTo>
                <a:lnTo>
                  <a:pt x="3663373" y="286012"/>
                </a:lnTo>
                <a:lnTo>
                  <a:pt x="3619590" y="266598"/>
                </a:lnTo>
                <a:lnTo>
                  <a:pt x="3574711" y="247761"/>
                </a:lnTo>
                <a:lnTo>
                  <a:pt x="3528762" y="229513"/>
                </a:lnTo>
                <a:lnTo>
                  <a:pt x="3481767" y="211865"/>
                </a:lnTo>
                <a:lnTo>
                  <a:pt x="3433752" y="194830"/>
                </a:lnTo>
                <a:lnTo>
                  <a:pt x="3384743" y="178421"/>
                </a:lnTo>
                <a:lnTo>
                  <a:pt x="3334765" y="162650"/>
                </a:lnTo>
                <a:lnTo>
                  <a:pt x="3283844" y="147529"/>
                </a:lnTo>
                <a:lnTo>
                  <a:pt x="3232005" y="133069"/>
                </a:lnTo>
                <a:lnTo>
                  <a:pt x="3179273" y="119284"/>
                </a:lnTo>
                <a:lnTo>
                  <a:pt x="3125675" y="106186"/>
                </a:lnTo>
                <a:lnTo>
                  <a:pt x="3071234" y="93787"/>
                </a:lnTo>
                <a:lnTo>
                  <a:pt x="3015978" y="82099"/>
                </a:lnTo>
                <a:lnTo>
                  <a:pt x="2959930" y="71134"/>
                </a:lnTo>
                <a:lnTo>
                  <a:pt x="2903118" y="60905"/>
                </a:lnTo>
                <a:lnTo>
                  <a:pt x="2845565" y="51424"/>
                </a:lnTo>
                <a:lnTo>
                  <a:pt x="2787298" y="42704"/>
                </a:lnTo>
                <a:lnTo>
                  <a:pt x="2728343" y="34755"/>
                </a:lnTo>
                <a:lnTo>
                  <a:pt x="2668723" y="27591"/>
                </a:lnTo>
                <a:lnTo>
                  <a:pt x="2608466" y="21225"/>
                </a:lnTo>
                <a:lnTo>
                  <a:pt x="2547596" y="15667"/>
                </a:lnTo>
                <a:lnTo>
                  <a:pt x="2486139" y="10931"/>
                </a:lnTo>
                <a:lnTo>
                  <a:pt x="2424120" y="7028"/>
                </a:lnTo>
                <a:lnTo>
                  <a:pt x="2361565" y="3971"/>
                </a:lnTo>
                <a:lnTo>
                  <a:pt x="2298500" y="1773"/>
                </a:lnTo>
                <a:lnTo>
                  <a:pt x="2234949" y="445"/>
                </a:lnTo>
                <a:lnTo>
                  <a:pt x="2170938" y="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7" name="object 18"/>
          <p:cNvSpPr>
            <a:spLocks/>
          </p:cNvSpPr>
          <p:nvPr/>
        </p:nvSpPr>
        <p:spPr bwMode="auto">
          <a:xfrm>
            <a:off x="3759200" y="3644900"/>
            <a:ext cx="4343400" cy="2090738"/>
          </a:xfrm>
          <a:custGeom>
            <a:avLst/>
            <a:gdLst/>
            <a:ahLst/>
            <a:cxnLst>
              <a:cxn ang="0">
                <a:pos x="32555" y="863452"/>
              </a:cxn>
              <a:cxn ang="0">
                <a:pos x="170598" y="638061"/>
              </a:cxn>
              <a:cxn ang="0">
                <a:pos x="337981" y="484654"/>
              </a:cxn>
              <a:cxn ang="0">
                <a:pos x="476920" y="391299"/>
              </a:cxn>
              <a:cxn ang="0">
                <a:pos x="635841" y="305990"/>
              </a:cxn>
              <a:cxn ang="0">
                <a:pos x="813113" y="229513"/>
              </a:cxn>
              <a:cxn ang="0">
                <a:pos x="1007110" y="162650"/>
              </a:cxn>
              <a:cxn ang="0">
                <a:pos x="1216200" y="106186"/>
              </a:cxn>
              <a:cxn ang="0">
                <a:pos x="1438757" y="60905"/>
              </a:cxn>
              <a:cxn ang="0">
                <a:pos x="1673152" y="27591"/>
              </a:cxn>
              <a:cxn ang="0">
                <a:pos x="1917755" y="7028"/>
              </a:cxn>
              <a:cxn ang="0">
                <a:pos x="2170938" y="0"/>
              </a:cxn>
              <a:cxn ang="0">
                <a:pos x="2424120" y="7028"/>
              </a:cxn>
              <a:cxn ang="0">
                <a:pos x="2668723" y="27591"/>
              </a:cxn>
              <a:cxn ang="0">
                <a:pos x="2903118" y="60905"/>
              </a:cxn>
              <a:cxn ang="0">
                <a:pos x="3125675" y="106186"/>
              </a:cxn>
              <a:cxn ang="0">
                <a:pos x="3334765" y="162650"/>
              </a:cxn>
              <a:cxn ang="0">
                <a:pos x="3528762" y="229513"/>
              </a:cxn>
              <a:cxn ang="0">
                <a:pos x="3706034" y="305990"/>
              </a:cxn>
              <a:cxn ang="0">
                <a:pos x="3864955" y="391299"/>
              </a:cxn>
              <a:cxn ang="0">
                <a:pos x="4003894" y="484654"/>
              </a:cxn>
              <a:cxn ang="0">
                <a:pos x="4146989" y="611471"/>
              </a:cxn>
              <a:cxn ang="0">
                <a:pos x="4297771" y="834161"/>
              </a:cxn>
              <a:cxn ang="0">
                <a:pos x="4341875" y="1044702"/>
              </a:cxn>
              <a:cxn ang="0">
                <a:pos x="4297771" y="1255242"/>
              </a:cxn>
              <a:cxn ang="0">
                <a:pos x="4146989" y="1477932"/>
              </a:cxn>
              <a:cxn ang="0">
                <a:pos x="4003894" y="1604749"/>
              </a:cxn>
              <a:cxn ang="0">
                <a:pos x="3864955" y="1698104"/>
              </a:cxn>
              <a:cxn ang="0">
                <a:pos x="3706034" y="1783413"/>
              </a:cxn>
              <a:cxn ang="0">
                <a:pos x="3528762" y="1859890"/>
              </a:cxn>
              <a:cxn ang="0">
                <a:pos x="3334765" y="1926753"/>
              </a:cxn>
              <a:cxn ang="0">
                <a:pos x="3125675" y="1983217"/>
              </a:cxn>
              <a:cxn ang="0">
                <a:pos x="2903118" y="2028498"/>
              </a:cxn>
              <a:cxn ang="0">
                <a:pos x="2668723" y="2061812"/>
              </a:cxn>
              <a:cxn ang="0">
                <a:pos x="2424120" y="2082375"/>
              </a:cxn>
              <a:cxn ang="0">
                <a:pos x="2170938" y="2089404"/>
              </a:cxn>
              <a:cxn ang="0">
                <a:pos x="1917755" y="2082375"/>
              </a:cxn>
              <a:cxn ang="0">
                <a:pos x="1673152" y="2061812"/>
              </a:cxn>
              <a:cxn ang="0">
                <a:pos x="1438757" y="2028498"/>
              </a:cxn>
              <a:cxn ang="0">
                <a:pos x="1216200" y="1983217"/>
              </a:cxn>
              <a:cxn ang="0">
                <a:pos x="1007110" y="1926753"/>
              </a:cxn>
              <a:cxn ang="0">
                <a:pos x="813113" y="1859890"/>
              </a:cxn>
              <a:cxn ang="0">
                <a:pos x="635841" y="1783413"/>
              </a:cxn>
              <a:cxn ang="0">
                <a:pos x="476920" y="1698104"/>
              </a:cxn>
              <a:cxn ang="0">
                <a:pos x="337981" y="1604749"/>
              </a:cxn>
              <a:cxn ang="0">
                <a:pos x="194886" y="1477932"/>
              </a:cxn>
              <a:cxn ang="0">
                <a:pos x="44104" y="1255242"/>
              </a:cxn>
              <a:cxn ang="0">
                <a:pos x="0" y="1044702"/>
              </a:cxn>
            </a:cxnLst>
            <a:rect l="0" t="0" r="r" b="b"/>
            <a:pathLst>
              <a:path w="4342130" h="2089785">
                <a:moveTo>
                  <a:pt x="0" y="1044702"/>
                </a:moveTo>
                <a:lnTo>
                  <a:pt x="3685" y="983319"/>
                </a:lnTo>
                <a:lnTo>
                  <a:pt x="14605" y="922869"/>
                </a:lnTo>
                <a:lnTo>
                  <a:pt x="32555" y="863452"/>
                </a:lnTo>
                <a:lnTo>
                  <a:pt x="57334" y="805165"/>
                </a:lnTo>
                <a:lnTo>
                  <a:pt x="88736" y="748105"/>
                </a:lnTo>
                <a:lnTo>
                  <a:pt x="126559" y="692371"/>
                </a:lnTo>
                <a:lnTo>
                  <a:pt x="170598" y="638061"/>
                </a:lnTo>
                <a:lnTo>
                  <a:pt x="220651" y="585273"/>
                </a:lnTo>
                <a:lnTo>
                  <a:pt x="276513" y="534105"/>
                </a:lnTo>
                <a:lnTo>
                  <a:pt x="306559" y="509159"/>
                </a:lnTo>
                <a:lnTo>
                  <a:pt x="337981" y="484654"/>
                </a:lnTo>
                <a:lnTo>
                  <a:pt x="370753" y="460604"/>
                </a:lnTo>
                <a:lnTo>
                  <a:pt x="404851" y="437020"/>
                </a:lnTo>
                <a:lnTo>
                  <a:pt x="440249" y="413914"/>
                </a:lnTo>
                <a:lnTo>
                  <a:pt x="476920" y="391299"/>
                </a:lnTo>
                <a:lnTo>
                  <a:pt x="514841" y="369187"/>
                </a:lnTo>
                <a:lnTo>
                  <a:pt x="553985" y="347590"/>
                </a:lnTo>
                <a:lnTo>
                  <a:pt x="594327" y="326520"/>
                </a:lnTo>
                <a:lnTo>
                  <a:pt x="635841" y="305990"/>
                </a:lnTo>
                <a:lnTo>
                  <a:pt x="678502" y="286012"/>
                </a:lnTo>
                <a:lnTo>
                  <a:pt x="722285" y="266598"/>
                </a:lnTo>
                <a:lnTo>
                  <a:pt x="767164" y="247761"/>
                </a:lnTo>
                <a:lnTo>
                  <a:pt x="813113" y="229513"/>
                </a:lnTo>
                <a:lnTo>
                  <a:pt x="860108" y="211865"/>
                </a:lnTo>
                <a:lnTo>
                  <a:pt x="908123" y="194830"/>
                </a:lnTo>
                <a:lnTo>
                  <a:pt x="957132" y="178421"/>
                </a:lnTo>
                <a:lnTo>
                  <a:pt x="1007110" y="162650"/>
                </a:lnTo>
                <a:lnTo>
                  <a:pt x="1058031" y="147529"/>
                </a:lnTo>
                <a:lnTo>
                  <a:pt x="1109870" y="133069"/>
                </a:lnTo>
                <a:lnTo>
                  <a:pt x="1162602" y="119284"/>
                </a:lnTo>
                <a:lnTo>
                  <a:pt x="1216200" y="106186"/>
                </a:lnTo>
                <a:lnTo>
                  <a:pt x="1270641" y="93787"/>
                </a:lnTo>
                <a:lnTo>
                  <a:pt x="1325897" y="82099"/>
                </a:lnTo>
                <a:lnTo>
                  <a:pt x="1381945" y="71134"/>
                </a:lnTo>
                <a:lnTo>
                  <a:pt x="1438757" y="60905"/>
                </a:lnTo>
                <a:lnTo>
                  <a:pt x="1496310" y="51424"/>
                </a:lnTo>
                <a:lnTo>
                  <a:pt x="1554577" y="42704"/>
                </a:lnTo>
                <a:lnTo>
                  <a:pt x="1613532" y="34755"/>
                </a:lnTo>
                <a:lnTo>
                  <a:pt x="1673152" y="27591"/>
                </a:lnTo>
                <a:lnTo>
                  <a:pt x="1733409" y="21225"/>
                </a:lnTo>
                <a:lnTo>
                  <a:pt x="1794279" y="15667"/>
                </a:lnTo>
                <a:lnTo>
                  <a:pt x="1855736" y="10931"/>
                </a:lnTo>
                <a:lnTo>
                  <a:pt x="1917755" y="7028"/>
                </a:lnTo>
                <a:lnTo>
                  <a:pt x="1980310" y="3971"/>
                </a:lnTo>
                <a:lnTo>
                  <a:pt x="2043375" y="1773"/>
                </a:lnTo>
                <a:lnTo>
                  <a:pt x="2106926" y="445"/>
                </a:lnTo>
                <a:lnTo>
                  <a:pt x="2170938" y="0"/>
                </a:lnTo>
                <a:lnTo>
                  <a:pt x="2234949" y="445"/>
                </a:lnTo>
                <a:lnTo>
                  <a:pt x="2298500" y="1773"/>
                </a:lnTo>
                <a:lnTo>
                  <a:pt x="2361565" y="3971"/>
                </a:lnTo>
                <a:lnTo>
                  <a:pt x="2424120" y="7028"/>
                </a:lnTo>
                <a:lnTo>
                  <a:pt x="2486139" y="10931"/>
                </a:lnTo>
                <a:lnTo>
                  <a:pt x="2547596" y="15667"/>
                </a:lnTo>
                <a:lnTo>
                  <a:pt x="2608466" y="21225"/>
                </a:lnTo>
                <a:lnTo>
                  <a:pt x="2668723" y="27591"/>
                </a:lnTo>
                <a:lnTo>
                  <a:pt x="2728343" y="34755"/>
                </a:lnTo>
                <a:lnTo>
                  <a:pt x="2787298" y="42704"/>
                </a:lnTo>
                <a:lnTo>
                  <a:pt x="2845565" y="51424"/>
                </a:lnTo>
                <a:lnTo>
                  <a:pt x="2903118" y="60905"/>
                </a:lnTo>
                <a:lnTo>
                  <a:pt x="2959930" y="71134"/>
                </a:lnTo>
                <a:lnTo>
                  <a:pt x="3015978" y="82099"/>
                </a:lnTo>
                <a:lnTo>
                  <a:pt x="3071234" y="93787"/>
                </a:lnTo>
                <a:lnTo>
                  <a:pt x="3125675" y="106186"/>
                </a:lnTo>
                <a:lnTo>
                  <a:pt x="3179273" y="119284"/>
                </a:lnTo>
                <a:lnTo>
                  <a:pt x="3232005" y="133069"/>
                </a:lnTo>
                <a:lnTo>
                  <a:pt x="3283844" y="147529"/>
                </a:lnTo>
                <a:lnTo>
                  <a:pt x="3334765" y="162650"/>
                </a:lnTo>
                <a:lnTo>
                  <a:pt x="3384743" y="178421"/>
                </a:lnTo>
                <a:lnTo>
                  <a:pt x="3433752" y="194830"/>
                </a:lnTo>
                <a:lnTo>
                  <a:pt x="3481767" y="211865"/>
                </a:lnTo>
                <a:lnTo>
                  <a:pt x="3528762" y="229513"/>
                </a:lnTo>
                <a:lnTo>
                  <a:pt x="3574711" y="247761"/>
                </a:lnTo>
                <a:lnTo>
                  <a:pt x="3619590" y="266598"/>
                </a:lnTo>
                <a:lnTo>
                  <a:pt x="3663373" y="286012"/>
                </a:lnTo>
                <a:lnTo>
                  <a:pt x="3706034" y="305990"/>
                </a:lnTo>
                <a:lnTo>
                  <a:pt x="3747548" y="326520"/>
                </a:lnTo>
                <a:lnTo>
                  <a:pt x="3787890" y="347590"/>
                </a:lnTo>
                <a:lnTo>
                  <a:pt x="3827034" y="369187"/>
                </a:lnTo>
                <a:lnTo>
                  <a:pt x="3864955" y="391299"/>
                </a:lnTo>
                <a:lnTo>
                  <a:pt x="3901626" y="413914"/>
                </a:lnTo>
                <a:lnTo>
                  <a:pt x="3937024" y="437020"/>
                </a:lnTo>
                <a:lnTo>
                  <a:pt x="3971122" y="460604"/>
                </a:lnTo>
                <a:lnTo>
                  <a:pt x="4003894" y="484654"/>
                </a:lnTo>
                <a:lnTo>
                  <a:pt x="4035316" y="509159"/>
                </a:lnTo>
                <a:lnTo>
                  <a:pt x="4065362" y="534105"/>
                </a:lnTo>
                <a:lnTo>
                  <a:pt x="4094007" y="559480"/>
                </a:lnTo>
                <a:lnTo>
                  <a:pt x="4146989" y="611471"/>
                </a:lnTo>
                <a:lnTo>
                  <a:pt x="4194061" y="665032"/>
                </a:lnTo>
                <a:lnTo>
                  <a:pt x="4235017" y="720066"/>
                </a:lnTo>
                <a:lnTo>
                  <a:pt x="4269655" y="776475"/>
                </a:lnTo>
                <a:lnTo>
                  <a:pt x="4297771" y="834161"/>
                </a:lnTo>
                <a:lnTo>
                  <a:pt x="4319161" y="893026"/>
                </a:lnTo>
                <a:lnTo>
                  <a:pt x="4333622" y="952971"/>
                </a:lnTo>
                <a:lnTo>
                  <a:pt x="4340950" y="1013899"/>
                </a:lnTo>
                <a:lnTo>
                  <a:pt x="4341875" y="1044702"/>
                </a:lnTo>
                <a:lnTo>
                  <a:pt x="4340950" y="1075504"/>
                </a:lnTo>
                <a:lnTo>
                  <a:pt x="4333622" y="1136432"/>
                </a:lnTo>
                <a:lnTo>
                  <a:pt x="4319161" y="1196377"/>
                </a:lnTo>
                <a:lnTo>
                  <a:pt x="4297771" y="1255242"/>
                </a:lnTo>
                <a:lnTo>
                  <a:pt x="4269655" y="1312928"/>
                </a:lnTo>
                <a:lnTo>
                  <a:pt x="4235017" y="1369337"/>
                </a:lnTo>
                <a:lnTo>
                  <a:pt x="4194061" y="1424371"/>
                </a:lnTo>
                <a:lnTo>
                  <a:pt x="4146989" y="1477932"/>
                </a:lnTo>
                <a:lnTo>
                  <a:pt x="4094007" y="1529923"/>
                </a:lnTo>
                <a:lnTo>
                  <a:pt x="4065362" y="1555298"/>
                </a:lnTo>
                <a:lnTo>
                  <a:pt x="4035316" y="1580244"/>
                </a:lnTo>
                <a:lnTo>
                  <a:pt x="4003894" y="1604749"/>
                </a:lnTo>
                <a:lnTo>
                  <a:pt x="3971122" y="1628799"/>
                </a:lnTo>
                <a:lnTo>
                  <a:pt x="3937024" y="1652383"/>
                </a:lnTo>
                <a:lnTo>
                  <a:pt x="3901626" y="1675489"/>
                </a:lnTo>
                <a:lnTo>
                  <a:pt x="3864955" y="1698104"/>
                </a:lnTo>
                <a:lnTo>
                  <a:pt x="3827034" y="1720216"/>
                </a:lnTo>
                <a:lnTo>
                  <a:pt x="3787890" y="1741813"/>
                </a:lnTo>
                <a:lnTo>
                  <a:pt x="3747548" y="1762883"/>
                </a:lnTo>
                <a:lnTo>
                  <a:pt x="3706034" y="1783413"/>
                </a:lnTo>
                <a:lnTo>
                  <a:pt x="3663373" y="1803391"/>
                </a:lnTo>
                <a:lnTo>
                  <a:pt x="3619590" y="1822805"/>
                </a:lnTo>
                <a:lnTo>
                  <a:pt x="3574711" y="1841642"/>
                </a:lnTo>
                <a:lnTo>
                  <a:pt x="3528762" y="1859890"/>
                </a:lnTo>
                <a:lnTo>
                  <a:pt x="3481767" y="1877538"/>
                </a:lnTo>
                <a:lnTo>
                  <a:pt x="3433752" y="1894573"/>
                </a:lnTo>
                <a:lnTo>
                  <a:pt x="3384743" y="1910982"/>
                </a:lnTo>
                <a:lnTo>
                  <a:pt x="3334765" y="1926753"/>
                </a:lnTo>
                <a:lnTo>
                  <a:pt x="3283844" y="1941874"/>
                </a:lnTo>
                <a:lnTo>
                  <a:pt x="3232005" y="1956334"/>
                </a:lnTo>
                <a:lnTo>
                  <a:pt x="3179273" y="1970119"/>
                </a:lnTo>
                <a:lnTo>
                  <a:pt x="3125675" y="1983217"/>
                </a:lnTo>
                <a:lnTo>
                  <a:pt x="3071234" y="1995616"/>
                </a:lnTo>
                <a:lnTo>
                  <a:pt x="3015978" y="2007304"/>
                </a:lnTo>
                <a:lnTo>
                  <a:pt x="2959930" y="2018269"/>
                </a:lnTo>
                <a:lnTo>
                  <a:pt x="2903118" y="2028498"/>
                </a:lnTo>
                <a:lnTo>
                  <a:pt x="2845565" y="2037979"/>
                </a:lnTo>
                <a:lnTo>
                  <a:pt x="2787298" y="2046699"/>
                </a:lnTo>
                <a:lnTo>
                  <a:pt x="2728343" y="2054648"/>
                </a:lnTo>
                <a:lnTo>
                  <a:pt x="2668723" y="2061812"/>
                </a:lnTo>
                <a:lnTo>
                  <a:pt x="2608466" y="2068178"/>
                </a:lnTo>
                <a:lnTo>
                  <a:pt x="2547596" y="2073736"/>
                </a:lnTo>
                <a:lnTo>
                  <a:pt x="2486139" y="2078472"/>
                </a:lnTo>
                <a:lnTo>
                  <a:pt x="2424120" y="2082375"/>
                </a:lnTo>
                <a:lnTo>
                  <a:pt x="2361565" y="2085432"/>
                </a:lnTo>
                <a:lnTo>
                  <a:pt x="2298500" y="2087630"/>
                </a:lnTo>
                <a:lnTo>
                  <a:pt x="2234949" y="2088958"/>
                </a:lnTo>
                <a:lnTo>
                  <a:pt x="2170938" y="2089404"/>
                </a:lnTo>
                <a:lnTo>
                  <a:pt x="2106926" y="2088958"/>
                </a:lnTo>
                <a:lnTo>
                  <a:pt x="2043375" y="2087630"/>
                </a:lnTo>
                <a:lnTo>
                  <a:pt x="1980310" y="2085432"/>
                </a:lnTo>
                <a:lnTo>
                  <a:pt x="1917755" y="2082375"/>
                </a:lnTo>
                <a:lnTo>
                  <a:pt x="1855736" y="2078472"/>
                </a:lnTo>
                <a:lnTo>
                  <a:pt x="1794279" y="2073736"/>
                </a:lnTo>
                <a:lnTo>
                  <a:pt x="1733409" y="2068178"/>
                </a:lnTo>
                <a:lnTo>
                  <a:pt x="1673152" y="2061812"/>
                </a:lnTo>
                <a:lnTo>
                  <a:pt x="1613532" y="2054648"/>
                </a:lnTo>
                <a:lnTo>
                  <a:pt x="1554577" y="2046699"/>
                </a:lnTo>
                <a:lnTo>
                  <a:pt x="1496310" y="2037979"/>
                </a:lnTo>
                <a:lnTo>
                  <a:pt x="1438757" y="2028498"/>
                </a:lnTo>
                <a:lnTo>
                  <a:pt x="1381945" y="2018269"/>
                </a:lnTo>
                <a:lnTo>
                  <a:pt x="1325897" y="2007304"/>
                </a:lnTo>
                <a:lnTo>
                  <a:pt x="1270641" y="1995616"/>
                </a:lnTo>
                <a:lnTo>
                  <a:pt x="1216200" y="1983217"/>
                </a:lnTo>
                <a:lnTo>
                  <a:pt x="1162602" y="1970119"/>
                </a:lnTo>
                <a:lnTo>
                  <a:pt x="1109870" y="1956334"/>
                </a:lnTo>
                <a:lnTo>
                  <a:pt x="1058031" y="1941874"/>
                </a:lnTo>
                <a:lnTo>
                  <a:pt x="1007110" y="1926753"/>
                </a:lnTo>
                <a:lnTo>
                  <a:pt x="957132" y="1910982"/>
                </a:lnTo>
                <a:lnTo>
                  <a:pt x="908123" y="1894573"/>
                </a:lnTo>
                <a:lnTo>
                  <a:pt x="860108" y="1877538"/>
                </a:lnTo>
                <a:lnTo>
                  <a:pt x="813113" y="1859890"/>
                </a:lnTo>
                <a:lnTo>
                  <a:pt x="767164" y="1841642"/>
                </a:lnTo>
                <a:lnTo>
                  <a:pt x="722285" y="1822805"/>
                </a:lnTo>
                <a:lnTo>
                  <a:pt x="678502" y="1803391"/>
                </a:lnTo>
                <a:lnTo>
                  <a:pt x="635841" y="1783413"/>
                </a:lnTo>
                <a:lnTo>
                  <a:pt x="594327" y="1762883"/>
                </a:lnTo>
                <a:lnTo>
                  <a:pt x="553985" y="1741813"/>
                </a:lnTo>
                <a:lnTo>
                  <a:pt x="514841" y="1720216"/>
                </a:lnTo>
                <a:lnTo>
                  <a:pt x="476920" y="1698104"/>
                </a:lnTo>
                <a:lnTo>
                  <a:pt x="440249" y="1675489"/>
                </a:lnTo>
                <a:lnTo>
                  <a:pt x="404851" y="1652383"/>
                </a:lnTo>
                <a:lnTo>
                  <a:pt x="370753" y="1628799"/>
                </a:lnTo>
                <a:lnTo>
                  <a:pt x="337981" y="1604749"/>
                </a:lnTo>
                <a:lnTo>
                  <a:pt x="306559" y="1580244"/>
                </a:lnTo>
                <a:lnTo>
                  <a:pt x="276513" y="1555298"/>
                </a:lnTo>
                <a:lnTo>
                  <a:pt x="247868" y="1529923"/>
                </a:lnTo>
                <a:lnTo>
                  <a:pt x="194886" y="1477932"/>
                </a:lnTo>
                <a:lnTo>
                  <a:pt x="147814" y="1424371"/>
                </a:lnTo>
                <a:lnTo>
                  <a:pt x="106858" y="1369337"/>
                </a:lnTo>
                <a:lnTo>
                  <a:pt x="72220" y="1312928"/>
                </a:lnTo>
                <a:lnTo>
                  <a:pt x="44104" y="1255242"/>
                </a:lnTo>
                <a:lnTo>
                  <a:pt x="22714" y="1196377"/>
                </a:lnTo>
                <a:lnTo>
                  <a:pt x="8253" y="1136432"/>
                </a:lnTo>
                <a:lnTo>
                  <a:pt x="925" y="1075504"/>
                </a:lnTo>
                <a:lnTo>
                  <a:pt x="0" y="104470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347663" y="4005263"/>
            <a:ext cx="2786062" cy="360362"/>
          </a:xfrm>
          <a:prstGeom prst="rect">
            <a:avLst/>
          </a:prstGeom>
          <a:solidFill>
            <a:srgbClr val="FFFF99"/>
          </a:solidFill>
          <a:ln w="9144">
            <a:solidFill>
              <a:srgbClr val="3333CC"/>
            </a:solidFill>
          </a:ln>
        </p:spPr>
        <p:txBody>
          <a:bodyPr lIns="0" tIns="43815" rIns="0" bIns="0">
            <a:spAutoFit/>
          </a:bodyPr>
          <a:lstStyle/>
          <a:p>
            <a:pPr marL="85090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Packet </a:t>
            </a:r>
            <a:r>
              <a:rPr sz="1800" spc="-5" dirty="0">
                <a:latin typeface="Tahoma"/>
                <a:cs typeface="Tahoma"/>
              </a:rPr>
              <a:t>for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158.108.2.3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499" name="object 20"/>
          <p:cNvSpPr>
            <a:spLocks/>
          </p:cNvSpPr>
          <p:nvPr/>
        </p:nvSpPr>
        <p:spPr bwMode="auto">
          <a:xfrm>
            <a:off x="2012950" y="4462463"/>
            <a:ext cx="1096963" cy="371475"/>
          </a:xfrm>
          <a:custGeom>
            <a:avLst/>
            <a:gdLst/>
            <a:ahLst/>
            <a:cxnLst>
              <a:cxn ang="0">
                <a:pos x="821689" y="0"/>
              </a:cxn>
              <a:cxn ang="0">
                <a:pos x="821689" y="92963"/>
              </a:cxn>
              <a:cxn ang="0">
                <a:pos x="0" y="92963"/>
              </a:cxn>
              <a:cxn ang="0">
                <a:pos x="0" y="278891"/>
              </a:cxn>
              <a:cxn ang="0">
                <a:pos x="821689" y="278891"/>
              </a:cxn>
              <a:cxn ang="0">
                <a:pos x="821689" y="371855"/>
              </a:cxn>
              <a:cxn ang="0">
                <a:pos x="1095756" y="185927"/>
              </a:cxn>
              <a:cxn ang="0">
                <a:pos x="821689" y="0"/>
              </a:cxn>
            </a:cxnLst>
            <a:rect l="0" t="0" r="r" b="b"/>
            <a:pathLst>
              <a:path w="1096010" h="372110">
                <a:moveTo>
                  <a:pt x="821689" y="0"/>
                </a:moveTo>
                <a:lnTo>
                  <a:pt x="821689" y="92963"/>
                </a:lnTo>
                <a:lnTo>
                  <a:pt x="0" y="92963"/>
                </a:lnTo>
                <a:lnTo>
                  <a:pt x="0" y="278891"/>
                </a:lnTo>
                <a:lnTo>
                  <a:pt x="821689" y="278891"/>
                </a:lnTo>
                <a:lnTo>
                  <a:pt x="821689" y="371855"/>
                </a:lnTo>
                <a:lnTo>
                  <a:pt x="1095756" y="185927"/>
                </a:lnTo>
                <a:lnTo>
                  <a:pt x="82168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2012950" y="4462463"/>
            <a:ext cx="1096963" cy="371475"/>
          </a:xfrm>
          <a:custGeom>
            <a:avLst/>
            <a:gdLst/>
            <a:ahLst/>
            <a:cxnLst>
              <a:cxn ang="0">
                <a:pos x="0" y="92963"/>
              </a:cxn>
              <a:cxn ang="0">
                <a:pos x="821689" y="92963"/>
              </a:cxn>
              <a:cxn ang="0">
                <a:pos x="821689" y="0"/>
              </a:cxn>
              <a:cxn ang="0">
                <a:pos x="1095756" y="185927"/>
              </a:cxn>
              <a:cxn ang="0">
                <a:pos x="821689" y="371855"/>
              </a:cxn>
              <a:cxn ang="0">
                <a:pos x="821689" y="278891"/>
              </a:cxn>
              <a:cxn ang="0">
                <a:pos x="0" y="278891"/>
              </a:cxn>
              <a:cxn ang="0">
                <a:pos x="0" y="92963"/>
              </a:cxn>
            </a:cxnLst>
            <a:rect l="0" t="0" r="r" b="b"/>
            <a:pathLst>
              <a:path w="1096010" h="372110">
                <a:moveTo>
                  <a:pt x="0" y="92963"/>
                </a:moveTo>
                <a:lnTo>
                  <a:pt x="821689" y="92963"/>
                </a:lnTo>
                <a:lnTo>
                  <a:pt x="821689" y="0"/>
                </a:lnTo>
                <a:lnTo>
                  <a:pt x="1095756" y="185927"/>
                </a:lnTo>
                <a:lnTo>
                  <a:pt x="821689" y="371855"/>
                </a:lnTo>
                <a:lnTo>
                  <a:pt x="821689" y="278891"/>
                </a:lnTo>
                <a:lnTo>
                  <a:pt x="0" y="278891"/>
                </a:lnTo>
                <a:lnTo>
                  <a:pt x="0" y="929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1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9E0EEC3-B71D-48D8-940E-DE5ED7FAE96A}" type="slidenum">
              <a:rPr lang="th-TH"/>
              <a:pPr marL="207963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2"/>
          <p:cNvSpPr>
            <a:spLocks noChangeArrowheads="1"/>
          </p:cNvSpPr>
          <p:nvPr/>
        </p:nvSpPr>
        <p:spPr bwMode="auto">
          <a:xfrm>
            <a:off x="6732588" y="166688"/>
            <a:ext cx="2247900" cy="2038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7308850" y="742950"/>
            <a:ext cx="947738" cy="6080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6050" y="1925638"/>
            <a:ext cx="752475" cy="147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Tahoma"/>
                <a:cs typeface="Tahoma"/>
              </a:rPr>
              <a:t>frontiernet.net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508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4C850D7-6D04-49B0-9070-76A1B99F8C1F}" type="slidenum">
              <a:rPr lang="th-TH"/>
              <a:pPr marL="207963"/>
              <a:t>15</a:t>
            </a:fld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8750" y="596900"/>
            <a:ext cx="38306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table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/>
        <p:txBody>
          <a:bodyPr tIns="140334"/>
          <a:lstStyle/>
          <a:p>
            <a:pPr marL="1119188" indent="-322263" eaLnBrk="1" hangingPunct="1">
              <a:spcBef>
                <a:spcPct val="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The ordered list address</a:t>
            </a:r>
          </a:p>
          <a:p>
            <a:pPr marL="1119188" indent="-322263" eaLnBrk="1" hangingPunct="1">
              <a:spcBef>
                <a:spcPts val="363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Matches several entries in the list</a:t>
            </a:r>
          </a:p>
          <a:p>
            <a:pPr marL="1430338" lvl="1" indent="-284163" eaLnBrk="1" hangingPunct="1">
              <a:spcBef>
                <a:spcPts val="1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119188" algn="l"/>
                <a:tab pos="11207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&gt;1 possible path</a:t>
            </a:r>
          </a:p>
          <a:p>
            <a:pPr marL="1430338" lvl="1" indent="-284163" eaLnBrk="1" hangingPunct="1">
              <a:spcBef>
                <a:spcPts val="1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119188" algn="l"/>
                <a:tab pos="11207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may be different qualities</a:t>
            </a:r>
          </a:p>
          <a:p>
            <a:pPr marL="1119188" indent="-322263" eaLnBrk="1" hangingPunct="1">
              <a:lnSpc>
                <a:spcPts val="2825"/>
              </a:lnSpc>
              <a:spcBef>
                <a:spcPts val="713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Router looks up network number of destination  address and sends it</a:t>
            </a:r>
          </a:p>
          <a:p>
            <a:pPr marL="1119188" indent="-322263" eaLnBrk="1" hangingPunct="1">
              <a:lnSpc>
                <a:spcPts val="3100"/>
              </a:lnSpc>
              <a:spcBef>
                <a:spcPts val="15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Next router will do the same, until it arrives at</a:t>
            </a:r>
          </a:p>
          <a:p>
            <a:pPr marL="1119188" indent="-322263" eaLnBrk="1" hangingPunct="1">
              <a:lnSpc>
                <a:spcPts val="3100"/>
              </a:lnSpc>
              <a:spcBef>
                <a:spcPct val="0"/>
              </a:spcBef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the right network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075" y="841375"/>
            <a:ext cx="7635875" cy="428625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10" dirty="0">
                <a:solidFill>
                  <a:srgbClr val="000080"/>
                </a:solidFill>
              </a:rPr>
              <a:t>Where does </a:t>
            </a:r>
            <a:r>
              <a:rPr sz="2800" b="1" spc="-5" dirty="0">
                <a:solidFill>
                  <a:srgbClr val="000080"/>
                </a:solidFill>
              </a:rPr>
              <a:t>the </a:t>
            </a:r>
            <a:r>
              <a:rPr sz="2800" b="1" spc="-10" dirty="0">
                <a:solidFill>
                  <a:srgbClr val="FF0000"/>
                </a:solidFill>
              </a:rPr>
              <a:t>Routing Table </a:t>
            </a:r>
            <a:r>
              <a:rPr sz="2800" b="1" spc="-10" dirty="0">
                <a:solidFill>
                  <a:srgbClr val="000080"/>
                </a:solidFill>
              </a:rPr>
              <a:t>come</a:t>
            </a:r>
            <a:r>
              <a:rPr sz="2800" b="1" spc="145" dirty="0">
                <a:solidFill>
                  <a:srgbClr val="000080"/>
                </a:solidFill>
              </a:rPr>
              <a:t> </a:t>
            </a:r>
            <a:r>
              <a:rPr sz="2800" b="1" spc="-10" dirty="0">
                <a:solidFill>
                  <a:srgbClr val="000080"/>
                </a:solidFill>
              </a:rPr>
              <a:t>from?</a:t>
            </a:r>
            <a:endParaRPr sz="2800"/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E6AE0FE-E378-4A61-A27D-CA15B509C5DF}" type="slidenum">
              <a:rPr lang="th-TH"/>
              <a:pPr marL="207963"/>
              <a:t>16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796925" y="1735138"/>
            <a:ext cx="7874000" cy="4492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By talking with other routers</a:t>
            </a:r>
          </a:p>
          <a:p>
            <a:pPr marL="334963" indent="-322263">
              <a:lnSpc>
                <a:spcPts val="2625"/>
              </a:lnSpc>
              <a:spcBef>
                <a:spcPts val="713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Routing table is built by exchanging info with other  routers</a:t>
            </a:r>
          </a:p>
          <a:p>
            <a:pPr marL="334963" indent="-322263">
              <a:spcBef>
                <a:spcPts val="2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The goal of this exchange is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to “map out” the network</a:t>
            </a:r>
          </a:p>
          <a:p>
            <a:pPr marL="334963" indent="-322263">
              <a:spcBef>
                <a:spcPts val="2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Each router wants to know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who it can talk to directly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and who those routers can talk to</a:t>
            </a:r>
          </a:p>
          <a:p>
            <a:pPr marL="334963" indent="-322263">
              <a:spcBef>
                <a:spcPts val="2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Finally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Send packet to the directly connected host</a:t>
            </a:r>
          </a:p>
          <a:p>
            <a:pPr marL="646113" lvl="1" indent="-284163">
              <a:lnSpc>
                <a:spcPts val="2425"/>
              </a:lnSpc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Or asking other routers to act as “middle men” and deliver</a:t>
            </a:r>
          </a:p>
          <a:p>
            <a:pPr marL="334963" indent="-322263">
              <a:lnSpc>
                <a:spcPts val="2425"/>
              </a:lnSpc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packets for 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38306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5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table</a:t>
            </a:r>
          </a:p>
        </p:txBody>
      </p:sp>
      <p:sp>
        <p:nvSpPr>
          <p:cNvPr id="235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2B99CD4-1743-4D93-9647-945B0CB0F3DC}" type="slidenum">
              <a:rPr lang="th-TH"/>
              <a:pPr marL="207963"/>
              <a:t>17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731963"/>
            <a:ext cx="7658100" cy="3711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Associated with </a:t>
            </a:r>
            <a:r>
              <a:rPr sz="3200" dirty="0">
                <a:latin typeface="Tahoma"/>
                <a:cs typeface="Tahoma"/>
              </a:rPr>
              <a:t>each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route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A cost of the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link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9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Cost </a:t>
            </a:r>
            <a:r>
              <a:rPr sz="3200" spc="-5" dirty="0">
                <a:latin typeface="Tahoma"/>
                <a:cs typeface="Tahoma"/>
              </a:rPr>
              <a:t>could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level of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congestion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6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inverse of the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bandwidth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budget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lnSpc>
                <a:spcPts val="3535"/>
              </a:lnSpc>
              <a:spcBef>
                <a:spcPts val="17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In </a:t>
            </a:r>
            <a:r>
              <a:rPr sz="3200" spc="-5" dirty="0">
                <a:latin typeface="Tahoma"/>
                <a:cs typeface="Tahoma"/>
              </a:rPr>
              <a:t>practice, this </a:t>
            </a:r>
            <a:r>
              <a:rPr sz="3200" dirty="0">
                <a:latin typeface="Tahoma"/>
                <a:cs typeface="Tahoma"/>
              </a:rPr>
              <a:t>is often just a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hop count</a:t>
            </a:r>
            <a:endParaRPr sz="3200">
              <a:latin typeface="Tahoma"/>
              <a:cs typeface="Tahoma"/>
            </a:endParaRPr>
          </a:p>
          <a:p>
            <a:pPr marL="335280" fontAlgn="auto">
              <a:lnSpc>
                <a:spcPts val="3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or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infinity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22288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Routers</a:t>
            </a: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4859338" y="2154238"/>
            <a:ext cx="3375025" cy="1584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8138" y="3727450"/>
            <a:ext cx="2052637" cy="517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4463" indent="-131763">
              <a:lnSpc>
                <a:spcPts val="2025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Small RoutersStacked  For Branch Offices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9888" y="1757363"/>
            <a:ext cx="217170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imes New Roman"/>
                <a:cs typeface="Times New Roman"/>
              </a:rPr>
              <a:t>19 inches (48 cm)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581" name="object 6"/>
          <p:cNvSpPr>
            <a:spLocks noChangeArrowheads="1"/>
          </p:cNvSpPr>
          <p:nvPr/>
        </p:nvSpPr>
        <p:spPr bwMode="auto">
          <a:xfrm>
            <a:off x="395288" y="1916113"/>
            <a:ext cx="3671887" cy="3856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463" y="5854700"/>
            <a:ext cx="2243137" cy="54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"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imes New Roman"/>
                <a:cs typeface="Times New Roman"/>
              </a:rPr>
              <a:t>Large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Routers</a:t>
            </a:r>
            <a:endParaRPr sz="1800">
              <a:latin typeface="Times New Roman"/>
              <a:cs typeface="Times New Roman"/>
            </a:endParaRPr>
          </a:p>
          <a:p>
            <a:pPr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Large </a:t>
            </a:r>
            <a:r>
              <a:rPr sz="1800" spc="-5" dirty="0">
                <a:latin typeface="Times New Roman"/>
                <a:cs typeface="Times New Roman"/>
              </a:rPr>
              <a:t>Sites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ISPs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463" y="1952625"/>
            <a:ext cx="21717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imes New Roman"/>
                <a:cs typeface="Times New Roman"/>
              </a:rPr>
              <a:t>19 inches (48 cm)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584" name="object 9"/>
          <p:cNvSpPr>
            <a:spLocks noChangeArrowheads="1"/>
          </p:cNvSpPr>
          <p:nvPr/>
        </p:nvSpPr>
        <p:spPr bwMode="auto">
          <a:xfrm>
            <a:off x="5148263" y="4508500"/>
            <a:ext cx="3095625" cy="1560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6475" y="5156200"/>
            <a:ext cx="11160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Cisco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1841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58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96BC772D-191F-4DDB-896D-449247CF1CC3}" type="slidenum">
              <a:rPr lang="th-TH"/>
              <a:pPr marL="207963"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194151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Router</a:t>
            </a:r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3348038" y="4868863"/>
            <a:ext cx="2808287" cy="12985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719138" y="1628775"/>
            <a:ext cx="7739062" cy="2943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C8E8C2B-C2C2-4AEA-8118-14EA55322C66}" type="slidenum">
              <a:rPr lang="th-TH"/>
              <a:pPr marL="207963"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E02BD030-8978-4CA4-94CD-3B7F0202E0E1}" type="slidenum">
              <a:rPr lang="th-TH"/>
              <a:pPr marL="207963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4778375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Principle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 </a:t>
            </a:r>
            <a:r>
              <a:rPr sz="3200" spc="-5" dirty="0">
                <a:latin typeface="Tahoma"/>
                <a:cs typeface="Tahoma"/>
              </a:rPr>
              <a:t>table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calculation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194151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Router</a:t>
            </a:r>
          </a:p>
        </p:txBody>
      </p:sp>
      <p:sp>
        <p:nvSpPr>
          <p:cNvPr id="26627" name="object 4"/>
          <p:cNvSpPr>
            <a:spLocks noChangeArrowheads="1"/>
          </p:cNvSpPr>
          <p:nvPr/>
        </p:nvSpPr>
        <p:spPr bwMode="auto">
          <a:xfrm>
            <a:off x="1455738" y="1557338"/>
            <a:ext cx="6427787" cy="4557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163" y="6192838"/>
            <a:ext cx="5287962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CPU: </a:t>
            </a:r>
            <a:r>
              <a:rPr sz="1600" spc="-10" dirty="0">
                <a:latin typeface="Tahoma"/>
                <a:cs typeface="Tahoma"/>
              </a:rPr>
              <a:t>MIPS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Architecture</a:t>
            </a:r>
            <a:endParaRPr sz="1600">
              <a:latin typeface="Tahoma"/>
              <a:cs typeface="Tahoma"/>
            </a:endParaRPr>
          </a:p>
          <a:p>
            <a:pPr marL="127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</a:rPr>
              <a:t>(originally an </a:t>
            </a:r>
            <a:r>
              <a:rPr sz="1200" spc="-10" dirty="0">
                <a:latin typeface="Tahoma"/>
                <a:cs typeface="Tahoma"/>
              </a:rPr>
              <a:t>acronym </a:t>
            </a:r>
            <a:r>
              <a:rPr sz="1200" spc="-5" dirty="0">
                <a:latin typeface="Tahoma"/>
                <a:cs typeface="Tahoma"/>
              </a:rPr>
              <a:t>for Microprocessor without Interlocked Pipeline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Stages)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71024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The Internals of </a:t>
            </a:r>
            <a:r>
              <a:rPr b="1" dirty="0">
                <a:solidFill>
                  <a:srgbClr val="000080"/>
                </a:solidFill>
              </a:rPr>
              <a:t>a</a:t>
            </a:r>
            <a:r>
              <a:rPr b="1" spc="-5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Router</a:t>
            </a:r>
          </a:p>
        </p:txBody>
      </p:sp>
      <p:sp>
        <p:nvSpPr>
          <p:cNvPr id="27651" name="object 4"/>
          <p:cNvSpPr>
            <a:spLocks noChangeArrowheads="1"/>
          </p:cNvSpPr>
          <p:nvPr/>
        </p:nvSpPr>
        <p:spPr bwMode="auto">
          <a:xfrm>
            <a:off x="898525" y="3500438"/>
            <a:ext cx="7273925" cy="503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525" y="3500438"/>
            <a:ext cx="7275513" cy="5032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10489" rIns="0" bIns="0">
            <a:spAutoFit/>
          </a:bodyPr>
          <a:lstStyle/>
          <a:p>
            <a:pPr marL="2042160" fontAlgn="auto">
              <a:spcBef>
                <a:spcPts val="869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Routing Information </a:t>
            </a:r>
            <a:r>
              <a:rPr sz="1800" dirty="0">
                <a:latin typeface="Tahoma"/>
                <a:cs typeface="Tahoma"/>
              </a:rPr>
              <a:t>Base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(RIB)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898525" y="4292600"/>
            <a:ext cx="7273925" cy="5032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525" y="4292600"/>
            <a:ext cx="7275513" cy="50323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10489" rIns="0" bIns="0">
            <a:spAutoFit/>
          </a:bodyPr>
          <a:lstStyle/>
          <a:p>
            <a:pPr marL="2414270" fontAlgn="auto">
              <a:spcBef>
                <a:spcPts val="869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Routing </a:t>
            </a:r>
            <a:r>
              <a:rPr sz="1800" spc="-5" dirty="0">
                <a:latin typeface="Tahoma"/>
                <a:cs typeface="Tahoma"/>
              </a:rPr>
              <a:t>Decision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Engine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5" name="object 8"/>
          <p:cNvSpPr>
            <a:spLocks noChangeArrowheads="1"/>
          </p:cNvSpPr>
          <p:nvPr/>
        </p:nvSpPr>
        <p:spPr bwMode="auto">
          <a:xfrm>
            <a:off x="4211638" y="2566988"/>
            <a:ext cx="3960812" cy="6492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1638" y="2566988"/>
            <a:ext cx="3962400" cy="64928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4150" rIns="0" bIns="0">
            <a:spAutoFit/>
          </a:bodyPr>
          <a:lstStyle/>
          <a:p>
            <a:pPr marL="904240" fontAlgn="auto">
              <a:spcBef>
                <a:spcPts val="145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Route </a:t>
            </a:r>
            <a:r>
              <a:rPr sz="1800" spc="-5" dirty="0">
                <a:latin typeface="Tahoma"/>
                <a:cs typeface="Tahoma"/>
              </a:rPr>
              <a:t>Import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Policies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7" name="object 10"/>
          <p:cNvSpPr>
            <a:spLocks/>
          </p:cNvSpPr>
          <p:nvPr/>
        </p:nvSpPr>
        <p:spPr bwMode="auto">
          <a:xfrm>
            <a:off x="4211638" y="4005263"/>
            <a:ext cx="288925" cy="217487"/>
          </a:xfrm>
          <a:custGeom>
            <a:avLst/>
            <a:gdLst/>
            <a:ahLst/>
            <a:cxnLst>
              <a:cxn ang="0">
                <a:pos x="288036" y="163448"/>
              </a:cxn>
              <a:cxn ang="0">
                <a:pos x="0" y="163448"/>
              </a:cxn>
              <a:cxn ang="0">
                <a:pos x="144017" y="217931"/>
              </a:cxn>
              <a:cxn ang="0">
                <a:pos x="288036" y="163448"/>
              </a:cxn>
              <a:cxn ang="0">
                <a:pos x="216026" y="0"/>
              </a:cxn>
              <a:cxn ang="0">
                <a:pos x="72009" y="0"/>
              </a:cxn>
              <a:cxn ang="0">
                <a:pos x="72009" y="163448"/>
              </a:cxn>
              <a:cxn ang="0">
                <a:pos x="216026" y="163448"/>
              </a:cxn>
              <a:cxn ang="0">
                <a:pos x="216026" y="0"/>
              </a:cxn>
            </a:cxnLst>
            <a:rect l="0" t="0" r="r" b="b"/>
            <a:pathLst>
              <a:path w="288289" h="218439">
                <a:moveTo>
                  <a:pt x="288036" y="163448"/>
                </a:moveTo>
                <a:lnTo>
                  <a:pt x="0" y="163448"/>
                </a:lnTo>
                <a:lnTo>
                  <a:pt x="144017" y="217931"/>
                </a:lnTo>
                <a:lnTo>
                  <a:pt x="288036" y="163448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8"/>
                </a:lnTo>
                <a:lnTo>
                  <a:pt x="216026" y="163448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8" name="object 11"/>
          <p:cNvSpPr>
            <a:spLocks/>
          </p:cNvSpPr>
          <p:nvPr/>
        </p:nvSpPr>
        <p:spPr bwMode="auto">
          <a:xfrm>
            <a:off x="4211638" y="4005263"/>
            <a:ext cx="288925" cy="217487"/>
          </a:xfrm>
          <a:custGeom>
            <a:avLst/>
            <a:gdLst/>
            <a:ahLst/>
            <a:cxnLst>
              <a:cxn ang="0">
                <a:pos x="0" y="163448"/>
              </a:cxn>
              <a:cxn ang="0">
                <a:pos x="72009" y="163448"/>
              </a:cxn>
              <a:cxn ang="0">
                <a:pos x="72009" y="0"/>
              </a:cxn>
              <a:cxn ang="0">
                <a:pos x="216026" y="0"/>
              </a:cxn>
              <a:cxn ang="0">
                <a:pos x="216026" y="163448"/>
              </a:cxn>
              <a:cxn ang="0">
                <a:pos x="288036" y="163448"/>
              </a:cxn>
              <a:cxn ang="0">
                <a:pos x="144017" y="217931"/>
              </a:cxn>
              <a:cxn ang="0">
                <a:pos x="0" y="163448"/>
              </a:cxn>
            </a:cxnLst>
            <a:rect l="0" t="0" r="r" b="b"/>
            <a:pathLst>
              <a:path w="288289" h="218439">
                <a:moveTo>
                  <a:pt x="0" y="163448"/>
                </a:moveTo>
                <a:lnTo>
                  <a:pt x="72009" y="163448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8"/>
                </a:lnTo>
                <a:lnTo>
                  <a:pt x="288036" y="163448"/>
                </a:lnTo>
                <a:lnTo>
                  <a:pt x="144017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9" name="object 12"/>
          <p:cNvSpPr>
            <a:spLocks noChangeArrowheads="1"/>
          </p:cNvSpPr>
          <p:nvPr/>
        </p:nvSpPr>
        <p:spPr bwMode="auto">
          <a:xfrm>
            <a:off x="4211638" y="5084763"/>
            <a:ext cx="3960812" cy="6492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1638" y="5084763"/>
            <a:ext cx="3962400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4785" rIns="0" bIns="0">
            <a:spAutoFit/>
          </a:bodyPr>
          <a:lstStyle/>
          <a:p>
            <a:pPr marL="920750" fontAlgn="auto">
              <a:spcBef>
                <a:spcPts val="1455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Route </a:t>
            </a:r>
            <a:r>
              <a:rPr sz="1800" spc="-5" dirty="0">
                <a:latin typeface="Tahoma"/>
                <a:cs typeface="Tahoma"/>
              </a:rPr>
              <a:t>Export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Policies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61" name="object 14"/>
          <p:cNvSpPr>
            <a:spLocks/>
          </p:cNvSpPr>
          <p:nvPr/>
        </p:nvSpPr>
        <p:spPr bwMode="auto">
          <a:xfrm>
            <a:off x="6083300" y="4795838"/>
            <a:ext cx="288925" cy="219075"/>
          </a:xfrm>
          <a:custGeom>
            <a:avLst/>
            <a:gdLst/>
            <a:ahLst/>
            <a:cxnLst>
              <a:cxn ang="0">
                <a:pos x="288036" y="163449"/>
              </a:cxn>
              <a:cxn ang="0">
                <a:pos x="0" y="163449"/>
              </a:cxn>
              <a:cxn ang="0">
                <a:pos x="144017" y="217932"/>
              </a:cxn>
              <a:cxn ang="0">
                <a:pos x="288036" y="163449"/>
              </a:cxn>
              <a:cxn ang="0">
                <a:pos x="216026" y="0"/>
              </a:cxn>
              <a:cxn ang="0">
                <a:pos x="72008" y="0"/>
              </a:cxn>
              <a:cxn ang="0">
                <a:pos x="72008" y="163449"/>
              </a:cxn>
              <a:cxn ang="0">
                <a:pos x="216026" y="163449"/>
              </a:cxn>
              <a:cxn ang="0">
                <a:pos x="216026" y="0"/>
              </a:cxn>
            </a:cxnLst>
            <a:rect l="0" t="0" r="r" b="b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7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8" y="0"/>
                </a:lnTo>
                <a:lnTo>
                  <a:pt x="72008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2" name="object 15"/>
          <p:cNvSpPr>
            <a:spLocks/>
          </p:cNvSpPr>
          <p:nvPr/>
        </p:nvSpPr>
        <p:spPr bwMode="auto">
          <a:xfrm>
            <a:off x="6083300" y="4795838"/>
            <a:ext cx="288925" cy="219075"/>
          </a:xfrm>
          <a:custGeom>
            <a:avLst/>
            <a:gdLst/>
            <a:ahLst/>
            <a:cxnLst>
              <a:cxn ang="0">
                <a:pos x="0" y="163449"/>
              </a:cxn>
              <a:cxn ang="0">
                <a:pos x="72008" y="163449"/>
              </a:cxn>
              <a:cxn ang="0">
                <a:pos x="72008" y="0"/>
              </a:cxn>
              <a:cxn ang="0">
                <a:pos x="216026" y="0"/>
              </a:cxn>
              <a:cxn ang="0">
                <a:pos x="216026" y="163449"/>
              </a:cxn>
              <a:cxn ang="0">
                <a:pos x="288036" y="163449"/>
              </a:cxn>
              <a:cxn ang="0">
                <a:pos x="144017" y="217932"/>
              </a:cxn>
              <a:cxn ang="0">
                <a:pos x="0" y="163449"/>
              </a:cxn>
            </a:cxnLst>
            <a:rect l="0" t="0" r="r" b="b"/>
            <a:pathLst>
              <a:path w="288289" h="218439">
                <a:moveTo>
                  <a:pt x="0" y="163449"/>
                </a:moveTo>
                <a:lnTo>
                  <a:pt x="72008" y="163449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7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3" name="object 16"/>
          <p:cNvSpPr>
            <a:spLocks/>
          </p:cNvSpPr>
          <p:nvPr/>
        </p:nvSpPr>
        <p:spPr bwMode="auto">
          <a:xfrm>
            <a:off x="1547813" y="2924175"/>
            <a:ext cx="215900" cy="504825"/>
          </a:xfrm>
          <a:custGeom>
            <a:avLst/>
            <a:gdLst/>
            <a:ahLst/>
            <a:cxnLst>
              <a:cxn ang="0">
                <a:pos x="214884" y="378841"/>
              </a:cxn>
              <a:cxn ang="0">
                <a:pos x="0" y="378841"/>
              </a:cxn>
              <a:cxn ang="0">
                <a:pos x="107441" y="504444"/>
              </a:cxn>
              <a:cxn ang="0">
                <a:pos x="214884" y="378841"/>
              </a:cxn>
              <a:cxn ang="0">
                <a:pos x="161163" y="0"/>
              </a:cxn>
              <a:cxn ang="0">
                <a:pos x="53721" y="0"/>
              </a:cxn>
              <a:cxn ang="0">
                <a:pos x="53721" y="378841"/>
              </a:cxn>
              <a:cxn ang="0">
                <a:pos x="161163" y="378841"/>
              </a:cxn>
              <a:cxn ang="0">
                <a:pos x="161163" y="0"/>
              </a:cxn>
            </a:cxnLst>
            <a:rect l="0" t="0" r="r" b="b"/>
            <a:pathLst>
              <a:path w="215264" h="504825">
                <a:moveTo>
                  <a:pt x="214884" y="378841"/>
                </a:moveTo>
                <a:lnTo>
                  <a:pt x="0" y="378841"/>
                </a:lnTo>
                <a:lnTo>
                  <a:pt x="107441" y="504444"/>
                </a:lnTo>
                <a:lnTo>
                  <a:pt x="214884" y="378841"/>
                </a:lnTo>
                <a:close/>
              </a:path>
              <a:path w="215264" h="504825">
                <a:moveTo>
                  <a:pt x="161163" y="0"/>
                </a:moveTo>
                <a:lnTo>
                  <a:pt x="53721" y="0"/>
                </a:lnTo>
                <a:lnTo>
                  <a:pt x="53721" y="378841"/>
                </a:lnTo>
                <a:lnTo>
                  <a:pt x="161163" y="378841"/>
                </a:lnTo>
                <a:lnTo>
                  <a:pt x="161163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4" name="object 17"/>
          <p:cNvSpPr>
            <a:spLocks/>
          </p:cNvSpPr>
          <p:nvPr/>
        </p:nvSpPr>
        <p:spPr bwMode="auto">
          <a:xfrm>
            <a:off x="1547813" y="2924175"/>
            <a:ext cx="215900" cy="504825"/>
          </a:xfrm>
          <a:custGeom>
            <a:avLst/>
            <a:gdLst/>
            <a:ahLst/>
            <a:cxnLst>
              <a:cxn ang="0">
                <a:pos x="0" y="378841"/>
              </a:cxn>
              <a:cxn ang="0">
                <a:pos x="53721" y="378841"/>
              </a:cxn>
              <a:cxn ang="0">
                <a:pos x="53721" y="0"/>
              </a:cxn>
              <a:cxn ang="0">
                <a:pos x="161163" y="0"/>
              </a:cxn>
              <a:cxn ang="0">
                <a:pos x="161163" y="378841"/>
              </a:cxn>
              <a:cxn ang="0">
                <a:pos x="214884" y="378841"/>
              </a:cxn>
              <a:cxn ang="0">
                <a:pos x="107441" y="504444"/>
              </a:cxn>
              <a:cxn ang="0">
                <a:pos x="0" y="378841"/>
              </a:cxn>
            </a:cxnLst>
            <a:rect l="0" t="0" r="r" b="b"/>
            <a:pathLst>
              <a:path w="215264" h="504825">
                <a:moveTo>
                  <a:pt x="0" y="378841"/>
                </a:moveTo>
                <a:lnTo>
                  <a:pt x="53721" y="378841"/>
                </a:lnTo>
                <a:lnTo>
                  <a:pt x="53721" y="0"/>
                </a:lnTo>
                <a:lnTo>
                  <a:pt x="161163" y="0"/>
                </a:lnTo>
                <a:lnTo>
                  <a:pt x="161163" y="378841"/>
                </a:lnTo>
                <a:lnTo>
                  <a:pt x="214884" y="378841"/>
                </a:lnTo>
                <a:lnTo>
                  <a:pt x="107441" y="504444"/>
                </a:lnTo>
                <a:lnTo>
                  <a:pt x="0" y="37884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5" name="object 18"/>
          <p:cNvSpPr>
            <a:spLocks/>
          </p:cNvSpPr>
          <p:nvPr/>
        </p:nvSpPr>
        <p:spPr bwMode="auto">
          <a:xfrm>
            <a:off x="3060700" y="2924175"/>
            <a:ext cx="215900" cy="504825"/>
          </a:xfrm>
          <a:custGeom>
            <a:avLst/>
            <a:gdLst/>
            <a:ahLst/>
            <a:cxnLst>
              <a:cxn ang="0">
                <a:pos x="216407" y="377952"/>
              </a:cxn>
              <a:cxn ang="0">
                <a:pos x="0" y="377952"/>
              </a:cxn>
              <a:cxn ang="0">
                <a:pos x="108203" y="504444"/>
              </a:cxn>
              <a:cxn ang="0">
                <a:pos x="216407" y="377952"/>
              </a:cxn>
              <a:cxn ang="0">
                <a:pos x="162306" y="0"/>
              </a:cxn>
              <a:cxn ang="0">
                <a:pos x="54101" y="0"/>
              </a:cxn>
              <a:cxn ang="0">
                <a:pos x="54101" y="377952"/>
              </a:cxn>
              <a:cxn ang="0">
                <a:pos x="162306" y="377952"/>
              </a:cxn>
              <a:cxn ang="0">
                <a:pos x="162306" y="0"/>
              </a:cxn>
            </a:cxnLst>
            <a:rect l="0" t="0" r="r" b="b"/>
            <a:pathLst>
              <a:path w="216535" h="504825">
                <a:moveTo>
                  <a:pt x="216407" y="377952"/>
                </a:moveTo>
                <a:lnTo>
                  <a:pt x="0" y="377952"/>
                </a:lnTo>
                <a:lnTo>
                  <a:pt x="108203" y="504444"/>
                </a:lnTo>
                <a:lnTo>
                  <a:pt x="216407" y="377952"/>
                </a:lnTo>
                <a:close/>
              </a:path>
              <a:path w="216535" h="504825">
                <a:moveTo>
                  <a:pt x="162306" y="0"/>
                </a:moveTo>
                <a:lnTo>
                  <a:pt x="54101" y="0"/>
                </a:lnTo>
                <a:lnTo>
                  <a:pt x="54101" y="377952"/>
                </a:lnTo>
                <a:lnTo>
                  <a:pt x="162306" y="377952"/>
                </a:lnTo>
                <a:lnTo>
                  <a:pt x="16230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6" name="object 19"/>
          <p:cNvSpPr>
            <a:spLocks/>
          </p:cNvSpPr>
          <p:nvPr/>
        </p:nvSpPr>
        <p:spPr bwMode="auto">
          <a:xfrm>
            <a:off x="3060700" y="2924175"/>
            <a:ext cx="215900" cy="504825"/>
          </a:xfrm>
          <a:custGeom>
            <a:avLst/>
            <a:gdLst/>
            <a:ahLst/>
            <a:cxnLst>
              <a:cxn ang="0">
                <a:pos x="0" y="377952"/>
              </a:cxn>
              <a:cxn ang="0">
                <a:pos x="54101" y="377952"/>
              </a:cxn>
              <a:cxn ang="0">
                <a:pos x="54101" y="0"/>
              </a:cxn>
              <a:cxn ang="0">
                <a:pos x="162306" y="0"/>
              </a:cxn>
              <a:cxn ang="0">
                <a:pos x="162306" y="377952"/>
              </a:cxn>
              <a:cxn ang="0">
                <a:pos x="216407" y="377952"/>
              </a:cxn>
              <a:cxn ang="0">
                <a:pos x="108203" y="504444"/>
              </a:cxn>
              <a:cxn ang="0">
                <a:pos x="0" y="377952"/>
              </a:cxn>
            </a:cxnLst>
            <a:rect l="0" t="0" r="r" b="b"/>
            <a:pathLst>
              <a:path w="216535" h="504825">
                <a:moveTo>
                  <a:pt x="0" y="377952"/>
                </a:moveTo>
                <a:lnTo>
                  <a:pt x="54101" y="377952"/>
                </a:lnTo>
                <a:lnTo>
                  <a:pt x="54101" y="0"/>
                </a:lnTo>
                <a:lnTo>
                  <a:pt x="162306" y="0"/>
                </a:lnTo>
                <a:lnTo>
                  <a:pt x="162306" y="377952"/>
                </a:lnTo>
                <a:lnTo>
                  <a:pt x="216407" y="377952"/>
                </a:lnTo>
                <a:lnTo>
                  <a:pt x="108203" y="504444"/>
                </a:lnTo>
                <a:lnTo>
                  <a:pt x="0" y="3779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7" name="object 20"/>
          <p:cNvSpPr>
            <a:spLocks/>
          </p:cNvSpPr>
          <p:nvPr/>
        </p:nvSpPr>
        <p:spPr bwMode="auto">
          <a:xfrm>
            <a:off x="6011863" y="3213100"/>
            <a:ext cx="288925" cy="217488"/>
          </a:xfrm>
          <a:custGeom>
            <a:avLst/>
            <a:gdLst/>
            <a:ahLst/>
            <a:cxnLst>
              <a:cxn ang="0">
                <a:pos x="288036" y="163449"/>
              </a:cxn>
              <a:cxn ang="0">
                <a:pos x="0" y="163449"/>
              </a:cxn>
              <a:cxn ang="0">
                <a:pos x="144018" y="217932"/>
              </a:cxn>
              <a:cxn ang="0">
                <a:pos x="288036" y="163449"/>
              </a:cxn>
              <a:cxn ang="0">
                <a:pos x="216027" y="0"/>
              </a:cxn>
              <a:cxn ang="0">
                <a:pos x="72009" y="0"/>
              </a:cxn>
              <a:cxn ang="0">
                <a:pos x="72009" y="163449"/>
              </a:cxn>
              <a:cxn ang="0">
                <a:pos x="216027" y="163449"/>
              </a:cxn>
              <a:cxn ang="0">
                <a:pos x="216027" y="0"/>
              </a:cxn>
            </a:cxnLst>
            <a:rect l="0" t="0" r="r" b="b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8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7" y="0"/>
                </a:moveTo>
                <a:lnTo>
                  <a:pt x="72009" y="0"/>
                </a:lnTo>
                <a:lnTo>
                  <a:pt x="72009" y="163449"/>
                </a:lnTo>
                <a:lnTo>
                  <a:pt x="216027" y="163449"/>
                </a:lnTo>
                <a:lnTo>
                  <a:pt x="216027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8" name="object 21"/>
          <p:cNvSpPr>
            <a:spLocks/>
          </p:cNvSpPr>
          <p:nvPr/>
        </p:nvSpPr>
        <p:spPr bwMode="auto">
          <a:xfrm>
            <a:off x="6011863" y="3213100"/>
            <a:ext cx="288925" cy="217488"/>
          </a:xfrm>
          <a:custGeom>
            <a:avLst/>
            <a:gdLst/>
            <a:ahLst/>
            <a:cxnLst>
              <a:cxn ang="0">
                <a:pos x="0" y="163449"/>
              </a:cxn>
              <a:cxn ang="0">
                <a:pos x="72009" y="163449"/>
              </a:cxn>
              <a:cxn ang="0">
                <a:pos x="72009" y="0"/>
              </a:cxn>
              <a:cxn ang="0">
                <a:pos x="216027" y="0"/>
              </a:cxn>
              <a:cxn ang="0">
                <a:pos x="216027" y="163449"/>
              </a:cxn>
              <a:cxn ang="0">
                <a:pos x="288036" y="163449"/>
              </a:cxn>
              <a:cxn ang="0">
                <a:pos x="144018" y="217932"/>
              </a:cxn>
              <a:cxn ang="0">
                <a:pos x="0" y="163449"/>
              </a:cxn>
            </a:cxnLst>
            <a:rect l="0" t="0" r="r" b="b"/>
            <a:pathLst>
              <a:path w="288289" h="218439">
                <a:moveTo>
                  <a:pt x="0" y="163449"/>
                </a:moveTo>
                <a:lnTo>
                  <a:pt x="72009" y="163449"/>
                </a:lnTo>
                <a:lnTo>
                  <a:pt x="72009" y="0"/>
                </a:lnTo>
                <a:lnTo>
                  <a:pt x="216027" y="0"/>
                </a:lnTo>
                <a:lnTo>
                  <a:pt x="216027" y="163449"/>
                </a:lnTo>
                <a:lnTo>
                  <a:pt x="288036" y="163449"/>
                </a:lnTo>
                <a:lnTo>
                  <a:pt x="144018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9" name="object 22"/>
          <p:cNvSpPr>
            <a:spLocks noChangeArrowheads="1"/>
          </p:cNvSpPr>
          <p:nvPr/>
        </p:nvSpPr>
        <p:spPr bwMode="auto">
          <a:xfrm>
            <a:off x="898525" y="2271713"/>
            <a:ext cx="1439863" cy="6492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8525" y="2271713"/>
            <a:ext cx="1439863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2880" rIns="0" bIns="0">
            <a:spAutoFit/>
          </a:bodyPr>
          <a:lstStyle/>
          <a:p>
            <a:pPr marL="42545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Configuration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71" name="object 24"/>
          <p:cNvSpPr>
            <a:spLocks/>
          </p:cNvSpPr>
          <p:nvPr/>
        </p:nvSpPr>
        <p:spPr bwMode="auto">
          <a:xfrm>
            <a:off x="1476375" y="1989138"/>
            <a:ext cx="288925" cy="217487"/>
          </a:xfrm>
          <a:custGeom>
            <a:avLst/>
            <a:gdLst/>
            <a:ahLst/>
            <a:cxnLst>
              <a:cxn ang="0">
                <a:pos x="288036" y="163449"/>
              </a:cxn>
              <a:cxn ang="0">
                <a:pos x="0" y="163449"/>
              </a:cxn>
              <a:cxn ang="0">
                <a:pos x="144018" y="217931"/>
              </a:cxn>
              <a:cxn ang="0">
                <a:pos x="288036" y="163449"/>
              </a:cxn>
              <a:cxn ang="0">
                <a:pos x="216026" y="0"/>
              </a:cxn>
              <a:cxn ang="0">
                <a:pos x="72009" y="0"/>
              </a:cxn>
              <a:cxn ang="0">
                <a:pos x="72009" y="163449"/>
              </a:cxn>
              <a:cxn ang="0">
                <a:pos x="216026" y="163449"/>
              </a:cxn>
              <a:cxn ang="0">
                <a:pos x="216026" y="0"/>
              </a:cxn>
            </a:cxnLst>
            <a:rect l="0" t="0" r="r" b="b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8" y="217931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2" name="object 25"/>
          <p:cNvSpPr>
            <a:spLocks/>
          </p:cNvSpPr>
          <p:nvPr/>
        </p:nvSpPr>
        <p:spPr bwMode="auto">
          <a:xfrm>
            <a:off x="1476375" y="1989138"/>
            <a:ext cx="288925" cy="217487"/>
          </a:xfrm>
          <a:custGeom>
            <a:avLst/>
            <a:gdLst/>
            <a:ahLst/>
            <a:cxnLst>
              <a:cxn ang="0">
                <a:pos x="0" y="163449"/>
              </a:cxn>
              <a:cxn ang="0">
                <a:pos x="72009" y="163449"/>
              </a:cxn>
              <a:cxn ang="0">
                <a:pos x="72009" y="0"/>
              </a:cxn>
              <a:cxn ang="0">
                <a:pos x="216026" y="0"/>
              </a:cxn>
              <a:cxn ang="0">
                <a:pos x="216026" y="163449"/>
              </a:cxn>
              <a:cxn ang="0">
                <a:pos x="288036" y="163449"/>
              </a:cxn>
              <a:cxn ang="0">
                <a:pos x="144018" y="217931"/>
              </a:cxn>
              <a:cxn ang="0">
                <a:pos x="0" y="163449"/>
              </a:cxn>
            </a:cxnLst>
            <a:rect l="0" t="0" r="r" b="b"/>
            <a:pathLst>
              <a:path w="288289" h="218439">
                <a:moveTo>
                  <a:pt x="0" y="163449"/>
                </a:moveTo>
                <a:lnTo>
                  <a:pt x="72009" y="163449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8" y="217931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1052513" y="1525588"/>
            <a:ext cx="11049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Route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9688" y="1763713"/>
            <a:ext cx="654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Con</a:t>
            </a:r>
            <a:r>
              <a:rPr sz="1600" spc="-15" dirty="0">
                <a:latin typeface="Tahoma"/>
                <a:cs typeface="Tahoma"/>
              </a:rPr>
              <a:t>f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g.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675" name="object 28"/>
          <p:cNvSpPr>
            <a:spLocks noChangeArrowheads="1"/>
          </p:cNvSpPr>
          <p:nvPr/>
        </p:nvSpPr>
        <p:spPr bwMode="auto">
          <a:xfrm>
            <a:off x="2411413" y="2271713"/>
            <a:ext cx="1439862" cy="6492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11413" y="2271713"/>
            <a:ext cx="1439862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2880" rIns="0" bIns="0">
            <a:spAutoFit/>
          </a:bodyPr>
          <a:lstStyle/>
          <a:p>
            <a:pPr marL="233045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Discovery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77" name="object 30"/>
          <p:cNvSpPr>
            <a:spLocks/>
          </p:cNvSpPr>
          <p:nvPr/>
        </p:nvSpPr>
        <p:spPr bwMode="auto">
          <a:xfrm>
            <a:off x="2987675" y="1987550"/>
            <a:ext cx="288925" cy="217488"/>
          </a:xfrm>
          <a:custGeom>
            <a:avLst/>
            <a:gdLst/>
            <a:ahLst/>
            <a:cxnLst>
              <a:cxn ang="0">
                <a:pos x="289560" y="163449"/>
              </a:cxn>
              <a:cxn ang="0">
                <a:pos x="0" y="163449"/>
              </a:cxn>
              <a:cxn ang="0">
                <a:pos x="144780" y="217931"/>
              </a:cxn>
              <a:cxn ang="0">
                <a:pos x="289560" y="163449"/>
              </a:cxn>
              <a:cxn ang="0">
                <a:pos x="217170" y="0"/>
              </a:cxn>
              <a:cxn ang="0">
                <a:pos x="72390" y="0"/>
              </a:cxn>
              <a:cxn ang="0">
                <a:pos x="72390" y="163449"/>
              </a:cxn>
              <a:cxn ang="0">
                <a:pos x="217170" y="163449"/>
              </a:cxn>
              <a:cxn ang="0">
                <a:pos x="217170" y="0"/>
              </a:cxn>
            </a:cxnLst>
            <a:rect l="0" t="0" r="r" b="b"/>
            <a:pathLst>
              <a:path w="289560" h="218439">
                <a:moveTo>
                  <a:pt x="289560" y="163449"/>
                </a:moveTo>
                <a:lnTo>
                  <a:pt x="0" y="163449"/>
                </a:lnTo>
                <a:lnTo>
                  <a:pt x="144780" y="217931"/>
                </a:lnTo>
                <a:lnTo>
                  <a:pt x="289560" y="163449"/>
                </a:lnTo>
                <a:close/>
              </a:path>
              <a:path w="289560" h="218439">
                <a:moveTo>
                  <a:pt x="217170" y="0"/>
                </a:moveTo>
                <a:lnTo>
                  <a:pt x="72390" y="0"/>
                </a:lnTo>
                <a:lnTo>
                  <a:pt x="72390" y="163449"/>
                </a:lnTo>
                <a:lnTo>
                  <a:pt x="217170" y="163449"/>
                </a:lnTo>
                <a:lnTo>
                  <a:pt x="217170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8" name="object 31"/>
          <p:cNvSpPr>
            <a:spLocks/>
          </p:cNvSpPr>
          <p:nvPr/>
        </p:nvSpPr>
        <p:spPr bwMode="auto">
          <a:xfrm>
            <a:off x="2987675" y="1987550"/>
            <a:ext cx="288925" cy="217488"/>
          </a:xfrm>
          <a:custGeom>
            <a:avLst/>
            <a:gdLst/>
            <a:ahLst/>
            <a:cxnLst>
              <a:cxn ang="0">
                <a:pos x="0" y="163449"/>
              </a:cxn>
              <a:cxn ang="0">
                <a:pos x="72390" y="163449"/>
              </a:cxn>
              <a:cxn ang="0">
                <a:pos x="72390" y="0"/>
              </a:cxn>
              <a:cxn ang="0">
                <a:pos x="217170" y="0"/>
              </a:cxn>
              <a:cxn ang="0">
                <a:pos x="217170" y="163449"/>
              </a:cxn>
              <a:cxn ang="0">
                <a:pos x="289560" y="163449"/>
              </a:cxn>
              <a:cxn ang="0">
                <a:pos x="144780" y="217931"/>
              </a:cxn>
              <a:cxn ang="0">
                <a:pos x="0" y="163449"/>
              </a:cxn>
            </a:cxnLst>
            <a:rect l="0" t="0" r="r" b="b"/>
            <a:pathLst>
              <a:path w="289560" h="218439">
                <a:moveTo>
                  <a:pt x="0" y="163449"/>
                </a:moveTo>
                <a:lnTo>
                  <a:pt x="72390" y="163449"/>
                </a:lnTo>
                <a:lnTo>
                  <a:pt x="72390" y="0"/>
                </a:lnTo>
                <a:lnTo>
                  <a:pt x="217170" y="0"/>
                </a:lnTo>
                <a:lnTo>
                  <a:pt x="217170" y="163449"/>
                </a:lnTo>
                <a:lnTo>
                  <a:pt x="289560" y="163449"/>
                </a:lnTo>
                <a:lnTo>
                  <a:pt x="144780" y="217931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2541588" y="1243013"/>
            <a:ext cx="112236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Discovery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49500" y="1481138"/>
            <a:ext cx="1506538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directly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attached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35275" y="1717675"/>
            <a:ext cx="6032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os</a:t>
            </a:r>
            <a:r>
              <a:rPr sz="1600" spc="-20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682" name="object 35"/>
          <p:cNvSpPr>
            <a:spLocks noChangeArrowheads="1"/>
          </p:cNvSpPr>
          <p:nvPr/>
        </p:nvSpPr>
        <p:spPr bwMode="auto">
          <a:xfrm>
            <a:off x="4211638" y="2205038"/>
            <a:ext cx="936625" cy="2905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3" name="object 36"/>
          <p:cNvSpPr txBox="1">
            <a:spLocks noChangeArrowheads="1"/>
          </p:cNvSpPr>
          <p:nvPr/>
        </p:nvSpPr>
        <p:spPr bwMode="auto">
          <a:xfrm>
            <a:off x="4211638" y="2205038"/>
            <a:ext cx="936625" cy="292100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79400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27684" name="object 37"/>
          <p:cNvSpPr>
            <a:spLocks noChangeArrowheads="1"/>
          </p:cNvSpPr>
          <p:nvPr/>
        </p:nvSpPr>
        <p:spPr bwMode="auto">
          <a:xfrm>
            <a:off x="5219700" y="2205038"/>
            <a:ext cx="936625" cy="2905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5" name="object 38"/>
          <p:cNvSpPr txBox="1">
            <a:spLocks noChangeArrowheads="1"/>
          </p:cNvSpPr>
          <p:nvPr/>
        </p:nvSpPr>
        <p:spPr bwMode="auto">
          <a:xfrm>
            <a:off x="5219700" y="2205038"/>
            <a:ext cx="936625" cy="2921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80988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27686" name="object 39"/>
          <p:cNvSpPr>
            <a:spLocks/>
          </p:cNvSpPr>
          <p:nvPr/>
        </p:nvSpPr>
        <p:spPr bwMode="auto">
          <a:xfrm>
            <a:off x="4500563" y="1917700"/>
            <a:ext cx="288925" cy="217488"/>
          </a:xfrm>
          <a:custGeom>
            <a:avLst/>
            <a:gdLst/>
            <a:ahLst/>
            <a:cxnLst>
              <a:cxn ang="0">
                <a:pos x="289560" y="163449"/>
              </a:cxn>
              <a:cxn ang="0">
                <a:pos x="0" y="163449"/>
              </a:cxn>
              <a:cxn ang="0">
                <a:pos x="144779" y="217932"/>
              </a:cxn>
              <a:cxn ang="0">
                <a:pos x="289560" y="163449"/>
              </a:cxn>
              <a:cxn ang="0">
                <a:pos x="217169" y="0"/>
              </a:cxn>
              <a:cxn ang="0">
                <a:pos x="72389" y="0"/>
              </a:cxn>
              <a:cxn ang="0">
                <a:pos x="72389" y="163449"/>
              </a:cxn>
              <a:cxn ang="0">
                <a:pos x="217169" y="163449"/>
              </a:cxn>
              <a:cxn ang="0">
                <a:pos x="217169" y="0"/>
              </a:cxn>
            </a:cxnLst>
            <a:rect l="0" t="0" r="r" b="b"/>
            <a:pathLst>
              <a:path w="289560" h="218439">
                <a:moveTo>
                  <a:pt x="289560" y="163449"/>
                </a:moveTo>
                <a:lnTo>
                  <a:pt x="0" y="163449"/>
                </a:lnTo>
                <a:lnTo>
                  <a:pt x="144779" y="217932"/>
                </a:lnTo>
                <a:lnTo>
                  <a:pt x="289560" y="163449"/>
                </a:lnTo>
                <a:close/>
              </a:path>
              <a:path w="289560" h="218439">
                <a:moveTo>
                  <a:pt x="217169" y="0"/>
                </a:moveTo>
                <a:lnTo>
                  <a:pt x="72389" y="0"/>
                </a:lnTo>
                <a:lnTo>
                  <a:pt x="72389" y="163449"/>
                </a:lnTo>
                <a:lnTo>
                  <a:pt x="217169" y="163449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7" name="object 40"/>
          <p:cNvSpPr>
            <a:spLocks/>
          </p:cNvSpPr>
          <p:nvPr/>
        </p:nvSpPr>
        <p:spPr bwMode="auto">
          <a:xfrm>
            <a:off x="4500563" y="1917700"/>
            <a:ext cx="288925" cy="217488"/>
          </a:xfrm>
          <a:custGeom>
            <a:avLst/>
            <a:gdLst/>
            <a:ahLst/>
            <a:cxnLst>
              <a:cxn ang="0">
                <a:pos x="0" y="163449"/>
              </a:cxn>
              <a:cxn ang="0">
                <a:pos x="72389" y="163449"/>
              </a:cxn>
              <a:cxn ang="0">
                <a:pos x="72389" y="0"/>
              </a:cxn>
              <a:cxn ang="0">
                <a:pos x="217169" y="0"/>
              </a:cxn>
              <a:cxn ang="0">
                <a:pos x="217169" y="163449"/>
              </a:cxn>
              <a:cxn ang="0">
                <a:pos x="289560" y="163449"/>
              </a:cxn>
              <a:cxn ang="0">
                <a:pos x="144779" y="217932"/>
              </a:cxn>
              <a:cxn ang="0">
                <a:pos x="0" y="163449"/>
              </a:cxn>
            </a:cxnLst>
            <a:rect l="0" t="0" r="r" b="b"/>
            <a:pathLst>
              <a:path w="289560" h="218439">
                <a:moveTo>
                  <a:pt x="0" y="163449"/>
                </a:moveTo>
                <a:lnTo>
                  <a:pt x="72389" y="163449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9"/>
                </a:lnTo>
                <a:lnTo>
                  <a:pt x="289560" y="163449"/>
                </a:lnTo>
                <a:lnTo>
                  <a:pt x="144779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8" name="object 41"/>
          <p:cNvSpPr>
            <a:spLocks/>
          </p:cNvSpPr>
          <p:nvPr/>
        </p:nvSpPr>
        <p:spPr bwMode="auto">
          <a:xfrm>
            <a:off x="5508625" y="1916113"/>
            <a:ext cx="288925" cy="217487"/>
          </a:xfrm>
          <a:custGeom>
            <a:avLst/>
            <a:gdLst/>
            <a:ahLst/>
            <a:cxnLst>
              <a:cxn ang="0">
                <a:pos x="288036" y="163449"/>
              </a:cxn>
              <a:cxn ang="0">
                <a:pos x="0" y="163449"/>
              </a:cxn>
              <a:cxn ang="0">
                <a:pos x="144017" y="217932"/>
              </a:cxn>
              <a:cxn ang="0">
                <a:pos x="288036" y="163449"/>
              </a:cxn>
              <a:cxn ang="0">
                <a:pos x="216026" y="0"/>
              </a:cxn>
              <a:cxn ang="0">
                <a:pos x="72009" y="0"/>
              </a:cxn>
              <a:cxn ang="0">
                <a:pos x="72009" y="163449"/>
              </a:cxn>
              <a:cxn ang="0">
                <a:pos x="216026" y="163449"/>
              </a:cxn>
              <a:cxn ang="0">
                <a:pos x="216026" y="0"/>
              </a:cxn>
            </a:cxnLst>
            <a:rect l="0" t="0" r="r" b="b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7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9" name="object 42"/>
          <p:cNvSpPr>
            <a:spLocks/>
          </p:cNvSpPr>
          <p:nvPr/>
        </p:nvSpPr>
        <p:spPr bwMode="auto">
          <a:xfrm>
            <a:off x="5508625" y="1916113"/>
            <a:ext cx="288925" cy="217487"/>
          </a:xfrm>
          <a:custGeom>
            <a:avLst/>
            <a:gdLst/>
            <a:ahLst/>
            <a:cxnLst>
              <a:cxn ang="0">
                <a:pos x="0" y="163449"/>
              </a:cxn>
              <a:cxn ang="0">
                <a:pos x="72009" y="163449"/>
              </a:cxn>
              <a:cxn ang="0">
                <a:pos x="72009" y="0"/>
              </a:cxn>
              <a:cxn ang="0">
                <a:pos x="216026" y="0"/>
              </a:cxn>
              <a:cxn ang="0">
                <a:pos x="216026" y="163449"/>
              </a:cxn>
              <a:cxn ang="0">
                <a:pos x="288036" y="163449"/>
              </a:cxn>
              <a:cxn ang="0">
                <a:pos x="144017" y="217932"/>
              </a:cxn>
              <a:cxn ang="0">
                <a:pos x="0" y="163449"/>
              </a:cxn>
            </a:cxnLst>
            <a:rect l="0" t="0" r="r" b="b"/>
            <a:pathLst>
              <a:path w="288289" h="218439">
                <a:moveTo>
                  <a:pt x="0" y="163449"/>
                </a:moveTo>
                <a:lnTo>
                  <a:pt x="72009" y="163449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7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4540250" y="1625600"/>
            <a:ext cx="12223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IGP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networks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691" name="object 44"/>
          <p:cNvSpPr>
            <a:spLocks noChangeArrowheads="1"/>
          </p:cNvSpPr>
          <p:nvPr/>
        </p:nvSpPr>
        <p:spPr bwMode="auto">
          <a:xfrm>
            <a:off x="6227763" y="2205038"/>
            <a:ext cx="936625" cy="2905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2" name="object 45"/>
          <p:cNvSpPr txBox="1">
            <a:spLocks noChangeArrowheads="1"/>
          </p:cNvSpPr>
          <p:nvPr/>
        </p:nvSpPr>
        <p:spPr bwMode="auto">
          <a:xfrm>
            <a:off x="6227763" y="2205038"/>
            <a:ext cx="936625" cy="2921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60350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27693" name="object 46"/>
          <p:cNvSpPr>
            <a:spLocks noChangeArrowheads="1"/>
          </p:cNvSpPr>
          <p:nvPr/>
        </p:nvSpPr>
        <p:spPr bwMode="auto">
          <a:xfrm>
            <a:off x="7235825" y="2205038"/>
            <a:ext cx="936625" cy="2905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4" name="object 47"/>
          <p:cNvSpPr txBox="1">
            <a:spLocks noChangeArrowheads="1"/>
          </p:cNvSpPr>
          <p:nvPr/>
        </p:nvSpPr>
        <p:spPr bwMode="auto">
          <a:xfrm>
            <a:off x="7235825" y="2205038"/>
            <a:ext cx="936625" cy="2921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60350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27695" name="object 48"/>
          <p:cNvSpPr>
            <a:spLocks/>
          </p:cNvSpPr>
          <p:nvPr/>
        </p:nvSpPr>
        <p:spPr bwMode="auto">
          <a:xfrm>
            <a:off x="6516688" y="1917700"/>
            <a:ext cx="288925" cy="217488"/>
          </a:xfrm>
          <a:custGeom>
            <a:avLst/>
            <a:gdLst/>
            <a:ahLst/>
            <a:cxnLst>
              <a:cxn ang="0">
                <a:pos x="289559" y="163449"/>
              </a:cxn>
              <a:cxn ang="0">
                <a:pos x="0" y="163449"/>
              </a:cxn>
              <a:cxn ang="0">
                <a:pos x="144779" y="217932"/>
              </a:cxn>
              <a:cxn ang="0">
                <a:pos x="289559" y="163449"/>
              </a:cxn>
              <a:cxn ang="0">
                <a:pos x="217170" y="0"/>
              </a:cxn>
              <a:cxn ang="0">
                <a:pos x="72390" y="0"/>
              </a:cxn>
              <a:cxn ang="0">
                <a:pos x="72390" y="163449"/>
              </a:cxn>
              <a:cxn ang="0">
                <a:pos x="217170" y="163449"/>
              </a:cxn>
              <a:cxn ang="0">
                <a:pos x="217170" y="0"/>
              </a:cxn>
            </a:cxnLst>
            <a:rect l="0" t="0" r="r" b="b"/>
            <a:pathLst>
              <a:path w="289559" h="218439">
                <a:moveTo>
                  <a:pt x="289559" y="163449"/>
                </a:moveTo>
                <a:lnTo>
                  <a:pt x="0" y="163449"/>
                </a:lnTo>
                <a:lnTo>
                  <a:pt x="144779" y="217932"/>
                </a:lnTo>
                <a:lnTo>
                  <a:pt x="289559" y="163449"/>
                </a:lnTo>
                <a:close/>
              </a:path>
              <a:path w="289559" h="218439">
                <a:moveTo>
                  <a:pt x="217170" y="0"/>
                </a:moveTo>
                <a:lnTo>
                  <a:pt x="72390" y="0"/>
                </a:lnTo>
                <a:lnTo>
                  <a:pt x="72390" y="163449"/>
                </a:lnTo>
                <a:lnTo>
                  <a:pt x="217170" y="163449"/>
                </a:lnTo>
                <a:lnTo>
                  <a:pt x="217170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6" name="object 49"/>
          <p:cNvSpPr>
            <a:spLocks/>
          </p:cNvSpPr>
          <p:nvPr/>
        </p:nvSpPr>
        <p:spPr bwMode="auto">
          <a:xfrm>
            <a:off x="6516688" y="1917700"/>
            <a:ext cx="288925" cy="217488"/>
          </a:xfrm>
          <a:custGeom>
            <a:avLst/>
            <a:gdLst/>
            <a:ahLst/>
            <a:cxnLst>
              <a:cxn ang="0">
                <a:pos x="0" y="163449"/>
              </a:cxn>
              <a:cxn ang="0">
                <a:pos x="72390" y="163449"/>
              </a:cxn>
              <a:cxn ang="0">
                <a:pos x="72390" y="0"/>
              </a:cxn>
              <a:cxn ang="0">
                <a:pos x="217170" y="0"/>
              </a:cxn>
              <a:cxn ang="0">
                <a:pos x="217170" y="163449"/>
              </a:cxn>
              <a:cxn ang="0">
                <a:pos x="289559" y="163449"/>
              </a:cxn>
              <a:cxn ang="0">
                <a:pos x="144779" y="217932"/>
              </a:cxn>
              <a:cxn ang="0">
                <a:pos x="0" y="163449"/>
              </a:cxn>
            </a:cxnLst>
            <a:rect l="0" t="0" r="r" b="b"/>
            <a:pathLst>
              <a:path w="289559" h="218439">
                <a:moveTo>
                  <a:pt x="0" y="163449"/>
                </a:moveTo>
                <a:lnTo>
                  <a:pt x="72390" y="163449"/>
                </a:lnTo>
                <a:lnTo>
                  <a:pt x="72390" y="0"/>
                </a:lnTo>
                <a:lnTo>
                  <a:pt x="217170" y="0"/>
                </a:lnTo>
                <a:lnTo>
                  <a:pt x="217170" y="163449"/>
                </a:lnTo>
                <a:lnTo>
                  <a:pt x="289559" y="163449"/>
                </a:lnTo>
                <a:lnTo>
                  <a:pt x="144779" y="217932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7" name="object 50"/>
          <p:cNvSpPr>
            <a:spLocks/>
          </p:cNvSpPr>
          <p:nvPr/>
        </p:nvSpPr>
        <p:spPr bwMode="auto">
          <a:xfrm>
            <a:off x="7597775" y="1916113"/>
            <a:ext cx="288925" cy="217487"/>
          </a:xfrm>
          <a:custGeom>
            <a:avLst/>
            <a:gdLst/>
            <a:ahLst/>
            <a:cxnLst>
              <a:cxn ang="0">
                <a:pos x="289559" y="163449"/>
              </a:cxn>
              <a:cxn ang="0">
                <a:pos x="0" y="163449"/>
              </a:cxn>
              <a:cxn ang="0">
                <a:pos x="144779" y="217932"/>
              </a:cxn>
              <a:cxn ang="0">
                <a:pos x="289559" y="163449"/>
              </a:cxn>
              <a:cxn ang="0">
                <a:pos x="217169" y="0"/>
              </a:cxn>
              <a:cxn ang="0">
                <a:pos x="72389" y="0"/>
              </a:cxn>
              <a:cxn ang="0">
                <a:pos x="72389" y="163449"/>
              </a:cxn>
              <a:cxn ang="0">
                <a:pos x="217169" y="163449"/>
              </a:cxn>
              <a:cxn ang="0">
                <a:pos x="217169" y="0"/>
              </a:cxn>
            </a:cxnLst>
            <a:rect l="0" t="0" r="r" b="b"/>
            <a:pathLst>
              <a:path w="289559" h="218439">
                <a:moveTo>
                  <a:pt x="289559" y="163449"/>
                </a:moveTo>
                <a:lnTo>
                  <a:pt x="0" y="163449"/>
                </a:lnTo>
                <a:lnTo>
                  <a:pt x="144779" y="217932"/>
                </a:lnTo>
                <a:lnTo>
                  <a:pt x="289559" y="163449"/>
                </a:lnTo>
                <a:close/>
              </a:path>
              <a:path w="289559" h="218439">
                <a:moveTo>
                  <a:pt x="217169" y="0"/>
                </a:moveTo>
                <a:lnTo>
                  <a:pt x="72389" y="0"/>
                </a:lnTo>
                <a:lnTo>
                  <a:pt x="72389" y="163449"/>
                </a:lnTo>
                <a:lnTo>
                  <a:pt x="217169" y="163449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8" name="object 51"/>
          <p:cNvSpPr>
            <a:spLocks/>
          </p:cNvSpPr>
          <p:nvPr/>
        </p:nvSpPr>
        <p:spPr bwMode="auto">
          <a:xfrm>
            <a:off x="7597775" y="1916113"/>
            <a:ext cx="288925" cy="217487"/>
          </a:xfrm>
          <a:custGeom>
            <a:avLst/>
            <a:gdLst/>
            <a:ahLst/>
            <a:cxnLst>
              <a:cxn ang="0">
                <a:pos x="0" y="163449"/>
              </a:cxn>
              <a:cxn ang="0">
                <a:pos x="72389" y="163449"/>
              </a:cxn>
              <a:cxn ang="0">
                <a:pos x="72389" y="0"/>
              </a:cxn>
              <a:cxn ang="0">
                <a:pos x="217169" y="0"/>
              </a:cxn>
              <a:cxn ang="0">
                <a:pos x="217169" y="163449"/>
              </a:cxn>
              <a:cxn ang="0">
                <a:pos x="289559" y="163449"/>
              </a:cxn>
              <a:cxn ang="0">
                <a:pos x="144779" y="217932"/>
              </a:cxn>
              <a:cxn ang="0">
                <a:pos x="0" y="163449"/>
              </a:cxn>
            </a:cxnLst>
            <a:rect l="0" t="0" r="r" b="b"/>
            <a:pathLst>
              <a:path w="289559" h="218439">
                <a:moveTo>
                  <a:pt x="0" y="163449"/>
                </a:moveTo>
                <a:lnTo>
                  <a:pt x="72389" y="163449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9"/>
                </a:lnTo>
                <a:lnTo>
                  <a:pt x="289559" y="163449"/>
                </a:lnTo>
                <a:lnTo>
                  <a:pt x="144779" y="217932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6423025" y="1601788"/>
            <a:ext cx="1543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EGP peer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routers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700" name="object 53"/>
          <p:cNvSpPr>
            <a:spLocks noChangeArrowheads="1"/>
          </p:cNvSpPr>
          <p:nvPr/>
        </p:nvSpPr>
        <p:spPr bwMode="auto">
          <a:xfrm>
            <a:off x="898525" y="5084763"/>
            <a:ext cx="3240088" cy="6492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8525" y="5084763"/>
            <a:ext cx="3241675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51435" rIns="0" bIns="0">
            <a:spAutoFit/>
          </a:bodyPr>
          <a:lstStyle/>
          <a:p>
            <a:pPr algn="ctr">
              <a:lnSpc>
                <a:spcPts val="2125"/>
              </a:lnSpc>
              <a:spcBef>
                <a:spcPts val="40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Forwarding Information</a:t>
            </a:r>
          </a:p>
          <a:p>
            <a:pPr algn="ctr">
              <a:lnSpc>
                <a:spcPts val="2125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Base (FIB)</a:t>
            </a:r>
          </a:p>
        </p:txBody>
      </p:sp>
      <p:sp>
        <p:nvSpPr>
          <p:cNvPr id="27702" name="object 55"/>
          <p:cNvSpPr>
            <a:spLocks/>
          </p:cNvSpPr>
          <p:nvPr/>
        </p:nvSpPr>
        <p:spPr bwMode="auto">
          <a:xfrm>
            <a:off x="2266950" y="4795838"/>
            <a:ext cx="288925" cy="219075"/>
          </a:xfrm>
          <a:custGeom>
            <a:avLst/>
            <a:gdLst/>
            <a:ahLst/>
            <a:cxnLst>
              <a:cxn ang="0">
                <a:pos x="288036" y="163449"/>
              </a:cxn>
              <a:cxn ang="0">
                <a:pos x="0" y="163449"/>
              </a:cxn>
              <a:cxn ang="0">
                <a:pos x="144018" y="217932"/>
              </a:cxn>
              <a:cxn ang="0">
                <a:pos x="288036" y="163449"/>
              </a:cxn>
              <a:cxn ang="0">
                <a:pos x="216026" y="0"/>
              </a:cxn>
              <a:cxn ang="0">
                <a:pos x="72008" y="0"/>
              </a:cxn>
              <a:cxn ang="0">
                <a:pos x="72008" y="163449"/>
              </a:cxn>
              <a:cxn ang="0">
                <a:pos x="216026" y="163449"/>
              </a:cxn>
              <a:cxn ang="0">
                <a:pos x="216026" y="0"/>
              </a:cxn>
            </a:cxnLst>
            <a:rect l="0" t="0" r="r" b="b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8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8" y="0"/>
                </a:lnTo>
                <a:lnTo>
                  <a:pt x="72008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3" name="object 56"/>
          <p:cNvSpPr>
            <a:spLocks/>
          </p:cNvSpPr>
          <p:nvPr/>
        </p:nvSpPr>
        <p:spPr bwMode="auto">
          <a:xfrm>
            <a:off x="2266950" y="4795838"/>
            <a:ext cx="288925" cy="219075"/>
          </a:xfrm>
          <a:custGeom>
            <a:avLst/>
            <a:gdLst/>
            <a:ahLst/>
            <a:cxnLst>
              <a:cxn ang="0">
                <a:pos x="0" y="163449"/>
              </a:cxn>
              <a:cxn ang="0">
                <a:pos x="72008" y="163449"/>
              </a:cxn>
              <a:cxn ang="0">
                <a:pos x="72008" y="0"/>
              </a:cxn>
              <a:cxn ang="0">
                <a:pos x="216026" y="0"/>
              </a:cxn>
              <a:cxn ang="0">
                <a:pos x="216026" y="163449"/>
              </a:cxn>
              <a:cxn ang="0">
                <a:pos x="288036" y="163449"/>
              </a:cxn>
              <a:cxn ang="0">
                <a:pos x="144018" y="217932"/>
              </a:cxn>
              <a:cxn ang="0">
                <a:pos x="0" y="163449"/>
              </a:cxn>
            </a:cxnLst>
            <a:rect l="0" t="0" r="r" b="b"/>
            <a:pathLst>
              <a:path w="288289" h="218439">
                <a:moveTo>
                  <a:pt x="0" y="163449"/>
                </a:moveTo>
                <a:lnTo>
                  <a:pt x="72008" y="163449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8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" name="object 57"/>
          <p:cNvSpPr txBox="1"/>
          <p:nvPr/>
        </p:nvSpPr>
        <p:spPr>
          <a:xfrm>
            <a:off x="1198563" y="6073775"/>
            <a:ext cx="25527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Determine packet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forwading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705" name="object 58"/>
          <p:cNvSpPr>
            <a:spLocks/>
          </p:cNvSpPr>
          <p:nvPr/>
        </p:nvSpPr>
        <p:spPr bwMode="auto">
          <a:xfrm>
            <a:off x="2268538" y="5810250"/>
            <a:ext cx="288925" cy="217488"/>
          </a:xfrm>
          <a:custGeom>
            <a:avLst/>
            <a:gdLst/>
            <a:ahLst/>
            <a:cxnLst>
              <a:cxn ang="0">
                <a:pos x="288036" y="162306"/>
              </a:cxn>
              <a:cxn ang="0">
                <a:pos x="0" y="162306"/>
              </a:cxn>
              <a:cxn ang="0">
                <a:pos x="144018" y="216407"/>
              </a:cxn>
              <a:cxn ang="0">
                <a:pos x="288036" y="162306"/>
              </a:cxn>
              <a:cxn ang="0">
                <a:pos x="216026" y="0"/>
              </a:cxn>
              <a:cxn ang="0">
                <a:pos x="72008" y="0"/>
              </a:cxn>
              <a:cxn ang="0">
                <a:pos x="72008" y="162306"/>
              </a:cxn>
              <a:cxn ang="0">
                <a:pos x="216026" y="162306"/>
              </a:cxn>
              <a:cxn ang="0">
                <a:pos x="216026" y="0"/>
              </a:cxn>
            </a:cxnLst>
            <a:rect l="0" t="0" r="r" b="b"/>
            <a:pathLst>
              <a:path w="288289" h="216535">
                <a:moveTo>
                  <a:pt x="288036" y="162306"/>
                </a:moveTo>
                <a:lnTo>
                  <a:pt x="0" y="162306"/>
                </a:lnTo>
                <a:lnTo>
                  <a:pt x="144018" y="216407"/>
                </a:lnTo>
                <a:lnTo>
                  <a:pt x="288036" y="162306"/>
                </a:lnTo>
                <a:close/>
              </a:path>
              <a:path w="288289" h="216535">
                <a:moveTo>
                  <a:pt x="216026" y="0"/>
                </a:moveTo>
                <a:lnTo>
                  <a:pt x="72008" y="0"/>
                </a:lnTo>
                <a:lnTo>
                  <a:pt x="72008" y="162306"/>
                </a:lnTo>
                <a:lnTo>
                  <a:pt x="216026" y="162306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6" name="object 59"/>
          <p:cNvSpPr>
            <a:spLocks/>
          </p:cNvSpPr>
          <p:nvPr/>
        </p:nvSpPr>
        <p:spPr bwMode="auto">
          <a:xfrm>
            <a:off x="2268538" y="5810250"/>
            <a:ext cx="288925" cy="217488"/>
          </a:xfrm>
          <a:custGeom>
            <a:avLst/>
            <a:gdLst/>
            <a:ahLst/>
            <a:cxnLst>
              <a:cxn ang="0">
                <a:pos x="0" y="162306"/>
              </a:cxn>
              <a:cxn ang="0">
                <a:pos x="72008" y="162306"/>
              </a:cxn>
              <a:cxn ang="0">
                <a:pos x="72008" y="0"/>
              </a:cxn>
              <a:cxn ang="0">
                <a:pos x="216026" y="0"/>
              </a:cxn>
              <a:cxn ang="0">
                <a:pos x="216026" y="162306"/>
              </a:cxn>
              <a:cxn ang="0">
                <a:pos x="288036" y="162306"/>
              </a:cxn>
              <a:cxn ang="0">
                <a:pos x="144018" y="216407"/>
              </a:cxn>
              <a:cxn ang="0">
                <a:pos x="0" y="162306"/>
              </a:cxn>
            </a:cxnLst>
            <a:rect l="0" t="0" r="r" b="b"/>
            <a:pathLst>
              <a:path w="288289" h="216535">
                <a:moveTo>
                  <a:pt x="0" y="162306"/>
                </a:moveTo>
                <a:lnTo>
                  <a:pt x="72008" y="162306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162306"/>
                </a:lnTo>
                <a:lnTo>
                  <a:pt x="288036" y="162306"/>
                </a:lnTo>
                <a:lnTo>
                  <a:pt x="144018" y="216407"/>
                </a:lnTo>
                <a:lnTo>
                  <a:pt x="0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7" name="object 60"/>
          <p:cNvSpPr>
            <a:spLocks noChangeArrowheads="1"/>
          </p:cNvSpPr>
          <p:nvPr/>
        </p:nvSpPr>
        <p:spPr bwMode="auto">
          <a:xfrm>
            <a:off x="4211638" y="5807075"/>
            <a:ext cx="936625" cy="2905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8" name="object 61"/>
          <p:cNvSpPr txBox="1">
            <a:spLocks noChangeArrowheads="1"/>
          </p:cNvSpPr>
          <p:nvPr/>
        </p:nvSpPr>
        <p:spPr bwMode="auto">
          <a:xfrm>
            <a:off x="4211638" y="5807075"/>
            <a:ext cx="936625" cy="290513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79400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27709" name="object 62"/>
          <p:cNvSpPr>
            <a:spLocks noChangeArrowheads="1"/>
          </p:cNvSpPr>
          <p:nvPr/>
        </p:nvSpPr>
        <p:spPr bwMode="auto">
          <a:xfrm>
            <a:off x="5219700" y="5807075"/>
            <a:ext cx="936625" cy="2905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0" name="object 63"/>
          <p:cNvSpPr txBox="1">
            <a:spLocks noChangeArrowheads="1"/>
          </p:cNvSpPr>
          <p:nvPr/>
        </p:nvSpPr>
        <p:spPr bwMode="auto">
          <a:xfrm>
            <a:off x="5219700" y="5807075"/>
            <a:ext cx="936625" cy="290513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80988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27711" name="object 64"/>
          <p:cNvSpPr>
            <a:spLocks noChangeArrowheads="1"/>
          </p:cNvSpPr>
          <p:nvPr/>
        </p:nvSpPr>
        <p:spPr bwMode="auto">
          <a:xfrm>
            <a:off x="6227763" y="5807075"/>
            <a:ext cx="936625" cy="2905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2" name="object 65"/>
          <p:cNvSpPr txBox="1">
            <a:spLocks noChangeArrowheads="1"/>
          </p:cNvSpPr>
          <p:nvPr/>
        </p:nvSpPr>
        <p:spPr bwMode="auto">
          <a:xfrm>
            <a:off x="6227763" y="5807075"/>
            <a:ext cx="936625" cy="290513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60350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27713" name="object 66"/>
          <p:cNvSpPr>
            <a:spLocks noChangeArrowheads="1"/>
          </p:cNvSpPr>
          <p:nvPr/>
        </p:nvSpPr>
        <p:spPr bwMode="auto">
          <a:xfrm>
            <a:off x="7235825" y="5807075"/>
            <a:ext cx="936625" cy="29051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4" name="object 67"/>
          <p:cNvSpPr txBox="1">
            <a:spLocks noChangeArrowheads="1"/>
          </p:cNvSpPr>
          <p:nvPr/>
        </p:nvSpPr>
        <p:spPr bwMode="auto">
          <a:xfrm>
            <a:off x="7235825" y="5807075"/>
            <a:ext cx="936625" cy="290513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60350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27715" name="object 68"/>
          <p:cNvSpPr>
            <a:spLocks/>
          </p:cNvSpPr>
          <p:nvPr/>
        </p:nvSpPr>
        <p:spPr bwMode="auto">
          <a:xfrm>
            <a:off x="4498975" y="6097588"/>
            <a:ext cx="288925" cy="219075"/>
          </a:xfrm>
          <a:custGeom>
            <a:avLst/>
            <a:gdLst/>
            <a:ahLst/>
            <a:cxnLst>
              <a:cxn ang="0">
                <a:pos x="289560" y="163448"/>
              </a:cxn>
              <a:cxn ang="0">
                <a:pos x="0" y="163448"/>
              </a:cxn>
              <a:cxn ang="0">
                <a:pos x="144779" y="217931"/>
              </a:cxn>
              <a:cxn ang="0">
                <a:pos x="289560" y="163448"/>
              </a:cxn>
              <a:cxn ang="0">
                <a:pos x="217169" y="0"/>
              </a:cxn>
              <a:cxn ang="0">
                <a:pos x="72389" y="0"/>
              </a:cxn>
              <a:cxn ang="0">
                <a:pos x="72389" y="163448"/>
              </a:cxn>
              <a:cxn ang="0">
                <a:pos x="217169" y="163448"/>
              </a:cxn>
              <a:cxn ang="0">
                <a:pos x="217169" y="0"/>
              </a:cxn>
            </a:cxnLst>
            <a:rect l="0" t="0" r="r" b="b"/>
            <a:pathLst>
              <a:path w="289560" h="218439">
                <a:moveTo>
                  <a:pt x="289560" y="163448"/>
                </a:moveTo>
                <a:lnTo>
                  <a:pt x="0" y="163448"/>
                </a:lnTo>
                <a:lnTo>
                  <a:pt x="144779" y="217931"/>
                </a:lnTo>
                <a:lnTo>
                  <a:pt x="289560" y="163448"/>
                </a:lnTo>
                <a:close/>
              </a:path>
              <a:path w="289560" h="218439">
                <a:moveTo>
                  <a:pt x="217169" y="0"/>
                </a:moveTo>
                <a:lnTo>
                  <a:pt x="72389" y="0"/>
                </a:lnTo>
                <a:lnTo>
                  <a:pt x="72389" y="163448"/>
                </a:lnTo>
                <a:lnTo>
                  <a:pt x="217169" y="163448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6" name="object 69"/>
          <p:cNvSpPr>
            <a:spLocks/>
          </p:cNvSpPr>
          <p:nvPr/>
        </p:nvSpPr>
        <p:spPr bwMode="auto">
          <a:xfrm>
            <a:off x="4498975" y="6097588"/>
            <a:ext cx="288925" cy="219075"/>
          </a:xfrm>
          <a:custGeom>
            <a:avLst/>
            <a:gdLst/>
            <a:ahLst/>
            <a:cxnLst>
              <a:cxn ang="0">
                <a:pos x="0" y="163448"/>
              </a:cxn>
              <a:cxn ang="0">
                <a:pos x="72389" y="163448"/>
              </a:cxn>
              <a:cxn ang="0">
                <a:pos x="72389" y="0"/>
              </a:cxn>
              <a:cxn ang="0">
                <a:pos x="217169" y="0"/>
              </a:cxn>
              <a:cxn ang="0">
                <a:pos x="217169" y="163448"/>
              </a:cxn>
              <a:cxn ang="0">
                <a:pos x="289560" y="163448"/>
              </a:cxn>
              <a:cxn ang="0">
                <a:pos x="144779" y="217931"/>
              </a:cxn>
              <a:cxn ang="0">
                <a:pos x="0" y="163448"/>
              </a:cxn>
            </a:cxnLst>
            <a:rect l="0" t="0" r="r" b="b"/>
            <a:pathLst>
              <a:path w="289560" h="218439">
                <a:moveTo>
                  <a:pt x="0" y="163448"/>
                </a:moveTo>
                <a:lnTo>
                  <a:pt x="72389" y="163448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8"/>
                </a:lnTo>
                <a:lnTo>
                  <a:pt x="289560" y="163448"/>
                </a:lnTo>
                <a:lnTo>
                  <a:pt x="144779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7" name="object 70"/>
          <p:cNvSpPr>
            <a:spLocks/>
          </p:cNvSpPr>
          <p:nvPr/>
        </p:nvSpPr>
        <p:spPr bwMode="auto">
          <a:xfrm>
            <a:off x="5507038" y="6096000"/>
            <a:ext cx="288925" cy="219075"/>
          </a:xfrm>
          <a:custGeom>
            <a:avLst/>
            <a:gdLst/>
            <a:ahLst/>
            <a:cxnLst>
              <a:cxn ang="0">
                <a:pos x="288036" y="163448"/>
              </a:cxn>
              <a:cxn ang="0">
                <a:pos x="0" y="163448"/>
              </a:cxn>
              <a:cxn ang="0">
                <a:pos x="144017" y="217931"/>
              </a:cxn>
              <a:cxn ang="0">
                <a:pos x="288036" y="163448"/>
              </a:cxn>
              <a:cxn ang="0">
                <a:pos x="216026" y="0"/>
              </a:cxn>
              <a:cxn ang="0">
                <a:pos x="72009" y="0"/>
              </a:cxn>
              <a:cxn ang="0">
                <a:pos x="72009" y="163448"/>
              </a:cxn>
              <a:cxn ang="0">
                <a:pos x="216026" y="163448"/>
              </a:cxn>
              <a:cxn ang="0">
                <a:pos x="216026" y="0"/>
              </a:cxn>
            </a:cxnLst>
            <a:rect l="0" t="0" r="r" b="b"/>
            <a:pathLst>
              <a:path w="288289" h="218439">
                <a:moveTo>
                  <a:pt x="288036" y="163448"/>
                </a:moveTo>
                <a:lnTo>
                  <a:pt x="0" y="163448"/>
                </a:lnTo>
                <a:lnTo>
                  <a:pt x="144017" y="217931"/>
                </a:lnTo>
                <a:lnTo>
                  <a:pt x="288036" y="163448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8"/>
                </a:lnTo>
                <a:lnTo>
                  <a:pt x="216026" y="163448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8" name="object 71"/>
          <p:cNvSpPr>
            <a:spLocks/>
          </p:cNvSpPr>
          <p:nvPr/>
        </p:nvSpPr>
        <p:spPr bwMode="auto">
          <a:xfrm>
            <a:off x="5507038" y="6096000"/>
            <a:ext cx="288925" cy="219075"/>
          </a:xfrm>
          <a:custGeom>
            <a:avLst/>
            <a:gdLst/>
            <a:ahLst/>
            <a:cxnLst>
              <a:cxn ang="0">
                <a:pos x="0" y="163448"/>
              </a:cxn>
              <a:cxn ang="0">
                <a:pos x="72009" y="163448"/>
              </a:cxn>
              <a:cxn ang="0">
                <a:pos x="72009" y="0"/>
              </a:cxn>
              <a:cxn ang="0">
                <a:pos x="216026" y="0"/>
              </a:cxn>
              <a:cxn ang="0">
                <a:pos x="216026" y="163448"/>
              </a:cxn>
              <a:cxn ang="0">
                <a:pos x="288036" y="163448"/>
              </a:cxn>
              <a:cxn ang="0">
                <a:pos x="144017" y="217931"/>
              </a:cxn>
              <a:cxn ang="0">
                <a:pos x="0" y="163448"/>
              </a:cxn>
            </a:cxnLst>
            <a:rect l="0" t="0" r="r" b="b"/>
            <a:pathLst>
              <a:path w="288289" h="218439">
                <a:moveTo>
                  <a:pt x="0" y="163448"/>
                </a:moveTo>
                <a:lnTo>
                  <a:pt x="72009" y="163448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8"/>
                </a:lnTo>
                <a:lnTo>
                  <a:pt x="288036" y="163448"/>
                </a:lnTo>
                <a:lnTo>
                  <a:pt x="144017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9" name="object 72"/>
          <p:cNvSpPr>
            <a:spLocks/>
          </p:cNvSpPr>
          <p:nvPr/>
        </p:nvSpPr>
        <p:spPr bwMode="auto">
          <a:xfrm>
            <a:off x="6515100" y="6097588"/>
            <a:ext cx="288925" cy="219075"/>
          </a:xfrm>
          <a:custGeom>
            <a:avLst/>
            <a:gdLst/>
            <a:ahLst/>
            <a:cxnLst>
              <a:cxn ang="0">
                <a:pos x="289559" y="163448"/>
              </a:cxn>
              <a:cxn ang="0">
                <a:pos x="0" y="163448"/>
              </a:cxn>
              <a:cxn ang="0">
                <a:pos x="144779" y="217931"/>
              </a:cxn>
              <a:cxn ang="0">
                <a:pos x="289559" y="163448"/>
              </a:cxn>
              <a:cxn ang="0">
                <a:pos x="217170" y="0"/>
              </a:cxn>
              <a:cxn ang="0">
                <a:pos x="72390" y="0"/>
              </a:cxn>
              <a:cxn ang="0">
                <a:pos x="72390" y="163448"/>
              </a:cxn>
              <a:cxn ang="0">
                <a:pos x="217170" y="163448"/>
              </a:cxn>
              <a:cxn ang="0">
                <a:pos x="217170" y="0"/>
              </a:cxn>
            </a:cxnLst>
            <a:rect l="0" t="0" r="r" b="b"/>
            <a:pathLst>
              <a:path w="289559" h="218439">
                <a:moveTo>
                  <a:pt x="289559" y="163448"/>
                </a:moveTo>
                <a:lnTo>
                  <a:pt x="0" y="163448"/>
                </a:lnTo>
                <a:lnTo>
                  <a:pt x="144779" y="217931"/>
                </a:lnTo>
                <a:lnTo>
                  <a:pt x="289559" y="163448"/>
                </a:lnTo>
                <a:close/>
              </a:path>
              <a:path w="289559" h="218439">
                <a:moveTo>
                  <a:pt x="217170" y="0"/>
                </a:moveTo>
                <a:lnTo>
                  <a:pt x="72390" y="0"/>
                </a:lnTo>
                <a:lnTo>
                  <a:pt x="72390" y="163448"/>
                </a:lnTo>
                <a:lnTo>
                  <a:pt x="217170" y="163448"/>
                </a:lnTo>
                <a:lnTo>
                  <a:pt x="217170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0" name="object 73"/>
          <p:cNvSpPr>
            <a:spLocks/>
          </p:cNvSpPr>
          <p:nvPr/>
        </p:nvSpPr>
        <p:spPr bwMode="auto">
          <a:xfrm>
            <a:off x="6515100" y="6097588"/>
            <a:ext cx="288925" cy="219075"/>
          </a:xfrm>
          <a:custGeom>
            <a:avLst/>
            <a:gdLst/>
            <a:ahLst/>
            <a:cxnLst>
              <a:cxn ang="0">
                <a:pos x="0" y="163448"/>
              </a:cxn>
              <a:cxn ang="0">
                <a:pos x="72390" y="163448"/>
              </a:cxn>
              <a:cxn ang="0">
                <a:pos x="72390" y="0"/>
              </a:cxn>
              <a:cxn ang="0">
                <a:pos x="217170" y="0"/>
              </a:cxn>
              <a:cxn ang="0">
                <a:pos x="217170" y="163448"/>
              </a:cxn>
              <a:cxn ang="0">
                <a:pos x="289559" y="163448"/>
              </a:cxn>
              <a:cxn ang="0">
                <a:pos x="144779" y="217931"/>
              </a:cxn>
              <a:cxn ang="0">
                <a:pos x="0" y="163448"/>
              </a:cxn>
            </a:cxnLst>
            <a:rect l="0" t="0" r="r" b="b"/>
            <a:pathLst>
              <a:path w="289559" h="218439">
                <a:moveTo>
                  <a:pt x="0" y="163448"/>
                </a:moveTo>
                <a:lnTo>
                  <a:pt x="72390" y="163448"/>
                </a:lnTo>
                <a:lnTo>
                  <a:pt x="72390" y="0"/>
                </a:lnTo>
                <a:lnTo>
                  <a:pt x="217170" y="0"/>
                </a:lnTo>
                <a:lnTo>
                  <a:pt x="217170" y="163448"/>
                </a:lnTo>
                <a:lnTo>
                  <a:pt x="289559" y="163448"/>
                </a:lnTo>
                <a:lnTo>
                  <a:pt x="144779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1" name="object 74"/>
          <p:cNvSpPr>
            <a:spLocks/>
          </p:cNvSpPr>
          <p:nvPr/>
        </p:nvSpPr>
        <p:spPr bwMode="auto">
          <a:xfrm>
            <a:off x="7596188" y="6096000"/>
            <a:ext cx="288925" cy="219075"/>
          </a:xfrm>
          <a:custGeom>
            <a:avLst/>
            <a:gdLst/>
            <a:ahLst/>
            <a:cxnLst>
              <a:cxn ang="0">
                <a:pos x="289559" y="163448"/>
              </a:cxn>
              <a:cxn ang="0">
                <a:pos x="0" y="163448"/>
              </a:cxn>
              <a:cxn ang="0">
                <a:pos x="144779" y="217931"/>
              </a:cxn>
              <a:cxn ang="0">
                <a:pos x="289559" y="163448"/>
              </a:cxn>
              <a:cxn ang="0">
                <a:pos x="217169" y="0"/>
              </a:cxn>
              <a:cxn ang="0">
                <a:pos x="72389" y="0"/>
              </a:cxn>
              <a:cxn ang="0">
                <a:pos x="72389" y="163448"/>
              </a:cxn>
              <a:cxn ang="0">
                <a:pos x="217169" y="163448"/>
              </a:cxn>
              <a:cxn ang="0">
                <a:pos x="217169" y="0"/>
              </a:cxn>
            </a:cxnLst>
            <a:rect l="0" t="0" r="r" b="b"/>
            <a:pathLst>
              <a:path w="289559" h="218439">
                <a:moveTo>
                  <a:pt x="289559" y="163448"/>
                </a:moveTo>
                <a:lnTo>
                  <a:pt x="0" y="163448"/>
                </a:lnTo>
                <a:lnTo>
                  <a:pt x="144779" y="217931"/>
                </a:lnTo>
                <a:lnTo>
                  <a:pt x="289559" y="163448"/>
                </a:lnTo>
                <a:close/>
              </a:path>
              <a:path w="289559" h="218439">
                <a:moveTo>
                  <a:pt x="217169" y="0"/>
                </a:moveTo>
                <a:lnTo>
                  <a:pt x="72389" y="0"/>
                </a:lnTo>
                <a:lnTo>
                  <a:pt x="72389" y="163448"/>
                </a:lnTo>
                <a:lnTo>
                  <a:pt x="217169" y="163448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2" name="object 75"/>
          <p:cNvSpPr>
            <a:spLocks/>
          </p:cNvSpPr>
          <p:nvPr/>
        </p:nvSpPr>
        <p:spPr bwMode="auto">
          <a:xfrm>
            <a:off x="7596188" y="6096000"/>
            <a:ext cx="288925" cy="219075"/>
          </a:xfrm>
          <a:custGeom>
            <a:avLst/>
            <a:gdLst/>
            <a:ahLst/>
            <a:cxnLst>
              <a:cxn ang="0">
                <a:pos x="0" y="163448"/>
              </a:cxn>
              <a:cxn ang="0">
                <a:pos x="72389" y="163448"/>
              </a:cxn>
              <a:cxn ang="0">
                <a:pos x="72389" y="0"/>
              </a:cxn>
              <a:cxn ang="0">
                <a:pos x="217169" y="0"/>
              </a:cxn>
              <a:cxn ang="0">
                <a:pos x="217169" y="163448"/>
              </a:cxn>
              <a:cxn ang="0">
                <a:pos x="289559" y="163448"/>
              </a:cxn>
              <a:cxn ang="0">
                <a:pos x="144779" y="217931"/>
              </a:cxn>
              <a:cxn ang="0">
                <a:pos x="0" y="163448"/>
              </a:cxn>
            </a:cxnLst>
            <a:rect l="0" t="0" r="r" b="b"/>
            <a:pathLst>
              <a:path w="289559" h="218439">
                <a:moveTo>
                  <a:pt x="0" y="163448"/>
                </a:moveTo>
                <a:lnTo>
                  <a:pt x="72389" y="163448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8"/>
                </a:lnTo>
                <a:lnTo>
                  <a:pt x="289559" y="163448"/>
                </a:lnTo>
                <a:lnTo>
                  <a:pt x="144779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" name="object 76"/>
          <p:cNvSpPr txBox="1"/>
          <p:nvPr/>
        </p:nvSpPr>
        <p:spPr>
          <a:xfrm>
            <a:off x="4510088" y="6453188"/>
            <a:ext cx="122396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IGP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networks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92863" y="6429375"/>
            <a:ext cx="1543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EGP peer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routers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C3FD5A42-9F4D-4A4C-B37E-B4B79493ED14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5476875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Principle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Routing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table</a:t>
            </a:r>
            <a:r>
              <a:rPr sz="32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calculation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4716463" y="4149725"/>
            <a:ext cx="792162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2480" y="647700"/>
              </a:cxn>
            </a:cxnLst>
            <a:rect l="0" t="0" r="r" b="b"/>
            <a:pathLst>
              <a:path w="792479" h="647700">
                <a:moveTo>
                  <a:pt x="0" y="0"/>
                </a:moveTo>
                <a:lnTo>
                  <a:pt x="792480" y="6477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5291138" y="4797425"/>
            <a:ext cx="862012" cy="403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4716463" y="5445125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6948488" y="5229225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5867400" y="5589588"/>
            <a:ext cx="649288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5041900" y="4997450"/>
            <a:ext cx="250825" cy="446088"/>
          </a:xfrm>
          <a:custGeom>
            <a:avLst/>
            <a:gdLst/>
            <a:ahLst/>
            <a:cxnLst>
              <a:cxn ang="0">
                <a:pos x="0" y="446150"/>
              </a:cxn>
              <a:cxn ang="0">
                <a:pos x="125349" y="446150"/>
              </a:cxn>
              <a:cxn ang="0">
                <a:pos x="125349" y="0"/>
              </a:cxn>
              <a:cxn ang="0">
                <a:pos x="250825" y="0"/>
              </a:cxn>
            </a:cxnLst>
            <a:rect l="0" t="0" r="r" b="b"/>
            <a:pathLst>
              <a:path w="250825" h="446404">
                <a:moveTo>
                  <a:pt x="0" y="446150"/>
                </a:moveTo>
                <a:lnTo>
                  <a:pt x="125349" y="446150"/>
                </a:lnTo>
                <a:lnTo>
                  <a:pt x="125349" y="0"/>
                </a:lnTo>
                <a:lnTo>
                  <a:pt x="2508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5722938" y="5199063"/>
            <a:ext cx="144462" cy="692150"/>
          </a:xfrm>
          <a:custGeom>
            <a:avLst/>
            <a:gdLst/>
            <a:ahLst/>
            <a:cxnLst>
              <a:cxn ang="0">
                <a:pos x="144525" y="692150"/>
              </a:cxn>
              <a:cxn ang="0">
                <a:pos x="72262" y="692150"/>
              </a:cxn>
              <a:cxn ang="0">
                <a:pos x="72262" y="0"/>
              </a:cxn>
              <a:cxn ang="0">
                <a:pos x="0" y="0"/>
              </a:cxn>
            </a:cxnLst>
            <a:rect l="0" t="0" r="r" b="b"/>
            <a:pathLst>
              <a:path w="144779" h="692150">
                <a:moveTo>
                  <a:pt x="144525" y="692150"/>
                </a:moveTo>
                <a:lnTo>
                  <a:pt x="72262" y="692150"/>
                </a:lnTo>
                <a:lnTo>
                  <a:pt x="72262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6153150" y="4999038"/>
            <a:ext cx="1120775" cy="230187"/>
          </a:xfrm>
          <a:custGeom>
            <a:avLst/>
            <a:gdLst/>
            <a:ahLst/>
            <a:cxnLst>
              <a:cxn ang="0">
                <a:pos x="1120774" y="230250"/>
              </a:cxn>
              <a:cxn ang="0">
                <a:pos x="560323" y="230250"/>
              </a:cxn>
              <a:cxn ang="0">
                <a:pos x="560323" y="0"/>
              </a:cxn>
              <a:cxn ang="0">
                <a:pos x="0" y="0"/>
              </a:cxn>
            </a:cxnLst>
            <a:rect l="0" t="0" r="r" b="b"/>
            <a:pathLst>
              <a:path w="1120775" h="230504">
                <a:moveTo>
                  <a:pt x="1120774" y="230250"/>
                </a:moveTo>
                <a:lnTo>
                  <a:pt x="560323" y="230250"/>
                </a:lnTo>
                <a:lnTo>
                  <a:pt x="560323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3851275" y="4365625"/>
            <a:ext cx="4249738" cy="2017713"/>
          </a:xfrm>
          <a:custGeom>
            <a:avLst/>
            <a:gdLst/>
            <a:ahLst/>
            <a:cxnLst>
              <a:cxn ang="0">
                <a:pos x="1997370" y="1773"/>
              </a:cxn>
              <a:cxn ang="0">
                <a:pos x="1810508" y="10930"/>
              </a:cxn>
              <a:cxn ang="0">
                <a:pos x="1628796" y="27583"/>
              </a:cxn>
              <a:cxn ang="0">
                <a:pos x="1452945" y="51395"/>
              </a:cxn>
              <a:cxn ang="0">
                <a:pos x="1283662" y="82029"/>
              </a:cxn>
              <a:cxn ang="0">
                <a:pos x="1121659" y="119148"/>
              </a:cxn>
              <a:cxn ang="0">
                <a:pos x="967646" y="162416"/>
              </a:cxn>
              <a:cxn ang="0">
                <a:pos x="822330" y="211495"/>
              </a:cxn>
              <a:cxn ang="0">
                <a:pos x="686424" y="266050"/>
              </a:cxn>
              <a:cxn ang="0">
                <a:pos x="560635" y="325742"/>
              </a:cxn>
              <a:cxn ang="0">
                <a:pos x="445674" y="390235"/>
              </a:cxn>
              <a:cxn ang="0">
                <a:pos x="342250" y="459192"/>
              </a:cxn>
              <a:cxn ang="0">
                <a:pos x="251074" y="532277"/>
              </a:cxn>
              <a:cxn ang="0">
                <a:pos x="108301" y="689481"/>
              </a:cxn>
              <a:cxn ang="0">
                <a:pos x="23033" y="859153"/>
              </a:cxn>
              <a:cxn ang="0">
                <a:pos x="0" y="1008126"/>
              </a:cxn>
              <a:cxn ang="0">
                <a:pos x="23033" y="1157098"/>
              </a:cxn>
              <a:cxn ang="0">
                <a:pos x="108301" y="1326770"/>
              </a:cxn>
              <a:cxn ang="0">
                <a:pos x="251074" y="1483974"/>
              </a:cxn>
              <a:cxn ang="0">
                <a:pos x="342250" y="1557059"/>
              </a:cxn>
              <a:cxn ang="0">
                <a:pos x="445674" y="1626016"/>
              </a:cxn>
              <a:cxn ang="0">
                <a:pos x="560635" y="1690509"/>
              </a:cxn>
              <a:cxn ang="0">
                <a:pos x="686424" y="1750201"/>
              </a:cxn>
              <a:cxn ang="0">
                <a:pos x="822330" y="1804756"/>
              </a:cxn>
              <a:cxn ang="0">
                <a:pos x="967646" y="1853835"/>
              </a:cxn>
              <a:cxn ang="0">
                <a:pos x="1121659" y="1897103"/>
              </a:cxn>
              <a:cxn ang="0">
                <a:pos x="1283662" y="1934222"/>
              </a:cxn>
              <a:cxn ang="0">
                <a:pos x="1452945" y="1964856"/>
              </a:cxn>
              <a:cxn ang="0">
                <a:pos x="1628796" y="1988668"/>
              </a:cxn>
              <a:cxn ang="0">
                <a:pos x="1810508" y="2005321"/>
              </a:cxn>
              <a:cxn ang="0">
                <a:pos x="1997370" y="2014478"/>
              </a:cxn>
              <a:cxn ang="0">
                <a:pos x="2188232" y="2015806"/>
              </a:cxn>
              <a:cxn ang="0">
                <a:pos x="2376653" y="2009223"/>
              </a:cxn>
              <a:cxn ang="0">
                <a:pos x="2560160" y="1995031"/>
              </a:cxn>
              <a:cxn ang="0">
                <a:pos x="2738044" y="1973568"/>
              </a:cxn>
              <a:cxn ang="0">
                <a:pos x="2909595" y="1945171"/>
              </a:cxn>
              <a:cxn ang="0">
                <a:pos x="3074103" y="1910176"/>
              </a:cxn>
              <a:cxn ang="0">
                <a:pos x="3230859" y="1868920"/>
              </a:cxn>
              <a:cxn ang="0">
                <a:pos x="3379153" y="1821740"/>
              </a:cxn>
              <a:cxn ang="0">
                <a:pos x="3518274" y="1768974"/>
              </a:cxn>
              <a:cxn ang="0">
                <a:pos x="3647515" y="1710957"/>
              </a:cxn>
              <a:cxn ang="0">
                <a:pos x="3766164" y="1648026"/>
              </a:cxn>
              <a:cxn ang="0">
                <a:pos x="3873512" y="1580520"/>
              </a:cxn>
              <a:cxn ang="0">
                <a:pos x="3968850" y="1508773"/>
              </a:cxn>
              <a:cxn ang="0">
                <a:pos x="4099128" y="1380689"/>
              </a:cxn>
              <a:cxn ang="0">
                <a:pos x="4204195" y="1214874"/>
              </a:cxn>
              <a:cxn ang="0">
                <a:pos x="4247973" y="1038388"/>
              </a:cxn>
              <a:cxn ang="0">
                <a:pos x="4240541" y="918015"/>
              </a:cxn>
              <a:cxn ang="0">
                <a:pos x="4175702" y="744787"/>
              </a:cxn>
              <a:cxn ang="0">
                <a:pos x="4051467" y="583127"/>
              </a:cxn>
              <a:cxn ang="0">
                <a:pos x="3938449" y="483112"/>
              </a:cxn>
              <a:cxn ang="0">
                <a:pos x="3839029" y="412741"/>
              </a:cxn>
              <a:cxn ang="0">
                <a:pos x="3727835" y="346723"/>
              </a:cxn>
              <a:cxn ang="0">
                <a:pos x="3605576" y="285393"/>
              </a:cxn>
              <a:cxn ang="0">
                <a:pos x="3472963" y="229088"/>
              </a:cxn>
              <a:cxn ang="0">
                <a:pos x="3330705" y="178147"/>
              </a:cxn>
              <a:cxn ang="0">
                <a:pos x="3179512" y="132904"/>
              </a:cxn>
              <a:cxn ang="0">
                <a:pos x="3020093" y="93698"/>
              </a:cxn>
              <a:cxn ang="0">
                <a:pos x="2853159" y="60865"/>
              </a:cxn>
              <a:cxn ang="0">
                <a:pos x="2679418" y="34742"/>
              </a:cxn>
              <a:cxn ang="0">
                <a:pos x="2499581" y="15665"/>
              </a:cxn>
              <a:cxn ang="0">
                <a:pos x="2314357" y="3972"/>
              </a:cxn>
              <a:cxn ang="0">
                <a:pos x="2124455" y="0"/>
              </a:cxn>
            </a:cxnLst>
            <a:rect l="0" t="0" r="r" b="b"/>
            <a:pathLst>
              <a:path w="4249420" h="2016760">
                <a:moveTo>
                  <a:pt x="2124455" y="0"/>
                </a:moveTo>
                <a:lnTo>
                  <a:pt x="2060679" y="445"/>
                </a:lnTo>
                <a:lnTo>
                  <a:pt x="1997370" y="1773"/>
                </a:lnTo>
                <a:lnTo>
                  <a:pt x="1934554" y="3972"/>
                </a:lnTo>
                <a:lnTo>
                  <a:pt x="1872258" y="7028"/>
                </a:lnTo>
                <a:lnTo>
                  <a:pt x="1810508" y="10930"/>
                </a:lnTo>
                <a:lnTo>
                  <a:pt x="1749330" y="15665"/>
                </a:lnTo>
                <a:lnTo>
                  <a:pt x="1688751" y="21220"/>
                </a:lnTo>
                <a:lnTo>
                  <a:pt x="1628796" y="27583"/>
                </a:lnTo>
                <a:lnTo>
                  <a:pt x="1569493" y="34742"/>
                </a:lnTo>
                <a:lnTo>
                  <a:pt x="1510867" y="42683"/>
                </a:lnTo>
                <a:lnTo>
                  <a:pt x="1452945" y="51395"/>
                </a:lnTo>
                <a:lnTo>
                  <a:pt x="1395752" y="60865"/>
                </a:lnTo>
                <a:lnTo>
                  <a:pt x="1339316" y="71080"/>
                </a:lnTo>
                <a:lnTo>
                  <a:pt x="1283662" y="82029"/>
                </a:lnTo>
                <a:lnTo>
                  <a:pt x="1228818" y="93698"/>
                </a:lnTo>
                <a:lnTo>
                  <a:pt x="1174808" y="106075"/>
                </a:lnTo>
                <a:lnTo>
                  <a:pt x="1121659" y="119148"/>
                </a:lnTo>
                <a:lnTo>
                  <a:pt x="1069399" y="132904"/>
                </a:lnTo>
                <a:lnTo>
                  <a:pt x="1018052" y="147331"/>
                </a:lnTo>
                <a:lnTo>
                  <a:pt x="967646" y="162416"/>
                </a:lnTo>
                <a:lnTo>
                  <a:pt x="918206" y="178147"/>
                </a:lnTo>
                <a:lnTo>
                  <a:pt x="869758" y="194511"/>
                </a:lnTo>
                <a:lnTo>
                  <a:pt x="822330" y="211495"/>
                </a:lnTo>
                <a:lnTo>
                  <a:pt x="775948" y="229088"/>
                </a:lnTo>
                <a:lnTo>
                  <a:pt x="730637" y="247277"/>
                </a:lnTo>
                <a:lnTo>
                  <a:pt x="686424" y="266050"/>
                </a:lnTo>
                <a:lnTo>
                  <a:pt x="643335" y="285393"/>
                </a:lnTo>
                <a:lnTo>
                  <a:pt x="601396" y="305294"/>
                </a:lnTo>
                <a:lnTo>
                  <a:pt x="560635" y="325742"/>
                </a:lnTo>
                <a:lnTo>
                  <a:pt x="521076" y="346723"/>
                </a:lnTo>
                <a:lnTo>
                  <a:pt x="482747" y="368225"/>
                </a:lnTo>
                <a:lnTo>
                  <a:pt x="445674" y="390235"/>
                </a:lnTo>
                <a:lnTo>
                  <a:pt x="409882" y="412741"/>
                </a:lnTo>
                <a:lnTo>
                  <a:pt x="375399" y="435731"/>
                </a:lnTo>
                <a:lnTo>
                  <a:pt x="342250" y="459192"/>
                </a:lnTo>
                <a:lnTo>
                  <a:pt x="310462" y="483112"/>
                </a:lnTo>
                <a:lnTo>
                  <a:pt x="280061" y="507478"/>
                </a:lnTo>
                <a:lnTo>
                  <a:pt x="251074" y="532277"/>
                </a:lnTo>
                <a:lnTo>
                  <a:pt x="197444" y="583127"/>
                </a:lnTo>
                <a:lnTo>
                  <a:pt x="149783" y="635562"/>
                </a:lnTo>
                <a:lnTo>
                  <a:pt x="108301" y="689481"/>
                </a:lnTo>
                <a:lnTo>
                  <a:pt x="73209" y="744787"/>
                </a:lnTo>
                <a:lnTo>
                  <a:pt x="44716" y="801377"/>
                </a:lnTo>
                <a:lnTo>
                  <a:pt x="23033" y="859153"/>
                </a:lnTo>
                <a:lnTo>
                  <a:pt x="8370" y="918015"/>
                </a:lnTo>
                <a:lnTo>
                  <a:pt x="938" y="977863"/>
                </a:lnTo>
                <a:lnTo>
                  <a:pt x="0" y="1008126"/>
                </a:lnTo>
                <a:lnTo>
                  <a:pt x="938" y="1038388"/>
                </a:lnTo>
                <a:lnTo>
                  <a:pt x="8370" y="1098236"/>
                </a:lnTo>
                <a:lnTo>
                  <a:pt x="23033" y="1157098"/>
                </a:lnTo>
                <a:lnTo>
                  <a:pt x="44716" y="1214874"/>
                </a:lnTo>
                <a:lnTo>
                  <a:pt x="73209" y="1271464"/>
                </a:lnTo>
                <a:lnTo>
                  <a:pt x="108301" y="1326770"/>
                </a:lnTo>
                <a:lnTo>
                  <a:pt x="149783" y="1380689"/>
                </a:lnTo>
                <a:lnTo>
                  <a:pt x="197444" y="1433124"/>
                </a:lnTo>
                <a:lnTo>
                  <a:pt x="251074" y="1483974"/>
                </a:lnTo>
                <a:lnTo>
                  <a:pt x="280061" y="1508773"/>
                </a:lnTo>
                <a:lnTo>
                  <a:pt x="310462" y="1533139"/>
                </a:lnTo>
                <a:lnTo>
                  <a:pt x="342250" y="1557059"/>
                </a:lnTo>
                <a:lnTo>
                  <a:pt x="375399" y="1580520"/>
                </a:lnTo>
                <a:lnTo>
                  <a:pt x="409882" y="1603510"/>
                </a:lnTo>
                <a:lnTo>
                  <a:pt x="445674" y="1626016"/>
                </a:lnTo>
                <a:lnTo>
                  <a:pt x="482747" y="1648026"/>
                </a:lnTo>
                <a:lnTo>
                  <a:pt x="521076" y="1669528"/>
                </a:lnTo>
                <a:lnTo>
                  <a:pt x="560635" y="1690509"/>
                </a:lnTo>
                <a:lnTo>
                  <a:pt x="601396" y="1710957"/>
                </a:lnTo>
                <a:lnTo>
                  <a:pt x="643335" y="1730858"/>
                </a:lnTo>
                <a:lnTo>
                  <a:pt x="686424" y="1750201"/>
                </a:lnTo>
                <a:lnTo>
                  <a:pt x="730637" y="1768974"/>
                </a:lnTo>
                <a:lnTo>
                  <a:pt x="775948" y="1787163"/>
                </a:lnTo>
                <a:lnTo>
                  <a:pt x="822330" y="1804756"/>
                </a:lnTo>
                <a:lnTo>
                  <a:pt x="869758" y="1821740"/>
                </a:lnTo>
                <a:lnTo>
                  <a:pt x="918206" y="1838104"/>
                </a:lnTo>
                <a:lnTo>
                  <a:pt x="967646" y="1853835"/>
                </a:lnTo>
                <a:lnTo>
                  <a:pt x="1018052" y="1868920"/>
                </a:lnTo>
                <a:lnTo>
                  <a:pt x="1069399" y="1883347"/>
                </a:lnTo>
                <a:lnTo>
                  <a:pt x="1121659" y="1897103"/>
                </a:lnTo>
                <a:lnTo>
                  <a:pt x="1174808" y="1910176"/>
                </a:lnTo>
                <a:lnTo>
                  <a:pt x="1228818" y="1922553"/>
                </a:lnTo>
                <a:lnTo>
                  <a:pt x="1283662" y="1934222"/>
                </a:lnTo>
                <a:lnTo>
                  <a:pt x="1339316" y="1945171"/>
                </a:lnTo>
                <a:lnTo>
                  <a:pt x="1395752" y="1955386"/>
                </a:lnTo>
                <a:lnTo>
                  <a:pt x="1452945" y="1964856"/>
                </a:lnTo>
                <a:lnTo>
                  <a:pt x="1510867" y="1973568"/>
                </a:lnTo>
                <a:lnTo>
                  <a:pt x="1569493" y="1981509"/>
                </a:lnTo>
                <a:lnTo>
                  <a:pt x="1628796" y="1988668"/>
                </a:lnTo>
                <a:lnTo>
                  <a:pt x="1688751" y="1995031"/>
                </a:lnTo>
                <a:lnTo>
                  <a:pt x="1749330" y="2000586"/>
                </a:lnTo>
                <a:lnTo>
                  <a:pt x="1810508" y="2005321"/>
                </a:lnTo>
                <a:lnTo>
                  <a:pt x="1872258" y="2009223"/>
                </a:lnTo>
                <a:lnTo>
                  <a:pt x="1934554" y="2012279"/>
                </a:lnTo>
                <a:lnTo>
                  <a:pt x="1997370" y="2014478"/>
                </a:lnTo>
                <a:lnTo>
                  <a:pt x="2060679" y="2015806"/>
                </a:lnTo>
                <a:lnTo>
                  <a:pt x="2124455" y="2016252"/>
                </a:lnTo>
                <a:lnTo>
                  <a:pt x="2188232" y="2015806"/>
                </a:lnTo>
                <a:lnTo>
                  <a:pt x="2251541" y="2014478"/>
                </a:lnTo>
                <a:lnTo>
                  <a:pt x="2314357" y="2012279"/>
                </a:lnTo>
                <a:lnTo>
                  <a:pt x="2376653" y="2009223"/>
                </a:lnTo>
                <a:lnTo>
                  <a:pt x="2438403" y="2005321"/>
                </a:lnTo>
                <a:lnTo>
                  <a:pt x="2499581" y="2000586"/>
                </a:lnTo>
                <a:lnTo>
                  <a:pt x="2560160" y="1995031"/>
                </a:lnTo>
                <a:lnTo>
                  <a:pt x="2620115" y="1988668"/>
                </a:lnTo>
                <a:lnTo>
                  <a:pt x="2679418" y="1981509"/>
                </a:lnTo>
                <a:lnTo>
                  <a:pt x="2738044" y="1973568"/>
                </a:lnTo>
                <a:lnTo>
                  <a:pt x="2795966" y="1964856"/>
                </a:lnTo>
                <a:lnTo>
                  <a:pt x="2853159" y="1955386"/>
                </a:lnTo>
                <a:lnTo>
                  <a:pt x="2909595" y="1945171"/>
                </a:lnTo>
                <a:lnTo>
                  <a:pt x="2965249" y="1934222"/>
                </a:lnTo>
                <a:lnTo>
                  <a:pt x="3020093" y="1922553"/>
                </a:lnTo>
                <a:lnTo>
                  <a:pt x="3074103" y="1910176"/>
                </a:lnTo>
                <a:lnTo>
                  <a:pt x="3127252" y="1897103"/>
                </a:lnTo>
                <a:lnTo>
                  <a:pt x="3179512" y="1883347"/>
                </a:lnTo>
                <a:lnTo>
                  <a:pt x="3230859" y="1868920"/>
                </a:lnTo>
                <a:lnTo>
                  <a:pt x="3281265" y="1853835"/>
                </a:lnTo>
                <a:lnTo>
                  <a:pt x="3330705" y="1838104"/>
                </a:lnTo>
                <a:lnTo>
                  <a:pt x="3379153" y="1821740"/>
                </a:lnTo>
                <a:lnTo>
                  <a:pt x="3426581" y="1804756"/>
                </a:lnTo>
                <a:lnTo>
                  <a:pt x="3472963" y="1787163"/>
                </a:lnTo>
                <a:lnTo>
                  <a:pt x="3518274" y="1768974"/>
                </a:lnTo>
                <a:lnTo>
                  <a:pt x="3562487" y="1750201"/>
                </a:lnTo>
                <a:lnTo>
                  <a:pt x="3605576" y="1730858"/>
                </a:lnTo>
                <a:lnTo>
                  <a:pt x="3647515" y="1710957"/>
                </a:lnTo>
                <a:lnTo>
                  <a:pt x="3688276" y="1690509"/>
                </a:lnTo>
                <a:lnTo>
                  <a:pt x="3727835" y="1669528"/>
                </a:lnTo>
                <a:lnTo>
                  <a:pt x="3766164" y="1648026"/>
                </a:lnTo>
                <a:lnTo>
                  <a:pt x="3803237" y="1626016"/>
                </a:lnTo>
                <a:lnTo>
                  <a:pt x="3839029" y="1603510"/>
                </a:lnTo>
                <a:lnTo>
                  <a:pt x="3873512" y="1580520"/>
                </a:lnTo>
                <a:lnTo>
                  <a:pt x="3906661" y="1557059"/>
                </a:lnTo>
                <a:lnTo>
                  <a:pt x="3938449" y="1533139"/>
                </a:lnTo>
                <a:lnTo>
                  <a:pt x="3968850" y="1508773"/>
                </a:lnTo>
                <a:lnTo>
                  <a:pt x="3997837" y="1483974"/>
                </a:lnTo>
                <a:lnTo>
                  <a:pt x="4051467" y="1433124"/>
                </a:lnTo>
                <a:lnTo>
                  <a:pt x="4099128" y="1380689"/>
                </a:lnTo>
                <a:lnTo>
                  <a:pt x="4140610" y="1326770"/>
                </a:lnTo>
                <a:lnTo>
                  <a:pt x="4175702" y="1271464"/>
                </a:lnTo>
                <a:lnTo>
                  <a:pt x="4204195" y="1214874"/>
                </a:lnTo>
                <a:lnTo>
                  <a:pt x="4225878" y="1157098"/>
                </a:lnTo>
                <a:lnTo>
                  <a:pt x="4240541" y="1098236"/>
                </a:lnTo>
                <a:lnTo>
                  <a:pt x="4247973" y="1038388"/>
                </a:lnTo>
                <a:lnTo>
                  <a:pt x="4248911" y="1008126"/>
                </a:lnTo>
                <a:lnTo>
                  <a:pt x="4247973" y="977863"/>
                </a:lnTo>
                <a:lnTo>
                  <a:pt x="4240541" y="918015"/>
                </a:lnTo>
                <a:lnTo>
                  <a:pt x="4225878" y="859153"/>
                </a:lnTo>
                <a:lnTo>
                  <a:pt x="4204195" y="801377"/>
                </a:lnTo>
                <a:lnTo>
                  <a:pt x="4175702" y="744787"/>
                </a:lnTo>
                <a:lnTo>
                  <a:pt x="4140610" y="689481"/>
                </a:lnTo>
                <a:lnTo>
                  <a:pt x="4099128" y="635562"/>
                </a:lnTo>
                <a:lnTo>
                  <a:pt x="4051467" y="583127"/>
                </a:lnTo>
                <a:lnTo>
                  <a:pt x="3997837" y="532277"/>
                </a:lnTo>
                <a:lnTo>
                  <a:pt x="3968850" y="507478"/>
                </a:lnTo>
                <a:lnTo>
                  <a:pt x="3938449" y="483112"/>
                </a:lnTo>
                <a:lnTo>
                  <a:pt x="3906661" y="459192"/>
                </a:lnTo>
                <a:lnTo>
                  <a:pt x="3873512" y="435731"/>
                </a:lnTo>
                <a:lnTo>
                  <a:pt x="3839029" y="412741"/>
                </a:lnTo>
                <a:lnTo>
                  <a:pt x="3803237" y="390235"/>
                </a:lnTo>
                <a:lnTo>
                  <a:pt x="3766164" y="368225"/>
                </a:lnTo>
                <a:lnTo>
                  <a:pt x="3727835" y="346723"/>
                </a:lnTo>
                <a:lnTo>
                  <a:pt x="3688276" y="325742"/>
                </a:lnTo>
                <a:lnTo>
                  <a:pt x="3647515" y="305294"/>
                </a:lnTo>
                <a:lnTo>
                  <a:pt x="3605576" y="285393"/>
                </a:lnTo>
                <a:lnTo>
                  <a:pt x="3562487" y="266050"/>
                </a:lnTo>
                <a:lnTo>
                  <a:pt x="3518274" y="247277"/>
                </a:lnTo>
                <a:lnTo>
                  <a:pt x="3472963" y="229088"/>
                </a:lnTo>
                <a:lnTo>
                  <a:pt x="3426581" y="211495"/>
                </a:lnTo>
                <a:lnTo>
                  <a:pt x="3379153" y="194511"/>
                </a:lnTo>
                <a:lnTo>
                  <a:pt x="3330705" y="178147"/>
                </a:lnTo>
                <a:lnTo>
                  <a:pt x="3281265" y="162416"/>
                </a:lnTo>
                <a:lnTo>
                  <a:pt x="3230859" y="147331"/>
                </a:lnTo>
                <a:lnTo>
                  <a:pt x="3179512" y="132904"/>
                </a:lnTo>
                <a:lnTo>
                  <a:pt x="3127252" y="119148"/>
                </a:lnTo>
                <a:lnTo>
                  <a:pt x="3074103" y="106075"/>
                </a:lnTo>
                <a:lnTo>
                  <a:pt x="3020093" y="93698"/>
                </a:lnTo>
                <a:lnTo>
                  <a:pt x="2965249" y="82029"/>
                </a:lnTo>
                <a:lnTo>
                  <a:pt x="2909595" y="71080"/>
                </a:lnTo>
                <a:lnTo>
                  <a:pt x="2853159" y="60865"/>
                </a:lnTo>
                <a:lnTo>
                  <a:pt x="2795966" y="51395"/>
                </a:lnTo>
                <a:lnTo>
                  <a:pt x="2738044" y="42683"/>
                </a:lnTo>
                <a:lnTo>
                  <a:pt x="2679418" y="34742"/>
                </a:lnTo>
                <a:lnTo>
                  <a:pt x="2620115" y="27583"/>
                </a:lnTo>
                <a:lnTo>
                  <a:pt x="2560160" y="21220"/>
                </a:lnTo>
                <a:lnTo>
                  <a:pt x="2499581" y="15665"/>
                </a:lnTo>
                <a:lnTo>
                  <a:pt x="2438403" y="10930"/>
                </a:lnTo>
                <a:lnTo>
                  <a:pt x="2376653" y="7028"/>
                </a:lnTo>
                <a:lnTo>
                  <a:pt x="2314357" y="3972"/>
                </a:lnTo>
                <a:lnTo>
                  <a:pt x="2251541" y="1773"/>
                </a:lnTo>
                <a:lnTo>
                  <a:pt x="2188232" y="445"/>
                </a:lnTo>
                <a:lnTo>
                  <a:pt x="2124455" y="0"/>
                </a:lnTo>
                <a:close/>
              </a:path>
            </a:pathLst>
          </a:custGeom>
          <a:solidFill>
            <a:srgbClr val="C6FFEF">
              <a:alpha val="2901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3851275" y="4365625"/>
            <a:ext cx="4249738" cy="2017713"/>
          </a:xfrm>
          <a:custGeom>
            <a:avLst/>
            <a:gdLst/>
            <a:ahLst/>
            <a:cxnLst>
              <a:cxn ang="0">
                <a:pos x="14811" y="888455"/>
              </a:cxn>
              <a:cxn ang="0">
                <a:pos x="89943" y="716967"/>
              </a:cxn>
              <a:cxn ang="0">
                <a:pos x="223526" y="557498"/>
              </a:cxn>
              <a:cxn ang="0">
                <a:pos x="342250" y="459192"/>
              </a:cxn>
              <a:cxn ang="0">
                <a:pos x="445674" y="390235"/>
              </a:cxn>
              <a:cxn ang="0">
                <a:pos x="560635" y="325742"/>
              </a:cxn>
              <a:cxn ang="0">
                <a:pos x="686424" y="266050"/>
              </a:cxn>
              <a:cxn ang="0">
                <a:pos x="822330" y="211495"/>
              </a:cxn>
              <a:cxn ang="0">
                <a:pos x="967646" y="162416"/>
              </a:cxn>
              <a:cxn ang="0">
                <a:pos x="1121659" y="119148"/>
              </a:cxn>
              <a:cxn ang="0">
                <a:pos x="1283662" y="82029"/>
              </a:cxn>
              <a:cxn ang="0">
                <a:pos x="1452945" y="51395"/>
              </a:cxn>
              <a:cxn ang="0">
                <a:pos x="1628796" y="27583"/>
              </a:cxn>
              <a:cxn ang="0">
                <a:pos x="1810508" y="10930"/>
              </a:cxn>
              <a:cxn ang="0">
                <a:pos x="1997370" y="1773"/>
              </a:cxn>
              <a:cxn ang="0">
                <a:pos x="2188232" y="445"/>
              </a:cxn>
              <a:cxn ang="0">
                <a:pos x="2376653" y="7028"/>
              </a:cxn>
              <a:cxn ang="0">
                <a:pos x="2560160" y="21220"/>
              </a:cxn>
              <a:cxn ang="0">
                <a:pos x="2738044" y="42683"/>
              </a:cxn>
              <a:cxn ang="0">
                <a:pos x="2909595" y="71080"/>
              </a:cxn>
              <a:cxn ang="0">
                <a:pos x="3074103" y="106075"/>
              </a:cxn>
              <a:cxn ang="0">
                <a:pos x="3230859" y="147331"/>
              </a:cxn>
              <a:cxn ang="0">
                <a:pos x="3379153" y="194511"/>
              </a:cxn>
              <a:cxn ang="0">
                <a:pos x="3518274" y="247277"/>
              </a:cxn>
              <a:cxn ang="0">
                <a:pos x="3647515" y="305294"/>
              </a:cxn>
              <a:cxn ang="0">
                <a:pos x="3766164" y="368225"/>
              </a:cxn>
              <a:cxn ang="0">
                <a:pos x="3873512" y="435731"/>
              </a:cxn>
              <a:cxn ang="0">
                <a:pos x="3968850" y="507478"/>
              </a:cxn>
              <a:cxn ang="0">
                <a:pos x="4099128" y="635562"/>
              </a:cxn>
              <a:cxn ang="0">
                <a:pos x="4204195" y="801377"/>
              </a:cxn>
              <a:cxn ang="0">
                <a:pos x="4247973" y="977863"/>
              </a:cxn>
              <a:cxn ang="0">
                <a:pos x="4240541" y="1098236"/>
              </a:cxn>
              <a:cxn ang="0">
                <a:pos x="4175702" y="1271464"/>
              </a:cxn>
              <a:cxn ang="0">
                <a:pos x="4051467" y="1433124"/>
              </a:cxn>
              <a:cxn ang="0">
                <a:pos x="3938449" y="1533139"/>
              </a:cxn>
              <a:cxn ang="0">
                <a:pos x="3839029" y="1603510"/>
              </a:cxn>
              <a:cxn ang="0">
                <a:pos x="3727835" y="1669528"/>
              </a:cxn>
              <a:cxn ang="0">
                <a:pos x="3605576" y="1730858"/>
              </a:cxn>
              <a:cxn ang="0">
                <a:pos x="3472963" y="1787163"/>
              </a:cxn>
              <a:cxn ang="0">
                <a:pos x="3330705" y="1838104"/>
              </a:cxn>
              <a:cxn ang="0">
                <a:pos x="3179512" y="1883347"/>
              </a:cxn>
              <a:cxn ang="0">
                <a:pos x="3020093" y="1922553"/>
              </a:cxn>
              <a:cxn ang="0">
                <a:pos x="2853159" y="1955386"/>
              </a:cxn>
              <a:cxn ang="0">
                <a:pos x="2679418" y="1981509"/>
              </a:cxn>
              <a:cxn ang="0">
                <a:pos x="2499581" y="2000586"/>
              </a:cxn>
              <a:cxn ang="0">
                <a:pos x="2314357" y="2012279"/>
              </a:cxn>
              <a:cxn ang="0">
                <a:pos x="2124455" y="2016252"/>
              </a:cxn>
              <a:cxn ang="0">
                <a:pos x="1934554" y="2012279"/>
              </a:cxn>
              <a:cxn ang="0">
                <a:pos x="1749330" y="2000586"/>
              </a:cxn>
              <a:cxn ang="0">
                <a:pos x="1569493" y="1981509"/>
              </a:cxn>
              <a:cxn ang="0">
                <a:pos x="1395752" y="1955386"/>
              </a:cxn>
              <a:cxn ang="0">
                <a:pos x="1228818" y="1922553"/>
              </a:cxn>
              <a:cxn ang="0">
                <a:pos x="1069399" y="1883347"/>
              </a:cxn>
              <a:cxn ang="0">
                <a:pos x="918206" y="1838104"/>
              </a:cxn>
              <a:cxn ang="0">
                <a:pos x="775948" y="1787163"/>
              </a:cxn>
              <a:cxn ang="0">
                <a:pos x="643335" y="1730858"/>
              </a:cxn>
              <a:cxn ang="0">
                <a:pos x="521076" y="1669528"/>
              </a:cxn>
              <a:cxn ang="0">
                <a:pos x="409882" y="1603510"/>
              </a:cxn>
              <a:cxn ang="0">
                <a:pos x="310462" y="1533139"/>
              </a:cxn>
              <a:cxn ang="0">
                <a:pos x="197444" y="1433124"/>
              </a:cxn>
              <a:cxn ang="0">
                <a:pos x="73209" y="1271464"/>
              </a:cxn>
              <a:cxn ang="0">
                <a:pos x="8370" y="1098236"/>
              </a:cxn>
            </a:cxnLst>
            <a:rect l="0" t="0" r="r" b="b"/>
            <a:pathLst>
              <a:path w="4249420" h="2016760">
                <a:moveTo>
                  <a:pt x="0" y="1008126"/>
                </a:moveTo>
                <a:lnTo>
                  <a:pt x="3737" y="947822"/>
                </a:lnTo>
                <a:lnTo>
                  <a:pt x="14811" y="888455"/>
                </a:lnTo>
                <a:lnTo>
                  <a:pt x="33010" y="830123"/>
                </a:lnTo>
                <a:lnTo>
                  <a:pt x="58124" y="772927"/>
                </a:lnTo>
                <a:lnTo>
                  <a:pt x="89943" y="716967"/>
                </a:lnTo>
                <a:lnTo>
                  <a:pt x="128256" y="662342"/>
                </a:lnTo>
                <a:lnTo>
                  <a:pt x="172854" y="609152"/>
                </a:lnTo>
                <a:lnTo>
                  <a:pt x="223526" y="557498"/>
                </a:lnTo>
                <a:lnTo>
                  <a:pt x="280061" y="507478"/>
                </a:lnTo>
                <a:lnTo>
                  <a:pt x="310462" y="483112"/>
                </a:lnTo>
                <a:lnTo>
                  <a:pt x="342250" y="459192"/>
                </a:lnTo>
                <a:lnTo>
                  <a:pt x="375399" y="435731"/>
                </a:lnTo>
                <a:lnTo>
                  <a:pt x="409882" y="412741"/>
                </a:lnTo>
                <a:lnTo>
                  <a:pt x="445674" y="390235"/>
                </a:lnTo>
                <a:lnTo>
                  <a:pt x="482747" y="368225"/>
                </a:lnTo>
                <a:lnTo>
                  <a:pt x="521076" y="346723"/>
                </a:lnTo>
                <a:lnTo>
                  <a:pt x="560635" y="325742"/>
                </a:lnTo>
                <a:lnTo>
                  <a:pt x="601396" y="305294"/>
                </a:lnTo>
                <a:lnTo>
                  <a:pt x="643335" y="285393"/>
                </a:lnTo>
                <a:lnTo>
                  <a:pt x="686424" y="266050"/>
                </a:lnTo>
                <a:lnTo>
                  <a:pt x="730637" y="247277"/>
                </a:lnTo>
                <a:lnTo>
                  <a:pt x="775948" y="229088"/>
                </a:lnTo>
                <a:lnTo>
                  <a:pt x="822330" y="211495"/>
                </a:lnTo>
                <a:lnTo>
                  <a:pt x="869758" y="194511"/>
                </a:lnTo>
                <a:lnTo>
                  <a:pt x="918206" y="178147"/>
                </a:lnTo>
                <a:lnTo>
                  <a:pt x="967646" y="162416"/>
                </a:lnTo>
                <a:lnTo>
                  <a:pt x="1018052" y="147331"/>
                </a:lnTo>
                <a:lnTo>
                  <a:pt x="1069399" y="132904"/>
                </a:lnTo>
                <a:lnTo>
                  <a:pt x="1121659" y="119148"/>
                </a:lnTo>
                <a:lnTo>
                  <a:pt x="1174808" y="106075"/>
                </a:lnTo>
                <a:lnTo>
                  <a:pt x="1228818" y="93698"/>
                </a:lnTo>
                <a:lnTo>
                  <a:pt x="1283662" y="82029"/>
                </a:lnTo>
                <a:lnTo>
                  <a:pt x="1339316" y="71080"/>
                </a:lnTo>
                <a:lnTo>
                  <a:pt x="1395752" y="60865"/>
                </a:lnTo>
                <a:lnTo>
                  <a:pt x="1452945" y="51395"/>
                </a:lnTo>
                <a:lnTo>
                  <a:pt x="1510867" y="42683"/>
                </a:lnTo>
                <a:lnTo>
                  <a:pt x="1569493" y="34742"/>
                </a:lnTo>
                <a:lnTo>
                  <a:pt x="1628796" y="27583"/>
                </a:lnTo>
                <a:lnTo>
                  <a:pt x="1688751" y="21220"/>
                </a:lnTo>
                <a:lnTo>
                  <a:pt x="1749330" y="15665"/>
                </a:lnTo>
                <a:lnTo>
                  <a:pt x="1810508" y="10930"/>
                </a:lnTo>
                <a:lnTo>
                  <a:pt x="1872258" y="7028"/>
                </a:lnTo>
                <a:lnTo>
                  <a:pt x="1934554" y="3972"/>
                </a:lnTo>
                <a:lnTo>
                  <a:pt x="1997370" y="1773"/>
                </a:lnTo>
                <a:lnTo>
                  <a:pt x="2060679" y="445"/>
                </a:lnTo>
                <a:lnTo>
                  <a:pt x="2124455" y="0"/>
                </a:lnTo>
                <a:lnTo>
                  <a:pt x="2188232" y="445"/>
                </a:lnTo>
                <a:lnTo>
                  <a:pt x="2251541" y="1773"/>
                </a:lnTo>
                <a:lnTo>
                  <a:pt x="2314357" y="3972"/>
                </a:lnTo>
                <a:lnTo>
                  <a:pt x="2376653" y="7028"/>
                </a:lnTo>
                <a:lnTo>
                  <a:pt x="2438403" y="10930"/>
                </a:lnTo>
                <a:lnTo>
                  <a:pt x="2499581" y="15665"/>
                </a:lnTo>
                <a:lnTo>
                  <a:pt x="2560160" y="21220"/>
                </a:lnTo>
                <a:lnTo>
                  <a:pt x="2620115" y="27583"/>
                </a:lnTo>
                <a:lnTo>
                  <a:pt x="2679418" y="34742"/>
                </a:lnTo>
                <a:lnTo>
                  <a:pt x="2738044" y="42683"/>
                </a:lnTo>
                <a:lnTo>
                  <a:pt x="2795966" y="51395"/>
                </a:lnTo>
                <a:lnTo>
                  <a:pt x="2853159" y="60865"/>
                </a:lnTo>
                <a:lnTo>
                  <a:pt x="2909595" y="71080"/>
                </a:lnTo>
                <a:lnTo>
                  <a:pt x="2965249" y="82029"/>
                </a:lnTo>
                <a:lnTo>
                  <a:pt x="3020093" y="93698"/>
                </a:lnTo>
                <a:lnTo>
                  <a:pt x="3074103" y="106075"/>
                </a:lnTo>
                <a:lnTo>
                  <a:pt x="3127252" y="119148"/>
                </a:lnTo>
                <a:lnTo>
                  <a:pt x="3179512" y="132904"/>
                </a:lnTo>
                <a:lnTo>
                  <a:pt x="3230859" y="147331"/>
                </a:lnTo>
                <a:lnTo>
                  <a:pt x="3281265" y="162416"/>
                </a:lnTo>
                <a:lnTo>
                  <a:pt x="3330705" y="178147"/>
                </a:lnTo>
                <a:lnTo>
                  <a:pt x="3379153" y="194511"/>
                </a:lnTo>
                <a:lnTo>
                  <a:pt x="3426581" y="211495"/>
                </a:lnTo>
                <a:lnTo>
                  <a:pt x="3472963" y="229088"/>
                </a:lnTo>
                <a:lnTo>
                  <a:pt x="3518274" y="247277"/>
                </a:lnTo>
                <a:lnTo>
                  <a:pt x="3562487" y="266050"/>
                </a:lnTo>
                <a:lnTo>
                  <a:pt x="3605576" y="285393"/>
                </a:lnTo>
                <a:lnTo>
                  <a:pt x="3647515" y="305294"/>
                </a:lnTo>
                <a:lnTo>
                  <a:pt x="3688276" y="325742"/>
                </a:lnTo>
                <a:lnTo>
                  <a:pt x="3727835" y="346723"/>
                </a:lnTo>
                <a:lnTo>
                  <a:pt x="3766164" y="368225"/>
                </a:lnTo>
                <a:lnTo>
                  <a:pt x="3803237" y="390235"/>
                </a:lnTo>
                <a:lnTo>
                  <a:pt x="3839029" y="412741"/>
                </a:lnTo>
                <a:lnTo>
                  <a:pt x="3873512" y="435731"/>
                </a:lnTo>
                <a:lnTo>
                  <a:pt x="3906661" y="459192"/>
                </a:lnTo>
                <a:lnTo>
                  <a:pt x="3938449" y="483112"/>
                </a:lnTo>
                <a:lnTo>
                  <a:pt x="3968850" y="507478"/>
                </a:lnTo>
                <a:lnTo>
                  <a:pt x="3997837" y="532277"/>
                </a:lnTo>
                <a:lnTo>
                  <a:pt x="4051467" y="583127"/>
                </a:lnTo>
                <a:lnTo>
                  <a:pt x="4099128" y="635562"/>
                </a:lnTo>
                <a:lnTo>
                  <a:pt x="4140610" y="689481"/>
                </a:lnTo>
                <a:lnTo>
                  <a:pt x="4175702" y="744787"/>
                </a:lnTo>
                <a:lnTo>
                  <a:pt x="4204195" y="801377"/>
                </a:lnTo>
                <a:lnTo>
                  <a:pt x="4225878" y="859153"/>
                </a:lnTo>
                <a:lnTo>
                  <a:pt x="4240541" y="918015"/>
                </a:lnTo>
                <a:lnTo>
                  <a:pt x="4247973" y="977863"/>
                </a:lnTo>
                <a:lnTo>
                  <a:pt x="4248911" y="1008126"/>
                </a:lnTo>
                <a:lnTo>
                  <a:pt x="4247973" y="1038388"/>
                </a:lnTo>
                <a:lnTo>
                  <a:pt x="4240541" y="1098236"/>
                </a:lnTo>
                <a:lnTo>
                  <a:pt x="4225878" y="1157098"/>
                </a:lnTo>
                <a:lnTo>
                  <a:pt x="4204195" y="1214874"/>
                </a:lnTo>
                <a:lnTo>
                  <a:pt x="4175702" y="1271464"/>
                </a:lnTo>
                <a:lnTo>
                  <a:pt x="4140610" y="1326770"/>
                </a:lnTo>
                <a:lnTo>
                  <a:pt x="4099128" y="1380689"/>
                </a:lnTo>
                <a:lnTo>
                  <a:pt x="4051467" y="1433124"/>
                </a:lnTo>
                <a:lnTo>
                  <a:pt x="3997837" y="1483974"/>
                </a:lnTo>
                <a:lnTo>
                  <a:pt x="3968850" y="1508773"/>
                </a:lnTo>
                <a:lnTo>
                  <a:pt x="3938449" y="1533139"/>
                </a:lnTo>
                <a:lnTo>
                  <a:pt x="3906661" y="1557059"/>
                </a:lnTo>
                <a:lnTo>
                  <a:pt x="3873512" y="1580520"/>
                </a:lnTo>
                <a:lnTo>
                  <a:pt x="3839029" y="1603510"/>
                </a:lnTo>
                <a:lnTo>
                  <a:pt x="3803237" y="1626016"/>
                </a:lnTo>
                <a:lnTo>
                  <a:pt x="3766164" y="1648026"/>
                </a:lnTo>
                <a:lnTo>
                  <a:pt x="3727835" y="1669528"/>
                </a:lnTo>
                <a:lnTo>
                  <a:pt x="3688276" y="1690509"/>
                </a:lnTo>
                <a:lnTo>
                  <a:pt x="3647515" y="1710957"/>
                </a:lnTo>
                <a:lnTo>
                  <a:pt x="3605576" y="1730858"/>
                </a:lnTo>
                <a:lnTo>
                  <a:pt x="3562487" y="1750201"/>
                </a:lnTo>
                <a:lnTo>
                  <a:pt x="3518274" y="1768974"/>
                </a:lnTo>
                <a:lnTo>
                  <a:pt x="3472963" y="1787163"/>
                </a:lnTo>
                <a:lnTo>
                  <a:pt x="3426581" y="1804756"/>
                </a:lnTo>
                <a:lnTo>
                  <a:pt x="3379153" y="1821740"/>
                </a:lnTo>
                <a:lnTo>
                  <a:pt x="3330705" y="1838104"/>
                </a:lnTo>
                <a:lnTo>
                  <a:pt x="3281265" y="1853835"/>
                </a:lnTo>
                <a:lnTo>
                  <a:pt x="3230859" y="1868920"/>
                </a:lnTo>
                <a:lnTo>
                  <a:pt x="3179512" y="1883347"/>
                </a:lnTo>
                <a:lnTo>
                  <a:pt x="3127252" y="1897103"/>
                </a:lnTo>
                <a:lnTo>
                  <a:pt x="3074103" y="1910176"/>
                </a:lnTo>
                <a:lnTo>
                  <a:pt x="3020093" y="1922553"/>
                </a:lnTo>
                <a:lnTo>
                  <a:pt x="2965249" y="1934222"/>
                </a:lnTo>
                <a:lnTo>
                  <a:pt x="2909595" y="1945171"/>
                </a:lnTo>
                <a:lnTo>
                  <a:pt x="2853159" y="1955386"/>
                </a:lnTo>
                <a:lnTo>
                  <a:pt x="2795966" y="1964856"/>
                </a:lnTo>
                <a:lnTo>
                  <a:pt x="2738044" y="1973568"/>
                </a:lnTo>
                <a:lnTo>
                  <a:pt x="2679418" y="1981509"/>
                </a:lnTo>
                <a:lnTo>
                  <a:pt x="2620115" y="1988668"/>
                </a:lnTo>
                <a:lnTo>
                  <a:pt x="2560160" y="1995031"/>
                </a:lnTo>
                <a:lnTo>
                  <a:pt x="2499581" y="2000586"/>
                </a:lnTo>
                <a:lnTo>
                  <a:pt x="2438403" y="2005321"/>
                </a:lnTo>
                <a:lnTo>
                  <a:pt x="2376653" y="2009223"/>
                </a:lnTo>
                <a:lnTo>
                  <a:pt x="2314357" y="2012279"/>
                </a:lnTo>
                <a:lnTo>
                  <a:pt x="2251541" y="2014478"/>
                </a:lnTo>
                <a:lnTo>
                  <a:pt x="2188232" y="2015806"/>
                </a:lnTo>
                <a:lnTo>
                  <a:pt x="2124455" y="2016252"/>
                </a:lnTo>
                <a:lnTo>
                  <a:pt x="2060679" y="2015806"/>
                </a:lnTo>
                <a:lnTo>
                  <a:pt x="1997370" y="2014478"/>
                </a:lnTo>
                <a:lnTo>
                  <a:pt x="1934554" y="2012279"/>
                </a:lnTo>
                <a:lnTo>
                  <a:pt x="1872258" y="2009223"/>
                </a:lnTo>
                <a:lnTo>
                  <a:pt x="1810508" y="2005321"/>
                </a:lnTo>
                <a:lnTo>
                  <a:pt x="1749330" y="2000586"/>
                </a:lnTo>
                <a:lnTo>
                  <a:pt x="1688751" y="1995031"/>
                </a:lnTo>
                <a:lnTo>
                  <a:pt x="1628796" y="1988668"/>
                </a:lnTo>
                <a:lnTo>
                  <a:pt x="1569493" y="1981509"/>
                </a:lnTo>
                <a:lnTo>
                  <a:pt x="1510867" y="1973568"/>
                </a:lnTo>
                <a:lnTo>
                  <a:pt x="1452945" y="1964856"/>
                </a:lnTo>
                <a:lnTo>
                  <a:pt x="1395752" y="1955386"/>
                </a:lnTo>
                <a:lnTo>
                  <a:pt x="1339316" y="1945171"/>
                </a:lnTo>
                <a:lnTo>
                  <a:pt x="1283662" y="1934222"/>
                </a:lnTo>
                <a:lnTo>
                  <a:pt x="1228818" y="1922553"/>
                </a:lnTo>
                <a:lnTo>
                  <a:pt x="1174808" y="1910176"/>
                </a:lnTo>
                <a:lnTo>
                  <a:pt x="1121659" y="1897103"/>
                </a:lnTo>
                <a:lnTo>
                  <a:pt x="1069399" y="1883347"/>
                </a:lnTo>
                <a:lnTo>
                  <a:pt x="1018052" y="1868920"/>
                </a:lnTo>
                <a:lnTo>
                  <a:pt x="967646" y="1853835"/>
                </a:lnTo>
                <a:lnTo>
                  <a:pt x="918206" y="1838104"/>
                </a:lnTo>
                <a:lnTo>
                  <a:pt x="869758" y="1821740"/>
                </a:lnTo>
                <a:lnTo>
                  <a:pt x="822330" y="1804756"/>
                </a:lnTo>
                <a:lnTo>
                  <a:pt x="775948" y="1787163"/>
                </a:lnTo>
                <a:lnTo>
                  <a:pt x="730637" y="1768974"/>
                </a:lnTo>
                <a:lnTo>
                  <a:pt x="686424" y="1750201"/>
                </a:lnTo>
                <a:lnTo>
                  <a:pt x="643335" y="1730858"/>
                </a:lnTo>
                <a:lnTo>
                  <a:pt x="601396" y="1710957"/>
                </a:lnTo>
                <a:lnTo>
                  <a:pt x="560635" y="1690509"/>
                </a:lnTo>
                <a:lnTo>
                  <a:pt x="521076" y="1669528"/>
                </a:lnTo>
                <a:lnTo>
                  <a:pt x="482747" y="1648026"/>
                </a:lnTo>
                <a:lnTo>
                  <a:pt x="445674" y="1626016"/>
                </a:lnTo>
                <a:lnTo>
                  <a:pt x="409882" y="1603510"/>
                </a:lnTo>
                <a:lnTo>
                  <a:pt x="375399" y="1580520"/>
                </a:lnTo>
                <a:lnTo>
                  <a:pt x="342250" y="1557059"/>
                </a:lnTo>
                <a:lnTo>
                  <a:pt x="310462" y="1533139"/>
                </a:lnTo>
                <a:lnTo>
                  <a:pt x="280061" y="1508773"/>
                </a:lnTo>
                <a:lnTo>
                  <a:pt x="251074" y="1483974"/>
                </a:lnTo>
                <a:lnTo>
                  <a:pt x="197444" y="1433124"/>
                </a:lnTo>
                <a:lnTo>
                  <a:pt x="149783" y="1380689"/>
                </a:lnTo>
                <a:lnTo>
                  <a:pt x="108301" y="1326770"/>
                </a:lnTo>
                <a:lnTo>
                  <a:pt x="73209" y="1271464"/>
                </a:lnTo>
                <a:lnTo>
                  <a:pt x="44716" y="1214874"/>
                </a:lnTo>
                <a:lnTo>
                  <a:pt x="23033" y="1157098"/>
                </a:lnTo>
                <a:lnTo>
                  <a:pt x="8370" y="1098236"/>
                </a:lnTo>
                <a:lnTo>
                  <a:pt x="938" y="1038388"/>
                </a:lnTo>
                <a:lnTo>
                  <a:pt x="0" y="100812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How to create </a:t>
            </a:r>
            <a:r>
              <a:rPr sz="3600" dirty="0"/>
              <a:t>a </a:t>
            </a:r>
            <a:r>
              <a:rPr sz="3600" spc="-5" dirty="0"/>
              <a:t>routing table</a:t>
            </a:r>
            <a:r>
              <a:rPr sz="3600" spc="-30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29708" name="object 13"/>
          <p:cNvSpPr>
            <a:spLocks noChangeArrowheads="1"/>
          </p:cNvSpPr>
          <p:nvPr/>
        </p:nvSpPr>
        <p:spPr bwMode="auto">
          <a:xfrm>
            <a:off x="4067175" y="3716338"/>
            <a:ext cx="935038" cy="4492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5003800" y="3427413"/>
            <a:ext cx="1439863" cy="434975"/>
          </a:xfrm>
          <a:custGeom>
            <a:avLst/>
            <a:gdLst/>
            <a:ahLst/>
            <a:cxnLst>
              <a:cxn ang="0">
                <a:pos x="0" y="434340"/>
              </a:cxn>
              <a:cxn ang="0">
                <a:pos x="1440180" y="0"/>
              </a:cxn>
            </a:cxnLst>
            <a:rect l="0" t="0" r="r" b="b"/>
            <a:pathLst>
              <a:path w="1440179" h="434339">
                <a:moveTo>
                  <a:pt x="0" y="434340"/>
                </a:moveTo>
                <a:lnTo>
                  <a:pt x="144018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 noChangeArrowheads="1"/>
          </p:cNvSpPr>
          <p:nvPr/>
        </p:nvSpPr>
        <p:spPr bwMode="auto">
          <a:xfrm>
            <a:off x="5940425" y="2852738"/>
            <a:ext cx="2808288" cy="11525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5940425" y="2852738"/>
            <a:ext cx="2809875" cy="1152525"/>
          </a:xfrm>
          <a:custGeom>
            <a:avLst/>
            <a:gdLst/>
            <a:ahLst/>
            <a:cxnLst>
              <a:cxn ang="0">
                <a:pos x="6069" y="522161"/>
              </a:cxn>
              <a:cxn ang="0">
                <a:pos x="53006" y="418763"/>
              </a:cxn>
              <a:cxn ang="0">
                <a:pos x="142745" y="322739"/>
              </a:cxn>
              <a:cxn ang="0">
                <a:pos x="235539" y="256625"/>
              </a:cxn>
              <a:cxn ang="0">
                <a:pos x="308530" y="215777"/>
              </a:cxn>
              <a:cxn ang="0">
                <a:pos x="389792" y="177767"/>
              </a:cxn>
              <a:cxn ang="0">
                <a:pos x="478787" y="142820"/>
              </a:cxn>
              <a:cxn ang="0">
                <a:pos x="574974" y="111154"/>
              </a:cxn>
              <a:cxn ang="0">
                <a:pos x="677815" y="82992"/>
              </a:cxn>
              <a:cxn ang="0">
                <a:pos x="786770" y="58556"/>
              </a:cxn>
              <a:cxn ang="0">
                <a:pos x="901299" y="38066"/>
              </a:cxn>
              <a:cxn ang="0">
                <a:pos x="1020863" y="21744"/>
              </a:cxn>
              <a:cxn ang="0">
                <a:pos x="1144921" y="9811"/>
              </a:cxn>
              <a:cxn ang="0">
                <a:pos x="1272935" y="2489"/>
              </a:cxn>
              <a:cxn ang="0">
                <a:pos x="1404366" y="0"/>
              </a:cxn>
              <a:cxn ang="0">
                <a:pos x="1535796" y="2489"/>
              </a:cxn>
              <a:cxn ang="0">
                <a:pos x="1663810" y="9811"/>
              </a:cxn>
              <a:cxn ang="0">
                <a:pos x="1787868" y="21744"/>
              </a:cxn>
              <a:cxn ang="0">
                <a:pos x="1907432" y="38066"/>
              </a:cxn>
              <a:cxn ang="0">
                <a:pos x="2021961" y="58556"/>
              </a:cxn>
              <a:cxn ang="0">
                <a:pos x="2130916" y="82992"/>
              </a:cxn>
              <a:cxn ang="0">
                <a:pos x="2233757" y="111154"/>
              </a:cxn>
              <a:cxn ang="0">
                <a:pos x="2329944" y="142820"/>
              </a:cxn>
              <a:cxn ang="0">
                <a:pos x="2418939" y="177767"/>
              </a:cxn>
              <a:cxn ang="0">
                <a:pos x="2500201" y="215777"/>
              </a:cxn>
              <a:cxn ang="0">
                <a:pos x="2573192" y="256625"/>
              </a:cxn>
              <a:cxn ang="0">
                <a:pos x="2665986" y="322739"/>
              </a:cxn>
              <a:cxn ang="0">
                <a:pos x="2755725" y="418763"/>
              </a:cxn>
              <a:cxn ang="0">
                <a:pos x="2802662" y="522161"/>
              </a:cxn>
              <a:cxn ang="0">
                <a:pos x="2807203" y="603188"/>
              </a:cxn>
              <a:cxn ang="0">
                <a:pos x="2771640" y="708153"/>
              </a:cxn>
              <a:cxn ang="0">
                <a:pos x="2692197" y="806186"/>
              </a:cxn>
              <a:cxn ang="0">
                <a:pos x="2573192" y="895518"/>
              </a:cxn>
              <a:cxn ang="0">
                <a:pos x="2500201" y="936366"/>
              </a:cxn>
              <a:cxn ang="0">
                <a:pos x="2418939" y="974376"/>
              </a:cxn>
              <a:cxn ang="0">
                <a:pos x="2329944" y="1009323"/>
              </a:cxn>
              <a:cxn ang="0">
                <a:pos x="2233757" y="1040989"/>
              </a:cxn>
              <a:cxn ang="0">
                <a:pos x="2130916" y="1069151"/>
              </a:cxn>
              <a:cxn ang="0">
                <a:pos x="2021961" y="1093587"/>
              </a:cxn>
              <a:cxn ang="0">
                <a:pos x="1907432" y="1114077"/>
              </a:cxn>
              <a:cxn ang="0">
                <a:pos x="1787868" y="1130399"/>
              </a:cxn>
              <a:cxn ang="0">
                <a:pos x="1663810" y="1142332"/>
              </a:cxn>
              <a:cxn ang="0">
                <a:pos x="1535796" y="1149654"/>
              </a:cxn>
              <a:cxn ang="0">
                <a:pos x="1404366" y="1152144"/>
              </a:cxn>
              <a:cxn ang="0">
                <a:pos x="1272935" y="1149654"/>
              </a:cxn>
              <a:cxn ang="0">
                <a:pos x="1144921" y="1142332"/>
              </a:cxn>
              <a:cxn ang="0">
                <a:pos x="1020863" y="1130399"/>
              </a:cxn>
              <a:cxn ang="0">
                <a:pos x="901299" y="1114077"/>
              </a:cxn>
              <a:cxn ang="0">
                <a:pos x="786770" y="1093587"/>
              </a:cxn>
              <a:cxn ang="0">
                <a:pos x="677815" y="1069151"/>
              </a:cxn>
              <a:cxn ang="0">
                <a:pos x="574974" y="1040989"/>
              </a:cxn>
              <a:cxn ang="0">
                <a:pos x="478787" y="1009323"/>
              </a:cxn>
              <a:cxn ang="0">
                <a:pos x="389792" y="974376"/>
              </a:cxn>
              <a:cxn ang="0">
                <a:pos x="308530" y="936366"/>
              </a:cxn>
              <a:cxn ang="0">
                <a:pos x="235539" y="895518"/>
              </a:cxn>
              <a:cxn ang="0">
                <a:pos x="142745" y="829404"/>
              </a:cxn>
              <a:cxn ang="0">
                <a:pos x="53006" y="733380"/>
              </a:cxn>
              <a:cxn ang="0">
                <a:pos x="6069" y="629982"/>
              </a:cxn>
            </a:cxnLst>
            <a:rect l="0" t="0" r="r" b="b"/>
            <a:pathLst>
              <a:path w="2809240" h="1152525">
                <a:moveTo>
                  <a:pt x="0" y="576072"/>
                </a:moveTo>
                <a:lnTo>
                  <a:pt x="6069" y="522161"/>
                </a:lnTo>
                <a:lnTo>
                  <a:pt x="23918" y="469651"/>
                </a:lnTo>
                <a:lnTo>
                  <a:pt x="53006" y="418763"/>
                </a:lnTo>
                <a:lnTo>
                  <a:pt x="92795" y="369718"/>
                </a:lnTo>
                <a:lnTo>
                  <a:pt x="142745" y="322739"/>
                </a:lnTo>
                <a:lnTo>
                  <a:pt x="202315" y="278045"/>
                </a:lnTo>
                <a:lnTo>
                  <a:pt x="235539" y="256625"/>
                </a:lnTo>
                <a:lnTo>
                  <a:pt x="270967" y="235860"/>
                </a:lnTo>
                <a:lnTo>
                  <a:pt x="308530" y="215777"/>
                </a:lnTo>
                <a:lnTo>
                  <a:pt x="348160" y="196403"/>
                </a:lnTo>
                <a:lnTo>
                  <a:pt x="389792" y="177767"/>
                </a:lnTo>
                <a:lnTo>
                  <a:pt x="433356" y="159897"/>
                </a:lnTo>
                <a:lnTo>
                  <a:pt x="478787" y="142820"/>
                </a:lnTo>
                <a:lnTo>
                  <a:pt x="526015" y="126563"/>
                </a:lnTo>
                <a:lnTo>
                  <a:pt x="574974" y="111154"/>
                </a:lnTo>
                <a:lnTo>
                  <a:pt x="625597" y="96621"/>
                </a:lnTo>
                <a:lnTo>
                  <a:pt x="677815" y="82992"/>
                </a:lnTo>
                <a:lnTo>
                  <a:pt x="731562" y="70295"/>
                </a:lnTo>
                <a:lnTo>
                  <a:pt x="786770" y="58556"/>
                </a:lnTo>
                <a:lnTo>
                  <a:pt x="843372" y="47804"/>
                </a:lnTo>
                <a:lnTo>
                  <a:pt x="901299" y="38066"/>
                </a:lnTo>
                <a:lnTo>
                  <a:pt x="960485" y="29370"/>
                </a:lnTo>
                <a:lnTo>
                  <a:pt x="1020863" y="21744"/>
                </a:lnTo>
                <a:lnTo>
                  <a:pt x="1082364" y="15215"/>
                </a:lnTo>
                <a:lnTo>
                  <a:pt x="1144921" y="9811"/>
                </a:lnTo>
                <a:lnTo>
                  <a:pt x="1208468" y="5560"/>
                </a:lnTo>
                <a:lnTo>
                  <a:pt x="1272935" y="2489"/>
                </a:lnTo>
                <a:lnTo>
                  <a:pt x="1338257" y="627"/>
                </a:lnTo>
                <a:lnTo>
                  <a:pt x="1404366" y="0"/>
                </a:lnTo>
                <a:lnTo>
                  <a:pt x="1470474" y="627"/>
                </a:lnTo>
                <a:lnTo>
                  <a:pt x="1535796" y="2489"/>
                </a:lnTo>
                <a:lnTo>
                  <a:pt x="1600263" y="5560"/>
                </a:lnTo>
                <a:lnTo>
                  <a:pt x="1663810" y="9811"/>
                </a:lnTo>
                <a:lnTo>
                  <a:pt x="1726367" y="15215"/>
                </a:lnTo>
                <a:lnTo>
                  <a:pt x="1787868" y="21744"/>
                </a:lnTo>
                <a:lnTo>
                  <a:pt x="1848246" y="29370"/>
                </a:lnTo>
                <a:lnTo>
                  <a:pt x="1907432" y="38066"/>
                </a:lnTo>
                <a:lnTo>
                  <a:pt x="1965359" y="47804"/>
                </a:lnTo>
                <a:lnTo>
                  <a:pt x="2021961" y="58556"/>
                </a:lnTo>
                <a:lnTo>
                  <a:pt x="2077169" y="70295"/>
                </a:lnTo>
                <a:lnTo>
                  <a:pt x="2130916" y="82992"/>
                </a:lnTo>
                <a:lnTo>
                  <a:pt x="2183134" y="96621"/>
                </a:lnTo>
                <a:lnTo>
                  <a:pt x="2233757" y="111154"/>
                </a:lnTo>
                <a:lnTo>
                  <a:pt x="2282716" y="126563"/>
                </a:lnTo>
                <a:lnTo>
                  <a:pt x="2329944" y="142820"/>
                </a:lnTo>
                <a:lnTo>
                  <a:pt x="2375375" y="159897"/>
                </a:lnTo>
                <a:lnTo>
                  <a:pt x="2418939" y="177767"/>
                </a:lnTo>
                <a:lnTo>
                  <a:pt x="2460571" y="196403"/>
                </a:lnTo>
                <a:lnTo>
                  <a:pt x="2500201" y="215777"/>
                </a:lnTo>
                <a:lnTo>
                  <a:pt x="2537764" y="235860"/>
                </a:lnTo>
                <a:lnTo>
                  <a:pt x="2573192" y="256625"/>
                </a:lnTo>
                <a:lnTo>
                  <a:pt x="2606416" y="278045"/>
                </a:lnTo>
                <a:lnTo>
                  <a:pt x="2665986" y="322739"/>
                </a:lnTo>
                <a:lnTo>
                  <a:pt x="2715936" y="369718"/>
                </a:lnTo>
                <a:lnTo>
                  <a:pt x="2755725" y="418763"/>
                </a:lnTo>
                <a:lnTo>
                  <a:pt x="2784813" y="469651"/>
                </a:lnTo>
                <a:lnTo>
                  <a:pt x="2802662" y="522161"/>
                </a:lnTo>
                <a:lnTo>
                  <a:pt x="2808731" y="576072"/>
                </a:lnTo>
                <a:lnTo>
                  <a:pt x="2807203" y="603188"/>
                </a:lnTo>
                <a:lnTo>
                  <a:pt x="2795176" y="656426"/>
                </a:lnTo>
                <a:lnTo>
                  <a:pt x="2771640" y="708153"/>
                </a:lnTo>
                <a:lnTo>
                  <a:pt x="2737134" y="758147"/>
                </a:lnTo>
                <a:lnTo>
                  <a:pt x="2692197" y="806186"/>
                </a:lnTo>
                <a:lnTo>
                  <a:pt x="2637370" y="852051"/>
                </a:lnTo>
                <a:lnTo>
                  <a:pt x="2573192" y="895518"/>
                </a:lnTo>
                <a:lnTo>
                  <a:pt x="2537764" y="916283"/>
                </a:lnTo>
                <a:lnTo>
                  <a:pt x="2500201" y="936366"/>
                </a:lnTo>
                <a:lnTo>
                  <a:pt x="2460571" y="955740"/>
                </a:lnTo>
                <a:lnTo>
                  <a:pt x="2418939" y="974376"/>
                </a:lnTo>
                <a:lnTo>
                  <a:pt x="2375375" y="992246"/>
                </a:lnTo>
                <a:lnTo>
                  <a:pt x="2329944" y="1009323"/>
                </a:lnTo>
                <a:lnTo>
                  <a:pt x="2282716" y="1025580"/>
                </a:lnTo>
                <a:lnTo>
                  <a:pt x="2233757" y="1040989"/>
                </a:lnTo>
                <a:lnTo>
                  <a:pt x="2183134" y="1055522"/>
                </a:lnTo>
                <a:lnTo>
                  <a:pt x="2130916" y="1069151"/>
                </a:lnTo>
                <a:lnTo>
                  <a:pt x="2077169" y="1081848"/>
                </a:lnTo>
                <a:lnTo>
                  <a:pt x="2021961" y="1093587"/>
                </a:lnTo>
                <a:lnTo>
                  <a:pt x="1965359" y="1104339"/>
                </a:lnTo>
                <a:lnTo>
                  <a:pt x="1907432" y="1114077"/>
                </a:lnTo>
                <a:lnTo>
                  <a:pt x="1848246" y="1122773"/>
                </a:lnTo>
                <a:lnTo>
                  <a:pt x="1787868" y="1130399"/>
                </a:lnTo>
                <a:lnTo>
                  <a:pt x="1726367" y="1136928"/>
                </a:lnTo>
                <a:lnTo>
                  <a:pt x="1663810" y="1142332"/>
                </a:lnTo>
                <a:lnTo>
                  <a:pt x="1600263" y="1146583"/>
                </a:lnTo>
                <a:lnTo>
                  <a:pt x="1535796" y="1149654"/>
                </a:lnTo>
                <a:lnTo>
                  <a:pt x="1470474" y="1151516"/>
                </a:lnTo>
                <a:lnTo>
                  <a:pt x="1404366" y="1152144"/>
                </a:lnTo>
                <a:lnTo>
                  <a:pt x="1338257" y="1151516"/>
                </a:lnTo>
                <a:lnTo>
                  <a:pt x="1272935" y="1149654"/>
                </a:lnTo>
                <a:lnTo>
                  <a:pt x="1208468" y="1146583"/>
                </a:lnTo>
                <a:lnTo>
                  <a:pt x="1144921" y="1142332"/>
                </a:lnTo>
                <a:lnTo>
                  <a:pt x="1082364" y="1136928"/>
                </a:lnTo>
                <a:lnTo>
                  <a:pt x="1020863" y="1130399"/>
                </a:lnTo>
                <a:lnTo>
                  <a:pt x="960485" y="1122773"/>
                </a:lnTo>
                <a:lnTo>
                  <a:pt x="901299" y="1114077"/>
                </a:lnTo>
                <a:lnTo>
                  <a:pt x="843372" y="1104339"/>
                </a:lnTo>
                <a:lnTo>
                  <a:pt x="786770" y="1093587"/>
                </a:lnTo>
                <a:lnTo>
                  <a:pt x="731562" y="1081848"/>
                </a:lnTo>
                <a:lnTo>
                  <a:pt x="677815" y="1069151"/>
                </a:lnTo>
                <a:lnTo>
                  <a:pt x="625597" y="1055522"/>
                </a:lnTo>
                <a:lnTo>
                  <a:pt x="574974" y="1040989"/>
                </a:lnTo>
                <a:lnTo>
                  <a:pt x="526015" y="1025580"/>
                </a:lnTo>
                <a:lnTo>
                  <a:pt x="478787" y="1009323"/>
                </a:lnTo>
                <a:lnTo>
                  <a:pt x="433356" y="992246"/>
                </a:lnTo>
                <a:lnTo>
                  <a:pt x="389792" y="974376"/>
                </a:lnTo>
                <a:lnTo>
                  <a:pt x="348160" y="955740"/>
                </a:lnTo>
                <a:lnTo>
                  <a:pt x="308530" y="936366"/>
                </a:lnTo>
                <a:lnTo>
                  <a:pt x="270967" y="916283"/>
                </a:lnTo>
                <a:lnTo>
                  <a:pt x="235539" y="895518"/>
                </a:lnTo>
                <a:lnTo>
                  <a:pt x="202315" y="874098"/>
                </a:lnTo>
                <a:lnTo>
                  <a:pt x="142745" y="829404"/>
                </a:lnTo>
                <a:lnTo>
                  <a:pt x="92795" y="782425"/>
                </a:lnTo>
                <a:lnTo>
                  <a:pt x="53006" y="733380"/>
                </a:lnTo>
                <a:lnTo>
                  <a:pt x="23918" y="682492"/>
                </a:lnTo>
                <a:lnTo>
                  <a:pt x="6069" y="629982"/>
                </a:lnTo>
                <a:lnTo>
                  <a:pt x="0" y="5760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898525" y="2244725"/>
            <a:ext cx="7102475" cy="137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Manual Configure </a:t>
            </a:r>
            <a:r>
              <a:rPr lang="th-TH" sz="32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32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320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Easy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3"/>
              </a:spcBef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2400" b="1">
                <a:latin typeface="Tahoma" pitchFamily="34" charset="0"/>
                <a:cs typeface="Tahoma" pitchFamily="34" charset="0"/>
              </a:rPr>
              <a:t>Internet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13" name="object 18"/>
          <p:cNvSpPr>
            <a:spLocks noChangeArrowheads="1"/>
          </p:cNvSpPr>
          <p:nvPr/>
        </p:nvSpPr>
        <p:spPr bwMode="auto">
          <a:xfrm>
            <a:off x="971550" y="3789363"/>
            <a:ext cx="649288" cy="6064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14" name="object 19"/>
          <p:cNvSpPr>
            <a:spLocks noChangeArrowheads="1"/>
          </p:cNvSpPr>
          <p:nvPr/>
        </p:nvSpPr>
        <p:spPr bwMode="auto">
          <a:xfrm>
            <a:off x="2482850" y="4365625"/>
            <a:ext cx="862013" cy="4032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1296988" y="4395788"/>
            <a:ext cx="1185862" cy="171450"/>
          </a:xfrm>
          <a:custGeom>
            <a:avLst/>
            <a:gdLst/>
            <a:ahLst/>
            <a:cxnLst>
              <a:cxn ang="0">
                <a:pos x="1185926" y="171449"/>
              </a:cxn>
              <a:cxn ang="0">
                <a:pos x="592963" y="171449"/>
              </a:cxn>
              <a:cxn ang="0">
                <a:pos x="592963" y="0"/>
              </a:cxn>
              <a:cxn ang="0">
                <a:pos x="0" y="0"/>
              </a:cxn>
            </a:cxnLst>
            <a:rect l="0" t="0" r="r" b="b"/>
            <a:pathLst>
              <a:path w="1186180" h="171450">
                <a:moveTo>
                  <a:pt x="1185926" y="171449"/>
                </a:moveTo>
                <a:lnTo>
                  <a:pt x="592963" y="171449"/>
                </a:lnTo>
                <a:lnTo>
                  <a:pt x="592963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 noChangeArrowheads="1"/>
          </p:cNvSpPr>
          <p:nvPr/>
        </p:nvSpPr>
        <p:spPr bwMode="auto">
          <a:xfrm>
            <a:off x="1547813" y="4652963"/>
            <a:ext cx="649287" cy="6064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1871663" y="4768850"/>
            <a:ext cx="1042987" cy="490538"/>
          </a:xfrm>
          <a:custGeom>
            <a:avLst/>
            <a:gdLst/>
            <a:ahLst/>
            <a:cxnLst>
              <a:cxn ang="0">
                <a:pos x="0" y="490600"/>
              </a:cxn>
              <a:cxn ang="0">
                <a:pos x="521461" y="490600"/>
              </a:cxn>
              <a:cxn ang="0">
                <a:pos x="521461" y="0"/>
              </a:cxn>
              <a:cxn ang="0">
                <a:pos x="1043051" y="0"/>
              </a:cxn>
            </a:cxnLst>
            <a:rect l="0" t="0" r="r" b="b"/>
            <a:pathLst>
              <a:path w="1043305" h="490854">
                <a:moveTo>
                  <a:pt x="0" y="490600"/>
                </a:moveTo>
                <a:lnTo>
                  <a:pt x="521461" y="490600"/>
                </a:lnTo>
                <a:lnTo>
                  <a:pt x="521461" y="0"/>
                </a:lnTo>
                <a:lnTo>
                  <a:pt x="104305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3203575" y="4003675"/>
            <a:ext cx="1009650" cy="650875"/>
          </a:xfrm>
          <a:custGeom>
            <a:avLst/>
            <a:gdLst/>
            <a:ahLst/>
            <a:cxnLst>
              <a:cxn ang="0">
                <a:pos x="0" y="650747"/>
              </a:cxn>
              <a:cxn ang="0">
                <a:pos x="1008888" y="0"/>
              </a:cxn>
            </a:cxnLst>
            <a:rect l="0" t="0" r="r" b="b"/>
            <a:pathLst>
              <a:path w="1009014" h="650875">
                <a:moveTo>
                  <a:pt x="0" y="650747"/>
                </a:moveTo>
                <a:lnTo>
                  <a:pt x="1008888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500063" y="3357563"/>
            <a:ext cx="2992437" cy="2447925"/>
          </a:xfrm>
          <a:custGeom>
            <a:avLst/>
            <a:gdLst/>
            <a:ahLst/>
            <a:cxnLst>
              <a:cxn ang="0">
                <a:pos x="1391943" y="2943"/>
              </a:cxn>
              <a:cxn ang="0">
                <a:pos x="1238713" y="18096"/>
              </a:cxn>
              <a:cxn ang="0">
                <a:pos x="1090644" y="45549"/>
              </a:cxn>
              <a:cxn ang="0">
                <a:pos x="948538" y="84648"/>
              </a:cxn>
              <a:cxn ang="0">
                <a:pos x="813195" y="134739"/>
              </a:cxn>
              <a:cxn ang="0">
                <a:pos x="685417" y="195165"/>
              </a:cxn>
              <a:cxn ang="0">
                <a:pos x="566006" y="265272"/>
              </a:cxn>
              <a:cxn ang="0">
                <a:pos x="455762" y="344405"/>
              </a:cxn>
              <a:cxn ang="0">
                <a:pos x="355487" y="431908"/>
              </a:cxn>
              <a:cxn ang="0">
                <a:pos x="265982" y="527127"/>
              </a:cxn>
              <a:cxn ang="0">
                <a:pos x="188048" y="629405"/>
              </a:cxn>
              <a:cxn ang="0">
                <a:pos x="122487" y="738089"/>
              </a:cxn>
              <a:cxn ang="0">
                <a:pos x="70101" y="852522"/>
              </a:cxn>
              <a:cxn ang="0">
                <a:pos x="31690" y="972051"/>
              </a:cxn>
              <a:cxn ang="0">
                <a:pos x="8056" y="1096019"/>
              </a:cxn>
              <a:cxn ang="0">
                <a:pos x="0" y="1223771"/>
              </a:cxn>
              <a:cxn ang="0">
                <a:pos x="8056" y="1351524"/>
              </a:cxn>
              <a:cxn ang="0">
                <a:pos x="31690" y="1475492"/>
              </a:cxn>
              <a:cxn ang="0">
                <a:pos x="70101" y="1595021"/>
              </a:cxn>
              <a:cxn ang="0">
                <a:pos x="122487" y="1709454"/>
              </a:cxn>
              <a:cxn ang="0">
                <a:pos x="188048" y="1818138"/>
              </a:cxn>
              <a:cxn ang="0">
                <a:pos x="265982" y="1920416"/>
              </a:cxn>
              <a:cxn ang="0">
                <a:pos x="355487" y="2015635"/>
              </a:cxn>
              <a:cxn ang="0">
                <a:pos x="455762" y="2103138"/>
              </a:cxn>
              <a:cxn ang="0">
                <a:pos x="566006" y="2182271"/>
              </a:cxn>
              <a:cxn ang="0">
                <a:pos x="685417" y="2252378"/>
              </a:cxn>
              <a:cxn ang="0">
                <a:pos x="813195" y="2312804"/>
              </a:cxn>
              <a:cxn ang="0">
                <a:pos x="948538" y="2362895"/>
              </a:cxn>
              <a:cxn ang="0">
                <a:pos x="1090644" y="2401994"/>
              </a:cxn>
              <a:cxn ang="0">
                <a:pos x="1238713" y="2429447"/>
              </a:cxn>
              <a:cxn ang="0">
                <a:pos x="1391943" y="2444600"/>
              </a:cxn>
              <a:cxn ang="0">
                <a:pos x="1549106" y="2446803"/>
              </a:cxn>
              <a:cxn ang="0">
                <a:pos x="1703876" y="2435897"/>
              </a:cxn>
              <a:cxn ang="0">
                <a:pos x="1853753" y="2412472"/>
              </a:cxn>
              <a:cxn ang="0">
                <a:pos x="1997935" y="2377181"/>
              </a:cxn>
              <a:cxn ang="0">
                <a:pos x="2135621" y="2330682"/>
              </a:cxn>
              <a:cxn ang="0">
                <a:pos x="2266009" y="2273628"/>
              </a:cxn>
              <a:cxn ang="0">
                <a:pos x="2388299" y="2206675"/>
              </a:cxn>
              <a:cxn ang="0">
                <a:pos x="2501688" y="2130478"/>
              </a:cxn>
              <a:cxn ang="0">
                <a:pos x="2605376" y="2045692"/>
              </a:cxn>
              <a:cxn ang="0">
                <a:pos x="2698561" y="1952973"/>
              </a:cxn>
              <a:cxn ang="0">
                <a:pos x="2780441" y="1852975"/>
              </a:cxn>
              <a:cxn ang="0">
                <a:pos x="2850216" y="1746353"/>
              </a:cxn>
              <a:cxn ang="0">
                <a:pos x="2907084" y="1633764"/>
              </a:cxn>
              <a:cxn ang="0">
                <a:pos x="2950243" y="1515861"/>
              </a:cxn>
              <a:cxn ang="0">
                <a:pos x="2978892" y="1393300"/>
              </a:cxn>
              <a:cxn ang="0">
                <a:pos x="2992230" y="1266736"/>
              </a:cxn>
              <a:cxn ang="0">
                <a:pos x="2989535" y="1138215"/>
              </a:cxn>
              <a:cxn ang="0">
                <a:pos x="2971004" y="1012913"/>
              </a:cxn>
              <a:cxn ang="0">
                <a:pos x="2937429" y="891831"/>
              </a:cxn>
              <a:cxn ang="0">
                <a:pos x="2889612" y="775627"/>
              </a:cxn>
              <a:cxn ang="0">
                <a:pos x="2828352" y="664954"/>
              </a:cxn>
              <a:cxn ang="0">
                <a:pos x="2754453" y="560467"/>
              </a:cxn>
              <a:cxn ang="0">
                <a:pos x="2668716" y="462823"/>
              </a:cxn>
              <a:cxn ang="0">
                <a:pos x="2571941" y="372675"/>
              </a:cxn>
              <a:cxn ang="0">
                <a:pos x="2464930" y="290679"/>
              </a:cxn>
              <a:cxn ang="0">
                <a:pos x="2348485" y="217491"/>
              </a:cxn>
              <a:cxn ang="0">
                <a:pos x="2223407" y="153765"/>
              </a:cxn>
              <a:cxn ang="0">
                <a:pos x="2090497" y="100156"/>
              </a:cxn>
              <a:cxn ang="0">
                <a:pos x="1950557" y="57320"/>
              </a:cxn>
              <a:cxn ang="0">
                <a:pos x="1804387" y="25912"/>
              </a:cxn>
              <a:cxn ang="0">
                <a:pos x="1652791" y="6587"/>
              </a:cxn>
              <a:cxn ang="0">
                <a:pos x="1496567" y="0"/>
              </a:cxn>
            </a:cxnLst>
            <a:rect l="0" t="0" r="r" b="b"/>
            <a:pathLst>
              <a:path w="2993390" h="2447925">
                <a:moveTo>
                  <a:pt x="1496567" y="0"/>
                </a:moveTo>
                <a:lnTo>
                  <a:pt x="1444028" y="740"/>
                </a:lnTo>
                <a:lnTo>
                  <a:pt x="1391943" y="2943"/>
                </a:lnTo>
                <a:lnTo>
                  <a:pt x="1340342" y="6587"/>
                </a:lnTo>
                <a:lnTo>
                  <a:pt x="1289256" y="11646"/>
                </a:lnTo>
                <a:lnTo>
                  <a:pt x="1238713" y="18096"/>
                </a:lnTo>
                <a:lnTo>
                  <a:pt x="1188744" y="25912"/>
                </a:lnTo>
                <a:lnTo>
                  <a:pt x="1139378" y="35071"/>
                </a:lnTo>
                <a:lnTo>
                  <a:pt x="1090644" y="45549"/>
                </a:lnTo>
                <a:lnTo>
                  <a:pt x="1042574" y="57320"/>
                </a:lnTo>
                <a:lnTo>
                  <a:pt x="995195" y="70362"/>
                </a:lnTo>
                <a:lnTo>
                  <a:pt x="948538" y="84648"/>
                </a:lnTo>
                <a:lnTo>
                  <a:pt x="902633" y="100156"/>
                </a:lnTo>
                <a:lnTo>
                  <a:pt x="857509" y="116861"/>
                </a:lnTo>
                <a:lnTo>
                  <a:pt x="813195" y="134739"/>
                </a:lnTo>
                <a:lnTo>
                  <a:pt x="769723" y="153765"/>
                </a:lnTo>
                <a:lnTo>
                  <a:pt x="727120" y="173915"/>
                </a:lnTo>
                <a:lnTo>
                  <a:pt x="685417" y="195165"/>
                </a:lnTo>
                <a:lnTo>
                  <a:pt x="644644" y="217491"/>
                </a:lnTo>
                <a:lnTo>
                  <a:pt x="604831" y="240868"/>
                </a:lnTo>
                <a:lnTo>
                  <a:pt x="566006" y="265272"/>
                </a:lnTo>
                <a:lnTo>
                  <a:pt x="528200" y="290679"/>
                </a:lnTo>
                <a:lnTo>
                  <a:pt x="491442" y="317065"/>
                </a:lnTo>
                <a:lnTo>
                  <a:pt x="455762" y="344405"/>
                </a:lnTo>
                <a:lnTo>
                  <a:pt x="421189" y="372675"/>
                </a:lnTo>
                <a:lnTo>
                  <a:pt x="387754" y="401851"/>
                </a:lnTo>
                <a:lnTo>
                  <a:pt x="355487" y="431908"/>
                </a:lnTo>
                <a:lnTo>
                  <a:pt x="324415" y="462823"/>
                </a:lnTo>
                <a:lnTo>
                  <a:pt x="294570" y="494570"/>
                </a:lnTo>
                <a:lnTo>
                  <a:pt x="265982" y="527127"/>
                </a:lnTo>
                <a:lnTo>
                  <a:pt x="238678" y="560467"/>
                </a:lnTo>
                <a:lnTo>
                  <a:pt x="212691" y="594568"/>
                </a:lnTo>
                <a:lnTo>
                  <a:pt x="188048" y="629405"/>
                </a:lnTo>
                <a:lnTo>
                  <a:pt x="164780" y="664954"/>
                </a:lnTo>
                <a:lnTo>
                  <a:pt x="142917" y="701190"/>
                </a:lnTo>
                <a:lnTo>
                  <a:pt x="122487" y="738089"/>
                </a:lnTo>
                <a:lnTo>
                  <a:pt x="103522" y="775627"/>
                </a:lnTo>
                <a:lnTo>
                  <a:pt x="86050" y="813779"/>
                </a:lnTo>
                <a:lnTo>
                  <a:pt x="70101" y="852522"/>
                </a:lnTo>
                <a:lnTo>
                  <a:pt x="55705" y="891831"/>
                </a:lnTo>
                <a:lnTo>
                  <a:pt x="42891" y="931682"/>
                </a:lnTo>
                <a:lnTo>
                  <a:pt x="31690" y="972051"/>
                </a:lnTo>
                <a:lnTo>
                  <a:pt x="22130" y="1012913"/>
                </a:lnTo>
                <a:lnTo>
                  <a:pt x="14242" y="1054243"/>
                </a:lnTo>
                <a:lnTo>
                  <a:pt x="8056" y="1096019"/>
                </a:lnTo>
                <a:lnTo>
                  <a:pt x="3600" y="1138215"/>
                </a:lnTo>
                <a:lnTo>
                  <a:pt x="905" y="1180807"/>
                </a:lnTo>
                <a:lnTo>
                  <a:pt x="0" y="1223771"/>
                </a:lnTo>
                <a:lnTo>
                  <a:pt x="905" y="1266736"/>
                </a:lnTo>
                <a:lnTo>
                  <a:pt x="3600" y="1309328"/>
                </a:lnTo>
                <a:lnTo>
                  <a:pt x="8056" y="1351524"/>
                </a:lnTo>
                <a:lnTo>
                  <a:pt x="14242" y="1393300"/>
                </a:lnTo>
                <a:lnTo>
                  <a:pt x="22130" y="1434630"/>
                </a:lnTo>
                <a:lnTo>
                  <a:pt x="31690" y="1475492"/>
                </a:lnTo>
                <a:lnTo>
                  <a:pt x="42891" y="1515861"/>
                </a:lnTo>
                <a:lnTo>
                  <a:pt x="55705" y="1555712"/>
                </a:lnTo>
                <a:lnTo>
                  <a:pt x="70101" y="1595021"/>
                </a:lnTo>
                <a:lnTo>
                  <a:pt x="86050" y="1633764"/>
                </a:lnTo>
                <a:lnTo>
                  <a:pt x="103522" y="1671916"/>
                </a:lnTo>
                <a:lnTo>
                  <a:pt x="122487" y="1709454"/>
                </a:lnTo>
                <a:lnTo>
                  <a:pt x="142917" y="1746353"/>
                </a:lnTo>
                <a:lnTo>
                  <a:pt x="164780" y="1782589"/>
                </a:lnTo>
                <a:lnTo>
                  <a:pt x="188048" y="1818138"/>
                </a:lnTo>
                <a:lnTo>
                  <a:pt x="212691" y="1852975"/>
                </a:lnTo>
                <a:lnTo>
                  <a:pt x="238678" y="1887076"/>
                </a:lnTo>
                <a:lnTo>
                  <a:pt x="265982" y="1920416"/>
                </a:lnTo>
                <a:lnTo>
                  <a:pt x="294570" y="1952973"/>
                </a:lnTo>
                <a:lnTo>
                  <a:pt x="324415" y="1984720"/>
                </a:lnTo>
                <a:lnTo>
                  <a:pt x="355487" y="2015635"/>
                </a:lnTo>
                <a:lnTo>
                  <a:pt x="387754" y="2045692"/>
                </a:lnTo>
                <a:lnTo>
                  <a:pt x="421189" y="2074868"/>
                </a:lnTo>
                <a:lnTo>
                  <a:pt x="455762" y="2103138"/>
                </a:lnTo>
                <a:lnTo>
                  <a:pt x="491442" y="2130478"/>
                </a:lnTo>
                <a:lnTo>
                  <a:pt x="528200" y="2156864"/>
                </a:lnTo>
                <a:lnTo>
                  <a:pt x="566006" y="2182271"/>
                </a:lnTo>
                <a:lnTo>
                  <a:pt x="604831" y="2206675"/>
                </a:lnTo>
                <a:lnTo>
                  <a:pt x="644644" y="2230052"/>
                </a:lnTo>
                <a:lnTo>
                  <a:pt x="685417" y="2252378"/>
                </a:lnTo>
                <a:lnTo>
                  <a:pt x="727120" y="2273628"/>
                </a:lnTo>
                <a:lnTo>
                  <a:pt x="769723" y="2293778"/>
                </a:lnTo>
                <a:lnTo>
                  <a:pt x="813195" y="2312804"/>
                </a:lnTo>
                <a:lnTo>
                  <a:pt x="857509" y="2330682"/>
                </a:lnTo>
                <a:lnTo>
                  <a:pt x="902633" y="2347387"/>
                </a:lnTo>
                <a:lnTo>
                  <a:pt x="948538" y="2362895"/>
                </a:lnTo>
                <a:lnTo>
                  <a:pt x="995195" y="2377181"/>
                </a:lnTo>
                <a:lnTo>
                  <a:pt x="1042574" y="2390223"/>
                </a:lnTo>
                <a:lnTo>
                  <a:pt x="1090644" y="2401994"/>
                </a:lnTo>
                <a:lnTo>
                  <a:pt x="1139378" y="2412472"/>
                </a:lnTo>
                <a:lnTo>
                  <a:pt x="1188744" y="2421631"/>
                </a:lnTo>
                <a:lnTo>
                  <a:pt x="1238713" y="2429447"/>
                </a:lnTo>
                <a:lnTo>
                  <a:pt x="1289256" y="2435897"/>
                </a:lnTo>
                <a:lnTo>
                  <a:pt x="1340342" y="2440956"/>
                </a:lnTo>
                <a:lnTo>
                  <a:pt x="1391943" y="2444600"/>
                </a:lnTo>
                <a:lnTo>
                  <a:pt x="1444028" y="2446803"/>
                </a:lnTo>
                <a:lnTo>
                  <a:pt x="1496567" y="2447543"/>
                </a:lnTo>
                <a:lnTo>
                  <a:pt x="1549106" y="2446803"/>
                </a:lnTo>
                <a:lnTo>
                  <a:pt x="1601191" y="2444600"/>
                </a:lnTo>
                <a:lnTo>
                  <a:pt x="1652791" y="2440956"/>
                </a:lnTo>
                <a:lnTo>
                  <a:pt x="1703876" y="2435897"/>
                </a:lnTo>
                <a:lnTo>
                  <a:pt x="1754419" y="2429447"/>
                </a:lnTo>
                <a:lnTo>
                  <a:pt x="1804387" y="2421631"/>
                </a:lnTo>
                <a:lnTo>
                  <a:pt x="1853753" y="2412472"/>
                </a:lnTo>
                <a:lnTo>
                  <a:pt x="1902486" y="2401994"/>
                </a:lnTo>
                <a:lnTo>
                  <a:pt x="1950557" y="2390223"/>
                </a:lnTo>
                <a:lnTo>
                  <a:pt x="1997935" y="2377181"/>
                </a:lnTo>
                <a:lnTo>
                  <a:pt x="2044592" y="2362895"/>
                </a:lnTo>
                <a:lnTo>
                  <a:pt x="2090497" y="2347387"/>
                </a:lnTo>
                <a:lnTo>
                  <a:pt x="2135621" y="2330682"/>
                </a:lnTo>
                <a:lnTo>
                  <a:pt x="2179934" y="2312804"/>
                </a:lnTo>
                <a:lnTo>
                  <a:pt x="2223407" y="2293778"/>
                </a:lnTo>
                <a:lnTo>
                  <a:pt x="2266009" y="2273628"/>
                </a:lnTo>
                <a:lnTo>
                  <a:pt x="2307712" y="2252378"/>
                </a:lnTo>
                <a:lnTo>
                  <a:pt x="2348485" y="2230052"/>
                </a:lnTo>
                <a:lnTo>
                  <a:pt x="2388299" y="2206675"/>
                </a:lnTo>
                <a:lnTo>
                  <a:pt x="2427124" y="2182271"/>
                </a:lnTo>
                <a:lnTo>
                  <a:pt x="2464930" y="2156864"/>
                </a:lnTo>
                <a:lnTo>
                  <a:pt x="2501688" y="2130478"/>
                </a:lnTo>
                <a:lnTo>
                  <a:pt x="2537368" y="2103138"/>
                </a:lnTo>
                <a:lnTo>
                  <a:pt x="2571941" y="2074868"/>
                </a:lnTo>
                <a:lnTo>
                  <a:pt x="2605376" y="2045692"/>
                </a:lnTo>
                <a:lnTo>
                  <a:pt x="2637644" y="2015635"/>
                </a:lnTo>
                <a:lnTo>
                  <a:pt x="2668716" y="1984720"/>
                </a:lnTo>
                <a:lnTo>
                  <a:pt x="2698561" y="1952973"/>
                </a:lnTo>
                <a:lnTo>
                  <a:pt x="2727150" y="1920416"/>
                </a:lnTo>
                <a:lnTo>
                  <a:pt x="2754453" y="1887076"/>
                </a:lnTo>
                <a:lnTo>
                  <a:pt x="2780441" y="1852975"/>
                </a:lnTo>
                <a:lnTo>
                  <a:pt x="2805084" y="1818138"/>
                </a:lnTo>
                <a:lnTo>
                  <a:pt x="2828352" y="1782589"/>
                </a:lnTo>
                <a:lnTo>
                  <a:pt x="2850216" y="1746353"/>
                </a:lnTo>
                <a:lnTo>
                  <a:pt x="2870646" y="1709454"/>
                </a:lnTo>
                <a:lnTo>
                  <a:pt x="2889612" y="1671916"/>
                </a:lnTo>
                <a:lnTo>
                  <a:pt x="2907084" y="1633764"/>
                </a:lnTo>
                <a:lnTo>
                  <a:pt x="2923033" y="1595021"/>
                </a:lnTo>
                <a:lnTo>
                  <a:pt x="2937429" y="1555712"/>
                </a:lnTo>
                <a:lnTo>
                  <a:pt x="2950243" y="1515861"/>
                </a:lnTo>
                <a:lnTo>
                  <a:pt x="2961445" y="1475492"/>
                </a:lnTo>
                <a:lnTo>
                  <a:pt x="2971004" y="1434630"/>
                </a:lnTo>
                <a:lnTo>
                  <a:pt x="2978892" y="1393300"/>
                </a:lnTo>
                <a:lnTo>
                  <a:pt x="2985079" y="1351524"/>
                </a:lnTo>
                <a:lnTo>
                  <a:pt x="2989535" y="1309328"/>
                </a:lnTo>
                <a:lnTo>
                  <a:pt x="2992230" y="1266736"/>
                </a:lnTo>
                <a:lnTo>
                  <a:pt x="2993136" y="1223771"/>
                </a:lnTo>
                <a:lnTo>
                  <a:pt x="2992230" y="1180807"/>
                </a:lnTo>
                <a:lnTo>
                  <a:pt x="2989535" y="1138215"/>
                </a:lnTo>
                <a:lnTo>
                  <a:pt x="2985079" y="1096019"/>
                </a:lnTo>
                <a:lnTo>
                  <a:pt x="2978892" y="1054243"/>
                </a:lnTo>
                <a:lnTo>
                  <a:pt x="2971004" y="1012913"/>
                </a:lnTo>
                <a:lnTo>
                  <a:pt x="2961445" y="972051"/>
                </a:lnTo>
                <a:lnTo>
                  <a:pt x="2950243" y="931682"/>
                </a:lnTo>
                <a:lnTo>
                  <a:pt x="2937429" y="891831"/>
                </a:lnTo>
                <a:lnTo>
                  <a:pt x="2923033" y="852522"/>
                </a:lnTo>
                <a:lnTo>
                  <a:pt x="2907084" y="813779"/>
                </a:lnTo>
                <a:lnTo>
                  <a:pt x="2889612" y="775627"/>
                </a:lnTo>
                <a:lnTo>
                  <a:pt x="2870646" y="738089"/>
                </a:lnTo>
                <a:lnTo>
                  <a:pt x="2850216" y="701190"/>
                </a:lnTo>
                <a:lnTo>
                  <a:pt x="2828352" y="664954"/>
                </a:lnTo>
                <a:lnTo>
                  <a:pt x="2805084" y="629405"/>
                </a:lnTo>
                <a:lnTo>
                  <a:pt x="2780441" y="594568"/>
                </a:lnTo>
                <a:lnTo>
                  <a:pt x="2754453" y="560467"/>
                </a:lnTo>
                <a:lnTo>
                  <a:pt x="2727150" y="527127"/>
                </a:lnTo>
                <a:lnTo>
                  <a:pt x="2698561" y="494570"/>
                </a:lnTo>
                <a:lnTo>
                  <a:pt x="2668716" y="462823"/>
                </a:lnTo>
                <a:lnTo>
                  <a:pt x="2637644" y="431908"/>
                </a:lnTo>
                <a:lnTo>
                  <a:pt x="2605376" y="401851"/>
                </a:lnTo>
                <a:lnTo>
                  <a:pt x="2571941" y="372675"/>
                </a:lnTo>
                <a:lnTo>
                  <a:pt x="2537368" y="344405"/>
                </a:lnTo>
                <a:lnTo>
                  <a:pt x="2501688" y="317065"/>
                </a:lnTo>
                <a:lnTo>
                  <a:pt x="2464930" y="290679"/>
                </a:lnTo>
                <a:lnTo>
                  <a:pt x="2427124" y="265272"/>
                </a:lnTo>
                <a:lnTo>
                  <a:pt x="2388299" y="240868"/>
                </a:lnTo>
                <a:lnTo>
                  <a:pt x="2348485" y="217491"/>
                </a:lnTo>
                <a:lnTo>
                  <a:pt x="2307712" y="195165"/>
                </a:lnTo>
                <a:lnTo>
                  <a:pt x="2266009" y="173915"/>
                </a:lnTo>
                <a:lnTo>
                  <a:pt x="2223407" y="153765"/>
                </a:lnTo>
                <a:lnTo>
                  <a:pt x="2179934" y="134739"/>
                </a:lnTo>
                <a:lnTo>
                  <a:pt x="2135621" y="116861"/>
                </a:lnTo>
                <a:lnTo>
                  <a:pt x="2090497" y="100156"/>
                </a:lnTo>
                <a:lnTo>
                  <a:pt x="2044592" y="84648"/>
                </a:lnTo>
                <a:lnTo>
                  <a:pt x="1997935" y="70362"/>
                </a:lnTo>
                <a:lnTo>
                  <a:pt x="1950557" y="57320"/>
                </a:lnTo>
                <a:lnTo>
                  <a:pt x="1902486" y="45549"/>
                </a:lnTo>
                <a:lnTo>
                  <a:pt x="1853753" y="35071"/>
                </a:lnTo>
                <a:lnTo>
                  <a:pt x="1804387" y="25912"/>
                </a:lnTo>
                <a:lnTo>
                  <a:pt x="1754419" y="18096"/>
                </a:lnTo>
                <a:lnTo>
                  <a:pt x="1703876" y="11646"/>
                </a:lnTo>
                <a:lnTo>
                  <a:pt x="1652791" y="6587"/>
                </a:lnTo>
                <a:lnTo>
                  <a:pt x="1601191" y="2943"/>
                </a:lnTo>
                <a:lnTo>
                  <a:pt x="1549106" y="740"/>
                </a:lnTo>
                <a:lnTo>
                  <a:pt x="1496567" y="0"/>
                </a:lnTo>
                <a:close/>
              </a:path>
            </a:pathLst>
          </a:custGeom>
          <a:solidFill>
            <a:srgbClr val="C6FFEF">
              <a:alpha val="3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500063" y="3357563"/>
            <a:ext cx="2992437" cy="2447925"/>
          </a:xfrm>
          <a:custGeom>
            <a:avLst/>
            <a:gdLst/>
            <a:ahLst/>
            <a:cxnLst>
              <a:cxn ang="0">
                <a:pos x="3600" y="1138215"/>
              </a:cxn>
              <a:cxn ang="0">
                <a:pos x="22130" y="1012913"/>
              </a:cxn>
              <a:cxn ang="0">
                <a:pos x="55705" y="891831"/>
              </a:cxn>
              <a:cxn ang="0">
                <a:pos x="103522" y="775627"/>
              </a:cxn>
              <a:cxn ang="0">
                <a:pos x="164780" y="664954"/>
              </a:cxn>
              <a:cxn ang="0">
                <a:pos x="238678" y="560467"/>
              </a:cxn>
              <a:cxn ang="0">
                <a:pos x="324415" y="462823"/>
              </a:cxn>
              <a:cxn ang="0">
                <a:pos x="421189" y="372675"/>
              </a:cxn>
              <a:cxn ang="0">
                <a:pos x="528200" y="290679"/>
              </a:cxn>
              <a:cxn ang="0">
                <a:pos x="644644" y="217491"/>
              </a:cxn>
              <a:cxn ang="0">
                <a:pos x="769723" y="153765"/>
              </a:cxn>
              <a:cxn ang="0">
                <a:pos x="902633" y="100156"/>
              </a:cxn>
              <a:cxn ang="0">
                <a:pos x="1042574" y="57320"/>
              </a:cxn>
              <a:cxn ang="0">
                <a:pos x="1188744" y="25912"/>
              </a:cxn>
              <a:cxn ang="0">
                <a:pos x="1340342" y="6587"/>
              </a:cxn>
              <a:cxn ang="0">
                <a:pos x="1496567" y="0"/>
              </a:cxn>
              <a:cxn ang="0">
                <a:pos x="1652791" y="6587"/>
              </a:cxn>
              <a:cxn ang="0">
                <a:pos x="1804387" y="25912"/>
              </a:cxn>
              <a:cxn ang="0">
                <a:pos x="1950557" y="57320"/>
              </a:cxn>
              <a:cxn ang="0">
                <a:pos x="2090497" y="100156"/>
              </a:cxn>
              <a:cxn ang="0">
                <a:pos x="2223407" y="153765"/>
              </a:cxn>
              <a:cxn ang="0">
                <a:pos x="2348485" y="217491"/>
              </a:cxn>
              <a:cxn ang="0">
                <a:pos x="2464930" y="290679"/>
              </a:cxn>
              <a:cxn ang="0">
                <a:pos x="2571941" y="372675"/>
              </a:cxn>
              <a:cxn ang="0">
                <a:pos x="2668716" y="462823"/>
              </a:cxn>
              <a:cxn ang="0">
                <a:pos x="2754453" y="560467"/>
              </a:cxn>
              <a:cxn ang="0">
                <a:pos x="2828352" y="664954"/>
              </a:cxn>
              <a:cxn ang="0">
                <a:pos x="2889612" y="775627"/>
              </a:cxn>
              <a:cxn ang="0">
                <a:pos x="2937429" y="891831"/>
              </a:cxn>
              <a:cxn ang="0">
                <a:pos x="2971004" y="1012913"/>
              </a:cxn>
              <a:cxn ang="0">
                <a:pos x="2989535" y="1138215"/>
              </a:cxn>
              <a:cxn ang="0">
                <a:pos x="2992230" y="1266736"/>
              </a:cxn>
              <a:cxn ang="0">
                <a:pos x="2978892" y="1393300"/>
              </a:cxn>
              <a:cxn ang="0">
                <a:pos x="2950243" y="1515861"/>
              </a:cxn>
              <a:cxn ang="0">
                <a:pos x="2907084" y="1633764"/>
              </a:cxn>
              <a:cxn ang="0">
                <a:pos x="2850216" y="1746353"/>
              </a:cxn>
              <a:cxn ang="0">
                <a:pos x="2780441" y="1852975"/>
              </a:cxn>
              <a:cxn ang="0">
                <a:pos x="2698561" y="1952973"/>
              </a:cxn>
              <a:cxn ang="0">
                <a:pos x="2605376" y="2045692"/>
              </a:cxn>
              <a:cxn ang="0">
                <a:pos x="2501688" y="2130478"/>
              </a:cxn>
              <a:cxn ang="0">
                <a:pos x="2388299" y="2206675"/>
              </a:cxn>
              <a:cxn ang="0">
                <a:pos x="2266009" y="2273628"/>
              </a:cxn>
              <a:cxn ang="0">
                <a:pos x="2135621" y="2330682"/>
              </a:cxn>
              <a:cxn ang="0">
                <a:pos x="1997935" y="2377181"/>
              </a:cxn>
              <a:cxn ang="0">
                <a:pos x="1853753" y="2412472"/>
              </a:cxn>
              <a:cxn ang="0">
                <a:pos x="1703876" y="2435897"/>
              </a:cxn>
              <a:cxn ang="0">
                <a:pos x="1549106" y="2446803"/>
              </a:cxn>
              <a:cxn ang="0">
                <a:pos x="1391943" y="2444600"/>
              </a:cxn>
              <a:cxn ang="0">
                <a:pos x="1238713" y="2429447"/>
              </a:cxn>
              <a:cxn ang="0">
                <a:pos x="1090644" y="2401994"/>
              </a:cxn>
              <a:cxn ang="0">
                <a:pos x="948538" y="2362895"/>
              </a:cxn>
              <a:cxn ang="0">
                <a:pos x="813195" y="2312804"/>
              </a:cxn>
              <a:cxn ang="0">
                <a:pos x="685417" y="2252378"/>
              </a:cxn>
              <a:cxn ang="0">
                <a:pos x="566006" y="2182271"/>
              </a:cxn>
              <a:cxn ang="0">
                <a:pos x="455762" y="2103138"/>
              </a:cxn>
              <a:cxn ang="0">
                <a:pos x="355487" y="2015635"/>
              </a:cxn>
              <a:cxn ang="0">
                <a:pos x="265982" y="1920416"/>
              </a:cxn>
              <a:cxn ang="0">
                <a:pos x="188048" y="1818138"/>
              </a:cxn>
              <a:cxn ang="0">
                <a:pos x="122487" y="1709454"/>
              </a:cxn>
              <a:cxn ang="0">
                <a:pos x="70101" y="1595021"/>
              </a:cxn>
              <a:cxn ang="0">
                <a:pos x="31690" y="1475492"/>
              </a:cxn>
              <a:cxn ang="0">
                <a:pos x="8056" y="1351524"/>
              </a:cxn>
              <a:cxn ang="0">
                <a:pos x="0" y="1223771"/>
              </a:cxn>
            </a:cxnLst>
            <a:rect l="0" t="0" r="r" b="b"/>
            <a:pathLst>
              <a:path w="2993390" h="2447925">
                <a:moveTo>
                  <a:pt x="0" y="1223771"/>
                </a:moveTo>
                <a:lnTo>
                  <a:pt x="905" y="1180807"/>
                </a:lnTo>
                <a:lnTo>
                  <a:pt x="3600" y="1138215"/>
                </a:lnTo>
                <a:lnTo>
                  <a:pt x="8056" y="1096019"/>
                </a:lnTo>
                <a:lnTo>
                  <a:pt x="14242" y="1054243"/>
                </a:lnTo>
                <a:lnTo>
                  <a:pt x="22130" y="1012913"/>
                </a:lnTo>
                <a:lnTo>
                  <a:pt x="31690" y="972051"/>
                </a:lnTo>
                <a:lnTo>
                  <a:pt x="42891" y="931682"/>
                </a:lnTo>
                <a:lnTo>
                  <a:pt x="55705" y="891831"/>
                </a:lnTo>
                <a:lnTo>
                  <a:pt x="70101" y="852522"/>
                </a:lnTo>
                <a:lnTo>
                  <a:pt x="86050" y="813779"/>
                </a:lnTo>
                <a:lnTo>
                  <a:pt x="103522" y="775627"/>
                </a:lnTo>
                <a:lnTo>
                  <a:pt x="122487" y="738089"/>
                </a:lnTo>
                <a:lnTo>
                  <a:pt x="142917" y="701190"/>
                </a:lnTo>
                <a:lnTo>
                  <a:pt x="164780" y="664954"/>
                </a:lnTo>
                <a:lnTo>
                  <a:pt x="188048" y="629405"/>
                </a:lnTo>
                <a:lnTo>
                  <a:pt x="212691" y="594568"/>
                </a:lnTo>
                <a:lnTo>
                  <a:pt x="238678" y="560467"/>
                </a:lnTo>
                <a:lnTo>
                  <a:pt x="265982" y="527127"/>
                </a:lnTo>
                <a:lnTo>
                  <a:pt x="294570" y="494570"/>
                </a:lnTo>
                <a:lnTo>
                  <a:pt x="324415" y="462823"/>
                </a:lnTo>
                <a:lnTo>
                  <a:pt x="355487" y="431908"/>
                </a:lnTo>
                <a:lnTo>
                  <a:pt x="387754" y="401851"/>
                </a:lnTo>
                <a:lnTo>
                  <a:pt x="421189" y="372675"/>
                </a:lnTo>
                <a:lnTo>
                  <a:pt x="455762" y="344405"/>
                </a:lnTo>
                <a:lnTo>
                  <a:pt x="491442" y="317065"/>
                </a:lnTo>
                <a:lnTo>
                  <a:pt x="528200" y="290679"/>
                </a:lnTo>
                <a:lnTo>
                  <a:pt x="566006" y="265272"/>
                </a:lnTo>
                <a:lnTo>
                  <a:pt x="604831" y="240868"/>
                </a:lnTo>
                <a:lnTo>
                  <a:pt x="644644" y="217491"/>
                </a:lnTo>
                <a:lnTo>
                  <a:pt x="685417" y="195165"/>
                </a:lnTo>
                <a:lnTo>
                  <a:pt x="727120" y="173915"/>
                </a:lnTo>
                <a:lnTo>
                  <a:pt x="769723" y="153765"/>
                </a:lnTo>
                <a:lnTo>
                  <a:pt x="813195" y="134739"/>
                </a:lnTo>
                <a:lnTo>
                  <a:pt x="857509" y="116861"/>
                </a:lnTo>
                <a:lnTo>
                  <a:pt x="902633" y="100156"/>
                </a:lnTo>
                <a:lnTo>
                  <a:pt x="948538" y="84648"/>
                </a:lnTo>
                <a:lnTo>
                  <a:pt x="995195" y="70362"/>
                </a:lnTo>
                <a:lnTo>
                  <a:pt x="1042574" y="57320"/>
                </a:lnTo>
                <a:lnTo>
                  <a:pt x="1090644" y="45549"/>
                </a:lnTo>
                <a:lnTo>
                  <a:pt x="1139378" y="35071"/>
                </a:lnTo>
                <a:lnTo>
                  <a:pt x="1188744" y="25912"/>
                </a:lnTo>
                <a:lnTo>
                  <a:pt x="1238713" y="18096"/>
                </a:lnTo>
                <a:lnTo>
                  <a:pt x="1289256" y="11646"/>
                </a:lnTo>
                <a:lnTo>
                  <a:pt x="1340342" y="6587"/>
                </a:lnTo>
                <a:lnTo>
                  <a:pt x="1391943" y="2943"/>
                </a:lnTo>
                <a:lnTo>
                  <a:pt x="1444028" y="740"/>
                </a:lnTo>
                <a:lnTo>
                  <a:pt x="1496567" y="0"/>
                </a:lnTo>
                <a:lnTo>
                  <a:pt x="1549106" y="740"/>
                </a:lnTo>
                <a:lnTo>
                  <a:pt x="1601191" y="2943"/>
                </a:lnTo>
                <a:lnTo>
                  <a:pt x="1652791" y="6587"/>
                </a:lnTo>
                <a:lnTo>
                  <a:pt x="1703876" y="11646"/>
                </a:lnTo>
                <a:lnTo>
                  <a:pt x="1754419" y="18096"/>
                </a:lnTo>
                <a:lnTo>
                  <a:pt x="1804387" y="25912"/>
                </a:lnTo>
                <a:lnTo>
                  <a:pt x="1853753" y="35071"/>
                </a:lnTo>
                <a:lnTo>
                  <a:pt x="1902486" y="45549"/>
                </a:lnTo>
                <a:lnTo>
                  <a:pt x="1950557" y="57320"/>
                </a:lnTo>
                <a:lnTo>
                  <a:pt x="1997935" y="70362"/>
                </a:lnTo>
                <a:lnTo>
                  <a:pt x="2044592" y="84648"/>
                </a:lnTo>
                <a:lnTo>
                  <a:pt x="2090497" y="100156"/>
                </a:lnTo>
                <a:lnTo>
                  <a:pt x="2135621" y="116861"/>
                </a:lnTo>
                <a:lnTo>
                  <a:pt x="2179934" y="134739"/>
                </a:lnTo>
                <a:lnTo>
                  <a:pt x="2223407" y="153765"/>
                </a:lnTo>
                <a:lnTo>
                  <a:pt x="2266009" y="173915"/>
                </a:lnTo>
                <a:lnTo>
                  <a:pt x="2307712" y="195165"/>
                </a:lnTo>
                <a:lnTo>
                  <a:pt x="2348485" y="217491"/>
                </a:lnTo>
                <a:lnTo>
                  <a:pt x="2388299" y="240868"/>
                </a:lnTo>
                <a:lnTo>
                  <a:pt x="2427124" y="265272"/>
                </a:lnTo>
                <a:lnTo>
                  <a:pt x="2464930" y="290679"/>
                </a:lnTo>
                <a:lnTo>
                  <a:pt x="2501688" y="317065"/>
                </a:lnTo>
                <a:lnTo>
                  <a:pt x="2537368" y="344405"/>
                </a:lnTo>
                <a:lnTo>
                  <a:pt x="2571941" y="372675"/>
                </a:lnTo>
                <a:lnTo>
                  <a:pt x="2605376" y="401851"/>
                </a:lnTo>
                <a:lnTo>
                  <a:pt x="2637644" y="431908"/>
                </a:lnTo>
                <a:lnTo>
                  <a:pt x="2668716" y="462823"/>
                </a:lnTo>
                <a:lnTo>
                  <a:pt x="2698561" y="494570"/>
                </a:lnTo>
                <a:lnTo>
                  <a:pt x="2727150" y="527127"/>
                </a:lnTo>
                <a:lnTo>
                  <a:pt x="2754453" y="560467"/>
                </a:lnTo>
                <a:lnTo>
                  <a:pt x="2780441" y="594568"/>
                </a:lnTo>
                <a:lnTo>
                  <a:pt x="2805084" y="629405"/>
                </a:lnTo>
                <a:lnTo>
                  <a:pt x="2828352" y="664954"/>
                </a:lnTo>
                <a:lnTo>
                  <a:pt x="2850216" y="701190"/>
                </a:lnTo>
                <a:lnTo>
                  <a:pt x="2870646" y="738089"/>
                </a:lnTo>
                <a:lnTo>
                  <a:pt x="2889612" y="775627"/>
                </a:lnTo>
                <a:lnTo>
                  <a:pt x="2907084" y="813779"/>
                </a:lnTo>
                <a:lnTo>
                  <a:pt x="2923033" y="852522"/>
                </a:lnTo>
                <a:lnTo>
                  <a:pt x="2937429" y="891831"/>
                </a:lnTo>
                <a:lnTo>
                  <a:pt x="2950243" y="931682"/>
                </a:lnTo>
                <a:lnTo>
                  <a:pt x="2961445" y="972051"/>
                </a:lnTo>
                <a:lnTo>
                  <a:pt x="2971004" y="1012913"/>
                </a:lnTo>
                <a:lnTo>
                  <a:pt x="2978892" y="1054243"/>
                </a:lnTo>
                <a:lnTo>
                  <a:pt x="2985079" y="1096019"/>
                </a:lnTo>
                <a:lnTo>
                  <a:pt x="2989535" y="1138215"/>
                </a:lnTo>
                <a:lnTo>
                  <a:pt x="2992230" y="1180807"/>
                </a:lnTo>
                <a:lnTo>
                  <a:pt x="2993136" y="1223771"/>
                </a:lnTo>
                <a:lnTo>
                  <a:pt x="2992230" y="1266736"/>
                </a:lnTo>
                <a:lnTo>
                  <a:pt x="2989535" y="1309328"/>
                </a:lnTo>
                <a:lnTo>
                  <a:pt x="2985079" y="1351524"/>
                </a:lnTo>
                <a:lnTo>
                  <a:pt x="2978892" y="1393300"/>
                </a:lnTo>
                <a:lnTo>
                  <a:pt x="2971004" y="1434630"/>
                </a:lnTo>
                <a:lnTo>
                  <a:pt x="2961445" y="1475492"/>
                </a:lnTo>
                <a:lnTo>
                  <a:pt x="2950243" y="1515861"/>
                </a:lnTo>
                <a:lnTo>
                  <a:pt x="2937429" y="1555712"/>
                </a:lnTo>
                <a:lnTo>
                  <a:pt x="2923033" y="1595021"/>
                </a:lnTo>
                <a:lnTo>
                  <a:pt x="2907084" y="1633764"/>
                </a:lnTo>
                <a:lnTo>
                  <a:pt x="2889612" y="1671916"/>
                </a:lnTo>
                <a:lnTo>
                  <a:pt x="2870646" y="1709454"/>
                </a:lnTo>
                <a:lnTo>
                  <a:pt x="2850216" y="1746353"/>
                </a:lnTo>
                <a:lnTo>
                  <a:pt x="2828352" y="1782589"/>
                </a:lnTo>
                <a:lnTo>
                  <a:pt x="2805084" y="1818138"/>
                </a:lnTo>
                <a:lnTo>
                  <a:pt x="2780441" y="1852975"/>
                </a:lnTo>
                <a:lnTo>
                  <a:pt x="2754453" y="1887076"/>
                </a:lnTo>
                <a:lnTo>
                  <a:pt x="2727150" y="1920416"/>
                </a:lnTo>
                <a:lnTo>
                  <a:pt x="2698561" y="1952973"/>
                </a:lnTo>
                <a:lnTo>
                  <a:pt x="2668716" y="1984720"/>
                </a:lnTo>
                <a:lnTo>
                  <a:pt x="2637644" y="2015635"/>
                </a:lnTo>
                <a:lnTo>
                  <a:pt x="2605376" y="2045692"/>
                </a:lnTo>
                <a:lnTo>
                  <a:pt x="2571941" y="2074868"/>
                </a:lnTo>
                <a:lnTo>
                  <a:pt x="2537368" y="2103138"/>
                </a:lnTo>
                <a:lnTo>
                  <a:pt x="2501688" y="2130478"/>
                </a:lnTo>
                <a:lnTo>
                  <a:pt x="2464930" y="2156864"/>
                </a:lnTo>
                <a:lnTo>
                  <a:pt x="2427124" y="2182271"/>
                </a:lnTo>
                <a:lnTo>
                  <a:pt x="2388299" y="2206675"/>
                </a:lnTo>
                <a:lnTo>
                  <a:pt x="2348485" y="2230052"/>
                </a:lnTo>
                <a:lnTo>
                  <a:pt x="2307712" y="2252378"/>
                </a:lnTo>
                <a:lnTo>
                  <a:pt x="2266009" y="2273628"/>
                </a:lnTo>
                <a:lnTo>
                  <a:pt x="2223407" y="2293778"/>
                </a:lnTo>
                <a:lnTo>
                  <a:pt x="2179934" y="2312804"/>
                </a:lnTo>
                <a:lnTo>
                  <a:pt x="2135621" y="2330682"/>
                </a:lnTo>
                <a:lnTo>
                  <a:pt x="2090497" y="2347387"/>
                </a:lnTo>
                <a:lnTo>
                  <a:pt x="2044592" y="2362895"/>
                </a:lnTo>
                <a:lnTo>
                  <a:pt x="1997935" y="2377181"/>
                </a:lnTo>
                <a:lnTo>
                  <a:pt x="1950557" y="2390223"/>
                </a:lnTo>
                <a:lnTo>
                  <a:pt x="1902486" y="2401994"/>
                </a:lnTo>
                <a:lnTo>
                  <a:pt x="1853753" y="2412472"/>
                </a:lnTo>
                <a:lnTo>
                  <a:pt x="1804387" y="2421631"/>
                </a:lnTo>
                <a:lnTo>
                  <a:pt x="1754419" y="2429447"/>
                </a:lnTo>
                <a:lnTo>
                  <a:pt x="1703876" y="2435897"/>
                </a:lnTo>
                <a:lnTo>
                  <a:pt x="1652791" y="2440956"/>
                </a:lnTo>
                <a:lnTo>
                  <a:pt x="1601191" y="2444600"/>
                </a:lnTo>
                <a:lnTo>
                  <a:pt x="1549106" y="2446803"/>
                </a:lnTo>
                <a:lnTo>
                  <a:pt x="1496567" y="2447543"/>
                </a:lnTo>
                <a:lnTo>
                  <a:pt x="1444028" y="2446803"/>
                </a:lnTo>
                <a:lnTo>
                  <a:pt x="1391943" y="2444600"/>
                </a:lnTo>
                <a:lnTo>
                  <a:pt x="1340342" y="2440956"/>
                </a:lnTo>
                <a:lnTo>
                  <a:pt x="1289256" y="2435897"/>
                </a:lnTo>
                <a:lnTo>
                  <a:pt x="1238713" y="2429447"/>
                </a:lnTo>
                <a:lnTo>
                  <a:pt x="1188744" y="2421631"/>
                </a:lnTo>
                <a:lnTo>
                  <a:pt x="1139378" y="2412472"/>
                </a:lnTo>
                <a:lnTo>
                  <a:pt x="1090644" y="2401994"/>
                </a:lnTo>
                <a:lnTo>
                  <a:pt x="1042574" y="2390223"/>
                </a:lnTo>
                <a:lnTo>
                  <a:pt x="995195" y="2377181"/>
                </a:lnTo>
                <a:lnTo>
                  <a:pt x="948538" y="2362895"/>
                </a:lnTo>
                <a:lnTo>
                  <a:pt x="902633" y="2347387"/>
                </a:lnTo>
                <a:lnTo>
                  <a:pt x="857509" y="2330682"/>
                </a:lnTo>
                <a:lnTo>
                  <a:pt x="813195" y="2312804"/>
                </a:lnTo>
                <a:lnTo>
                  <a:pt x="769723" y="2293778"/>
                </a:lnTo>
                <a:lnTo>
                  <a:pt x="727120" y="2273628"/>
                </a:lnTo>
                <a:lnTo>
                  <a:pt x="685417" y="2252378"/>
                </a:lnTo>
                <a:lnTo>
                  <a:pt x="644644" y="2230052"/>
                </a:lnTo>
                <a:lnTo>
                  <a:pt x="604831" y="2206675"/>
                </a:lnTo>
                <a:lnTo>
                  <a:pt x="566006" y="2182271"/>
                </a:lnTo>
                <a:lnTo>
                  <a:pt x="528200" y="2156864"/>
                </a:lnTo>
                <a:lnTo>
                  <a:pt x="491442" y="2130478"/>
                </a:lnTo>
                <a:lnTo>
                  <a:pt x="455762" y="2103138"/>
                </a:lnTo>
                <a:lnTo>
                  <a:pt x="421189" y="2074868"/>
                </a:lnTo>
                <a:lnTo>
                  <a:pt x="387754" y="2045692"/>
                </a:lnTo>
                <a:lnTo>
                  <a:pt x="355487" y="2015635"/>
                </a:lnTo>
                <a:lnTo>
                  <a:pt x="324415" y="1984720"/>
                </a:lnTo>
                <a:lnTo>
                  <a:pt x="294570" y="1952973"/>
                </a:lnTo>
                <a:lnTo>
                  <a:pt x="265982" y="1920416"/>
                </a:lnTo>
                <a:lnTo>
                  <a:pt x="238678" y="1887076"/>
                </a:lnTo>
                <a:lnTo>
                  <a:pt x="212691" y="1852975"/>
                </a:lnTo>
                <a:lnTo>
                  <a:pt x="188048" y="1818138"/>
                </a:lnTo>
                <a:lnTo>
                  <a:pt x="164780" y="1782589"/>
                </a:lnTo>
                <a:lnTo>
                  <a:pt x="142917" y="1746353"/>
                </a:lnTo>
                <a:lnTo>
                  <a:pt x="122487" y="1709454"/>
                </a:lnTo>
                <a:lnTo>
                  <a:pt x="103522" y="1671916"/>
                </a:lnTo>
                <a:lnTo>
                  <a:pt x="86050" y="1633764"/>
                </a:lnTo>
                <a:lnTo>
                  <a:pt x="70101" y="1595021"/>
                </a:lnTo>
                <a:lnTo>
                  <a:pt x="55705" y="1555712"/>
                </a:lnTo>
                <a:lnTo>
                  <a:pt x="42891" y="1515861"/>
                </a:lnTo>
                <a:lnTo>
                  <a:pt x="31690" y="1475492"/>
                </a:lnTo>
                <a:lnTo>
                  <a:pt x="22130" y="1434630"/>
                </a:lnTo>
                <a:lnTo>
                  <a:pt x="14242" y="1393300"/>
                </a:lnTo>
                <a:lnTo>
                  <a:pt x="8056" y="1351524"/>
                </a:lnTo>
                <a:lnTo>
                  <a:pt x="3600" y="1309328"/>
                </a:lnTo>
                <a:lnTo>
                  <a:pt x="905" y="1266736"/>
                </a:lnTo>
                <a:lnTo>
                  <a:pt x="0" y="12237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AFAFA166-EF75-4ED6-AFE7-53B80D77F928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How </a:t>
            </a:r>
            <a:r>
              <a:rPr dirty="0"/>
              <a:t>about </a:t>
            </a:r>
            <a:r>
              <a:rPr spc="-5" dirty="0"/>
              <a:t>this</a:t>
            </a:r>
            <a:r>
              <a:rPr spc="-80" dirty="0"/>
              <a:t> </a:t>
            </a:r>
            <a:r>
              <a:rPr dirty="0"/>
              <a:t>?</a:t>
            </a:r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3779838" y="4117975"/>
            <a:ext cx="935037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2627313" y="3254375"/>
            <a:ext cx="935037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 noChangeArrowheads="1"/>
          </p:cNvSpPr>
          <p:nvPr/>
        </p:nvSpPr>
        <p:spPr bwMode="auto">
          <a:xfrm>
            <a:off x="1692275" y="4333875"/>
            <a:ext cx="935038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5" name="object 6"/>
          <p:cNvSpPr>
            <a:spLocks noChangeArrowheads="1"/>
          </p:cNvSpPr>
          <p:nvPr/>
        </p:nvSpPr>
        <p:spPr bwMode="auto">
          <a:xfrm>
            <a:off x="6948488" y="3398838"/>
            <a:ext cx="935037" cy="4492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6" name="object 7"/>
          <p:cNvSpPr>
            <a:spLocks noChangeArrowheads="1"/>
          </p:cNvSpPr>
          <p:nvPr/>
        </p:nvSpPr>
        <p:spPr bwMode="auto">
          <a:xfrm>
            <a:off x="4643438" y="2965450"/>
            <a:ext cx="935037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7" name="object 8"/>
          <p:cNvSpPr>
            <a:spLocks noChangeArrowheads="1"/>
          </p:cNvSpPr>
          <p:nvPr/>
        </p:nvSpPr>
        <p:spPr bwMode="auto">
          <a:xfrm>
            <a:off x="6443663" y="4406900"/>
            <a:ext cx="935037" cy="449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8" name="object 9"/>
          <p:cNvSpPr>
            <a:spLocks noChangeArrowheads="1"/>
          </p:cNvSpPr>
          <p:nvPr/>
        </p:nvSpPr>
        <p:spPr bwMode="auto">
          <a:xfrm>
            <a:off x="4356100" y="5126038"/>
            <a:ext cx="935038" cy="4492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9" name="object 10"/>
          <p:cNvSpPr>
            <a:spLocks noChangeArrowheads="1"/>
          </p:cNvSpPr>
          <p:nvPr/>
        </p:nvSpPr>
        <p:spPr bwMode="auto">
          <a:xfrm>
            <a:off x="468313" y="4983163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0" name="object 11"/>
          <p:cNvSpPr>
            <a:spLocks noChangeArrowheads="1"/>
          </p:cNvSpPr>
          <p:nvPr/>
        </p:nvSpPr>
        <p:spPr bwMode="auto">
          <a:xfrm>
            <a:off x="1403350" y="5557838"/>
            <a:ext cx="862013" cy="403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793750" y="5589588"/>
            <a:ext cx="609600" cy="169862"/>
          </a:xfrm>
          <a:custGeom>
            <a:avLst/>
            <a:gdLst/>
            <a:ahLst/>
            <a:cxnLst>
              <a:cxn ang="0">
                <a:pos x="609599" y="169862"/>
              </a:cxn>
              <a:cxn ang="0">
                <a:pos x="304799" y="169862"/>
              </a:cxn>
              <a:cxn ang="0">
                <a:pos x="304799" y="0"/>
              </a:cxn>
              <a:cxn ang="0">
                <a:pos x="0" y="0"/>
              </a:cxn>
            </a:cxnLst>
            <a:rect l="0" t="0" r="r" b="b"/>
            <a:pathLst>
              <a:path w="609600" h="170179">
                <a:moveTo>
                  <a:pt x="609599" y="169862"/>
                </a:moveTo>
                <a:lnTo>
                  <a:pt x="304799" y="169862"/>
                </a:lnTo>
                <a:lnTo>
                  <a:pt x="304799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2" name="object 13"/>
          <p:cNvSpPr>
            <a:spLocks noChangeArrowheads="1"/>
          </p:cNvSpPr>
          <p:nvPr/>
        </p:nvSpPr>
        <p:spPr bwMode="auto">
          <a:xfrm>
            <a:off x="2500313" y="5786438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1835150" y="5961063"/>
            <a:ext cx="665163" cy="128587"/>
          </a:xfrm>
          <a:custGeom>
            <a:avLst/>
            <a:gdLst/>
            <a:ahLst/>
            <a:cxnLst>
              <a:cxn ang="0">
                <a:pos x="665099" y="128587"/>
              </a:cxn>
              <a:cxn ang="0">
                <a:pos x="0" y="128587"/>
              </a:cxn>
              <a:cxn ang="0">
                <a:pos x="0" y="0"/>
              </a:cxn>
            </a:cxnLst>
            <a:rect l="0" t="0" r="r" b="b"/>
            <a:pathLst>
              <a:path w="665480" h="128904">
                <a:moveTo>
                  <a:pt x="665099" y="128587"/>
                </a:moveTo>
                <a:lnTo>
                  <a:pt x="0" y="12858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1763713" y="4764088"/>
            <a:ext cx="360362" cy="795337"/>
          </a:xfrm>
          <a:custGeom>
            <a:avLst/>
            <a:gdLst/>
            <a:ahLst/>
            <a:cxnLst>
              <a:cxn ang="0">
                <a:pos x="0" y="795528"/>
              </a:cxn>
              <a:cxn ang="0">
                <a:pos x="361188" y="0"/>
              </a:cxn>
            </a:cxnLst>
            <a:rect l="0" t="0" r="r" b="b"/>
            <a:pathLst>
              <a:path w="361314" h="795654">
                <a:moveTo>
                  <a:pt x="0" y="795528"/>
                </a:moveTo>
                <a:lnTo>
                  <a:pt x="361188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2627313" y="4332288"/>
            <a:ext cx="1223962" cy="219075"/>
          </a:xfrm>
          <a:custGeom>
            <a:avLst/>
            <a:gdLst/>
            <a:ahLst/>
            <a:cxnLst>
              <a:cxn ang="0">
                <a:pos x="0" y="217932"/>
              </a:cxn>
              <a:cxn ang="0">
                <a:pos x="1223772" y="0"/>
              </a:cxn>
            </a:cxnLst>
            <a:rect l="0" t="0" r="r" b="b"/>
            <a:pathLst>
              <a:path w="1224279" h="218439">
                <a:moveTo>
                  <a:pt x="0" y="217932"/>
                </a:moveTo>
                <a:lnTo>
                  <a:pt x="1223772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4714875" y="4343400"/>
            <a:ext cx="1728788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8724" y="288925"/>
              </a:cxn>
            </a:cxnLst>
            <a:rect l="0" t="0" r="r" b="b"/>
            <a:pathLst>
              <a:path w="1729104" h="288925">
                <a:moveTo>
                  <a:pt x="0" y="0"/>
                </a:moveTo>
                <a:lnTo>
                  <a:pt x="1728724" y="2889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4246563" y="4567238"/>
            <a:ext cx="576262" cy="558800"/>
          </a:xfrm>
          <a:custGeom>
            <a:avLst/>
            <a:gdLst/>
            <a:ahLst/>
            <a:cxnLst>
              <a:cxn ang="0">
                <a:pos x="576199" y="558800"/>
              </a:cxn>
              <a:cxn ang="0">
                <a:pos x="0" y="0"/>
              </a:cxn>
            </a:cxnLst>
            <a:rect l="0" t="0" r="r" b="b"/>
            <a:pathLst>
              <a:path w="576579" h="558800">
                <a:moveTo>
                  <a:pt x="576199" y="55880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8" name="object 19"/>
          <p:cNvSpPr>
            <a:spLocks/>
          </p:cNvSpPr>
          <p:nvPr/>
        </p:nvSpPr>
        <p:spPr bwMode="auto">
          <a:xfrm>
            <a:off x="6911975" y="3848100"/>
            <a:ext cx="504825" cy="558800"/>
          </a:xfrm>
          <a:custGeom>
            <a:avLst/>
            <a:gdLst/>
            <a:ahLst/>
            <a:cxnLst>
              <a:cxn ang="0">
                <a:pos x="504825" y="0"/>
              </a:cxn>
              <a:cxn ang="0">
                <a:pos x="0" y="558800"/>
              </a:cxn>
            </a:cxnLst>
            <a:rect l="0" t="0" r="r" b="b"/>
            <a:pathLst>
              <a:path w="504825" h="558800">
                <a:moveTo>
                  <a:pt x="504825" y="0"/>
                </a:moveTo>
                <a:lnTo>
                  <a:pt x="0" y="5588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9" name="object 20"/>
          <p:cNvSpPr>
            <a:spLocks/>
          </p:cNvSpPr>
          <p:nvPr/>
        </p:nvSpPr>
        <p:spPr bwMode="auto">
          <a:xfrm>
            <a:off x="3560763" y="3190875"/>
            <a:ext cx="1081087" cy="288925"/>
          </a:xfrm>
          <a:custGeom>
            <a:avLst/>
            <a:gdLst/>
            <a:ahLst/>
            <a:cxnLst>
              <a:cxn ang="0">
                <a:pos x="1081024" y="0"/>
              </a:cxn>
              <a:cxn ang="0">
                <a:pos x="0" y="288925"/>
              </a:cxn>
            </a:cxnLst>
            <a:rect l="0" t="0" r="r" b="b"/>
            <a:pathLst>
              <a:path w="1081404" h="288925">
                <a:moveTo>
                  <a:pt x="1081024" y="0"/>
                </a:moveTo>
                <a:lnTo>
                  <a:pt x="0" y="2889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0" name="object 21"/>
          <p:cNvSpPr>
            <a:spLocks/>
          </p:cNvSpPr>
          <p:nvPr/>
        </p:nvSpPr>
        <p:spPr bwMode="auto">
          <a:xfrm>
            <a:off x="2160588" y="3703638"/>
            <a:ext cx="935037" cy="630237"/>
          </a:xfrm>
          <a:custGeom>
            <a:avLst/>
            <a:gdLst/>
            <a:ahLst/>
            <a:cxnLst>
              <a:cxn ang="0">
                <a:pos x="934974" y="0"/>
              </a:cxn>
              <a:cxn ang="0">
                <a:pos x="0" y="630300"/>
              </a:cxn>
            </a:cxnLst>
            <a:rect l="0" t="0" r="r" b="b"/>
            <a:pathLst>
              <a:path w="935355" h="630554">
                <a:moveTo>
                  <a:pt x="934974" y="0"/>
                </a:moveTo>
                <a:lnTo>
                  <a:pt x="0" y="6303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1" name="object 22"/>
          <p:cNvSpPr>
            <a:spLocks/>
          </p:cNvSpPr>
          <p:nvPr/>
        </p:nvSpPr>
        <p:spPr bwMode="auto">
          <a:xfrm>
            <a:off x="5578475" y="3190875"/>
            <a:ext cx="1838325" cy="207963"/>
          </a:xfrm>
          <a:custGeom>
            <a:avLst/>
            <a:gdLst/>
            <a:ahLst/>
            <a:cxnLst>
              <a:cxn ang="0">
                <a:pos x="1838325" y="208026"/>
              </a:cxn>
              <a:cxn ang="0">
                <a:pos x="0" y="0"/>
              </a:cxn>
            </a:cxnLst>
            <a:rect l="0" t="0" r="r" b="b"/>
            <a:pathLst>
              <a:path w="1838325" h="208279">
                <a:moveTo>
                  <a:pt x="1838325" y="208026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2" name="object 23"/>
          <p:cNvSpPr>
            <a:spLocks/>
          </p:cNvSpPr>
          <p:nvPr/>
        </p:nvSpPr>
        <p:spPr bwMode="auto">
          <a:xfrm>
            <a:off x="4246563" y="3414713"/>
            <a:ext cx="863600" cy="704850"/>
          </a:xfrm>
          <a:custGeom>
            <a:avLst/>
            <a:gdLst/>
            <a:ahLst/>
            <a:cxnLst>
              <a:cxn ang="0">
                <a:pos x="863600" y="0"/>
              </a:cxn>
              <a:cxn ang="0">
                <a:pos x="0" y="704849"/>
              </a:cxn>
            </a:cxnLst>
            <a:rect l="0" t="0" r="r" b="b"/>
            <a:pathLst>
              <a:path w="863600" h="704850">
                <a:moveTo>
                  <a:pt x="863600" y="0"/>
                </a:moveTo>
                <a:lnTo>
                  <a:pt x="0" y="70484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3" name="object 24"/>
          <p:cNvSpPr>
            <a:spLocks noChangeArrowheads="1"/>
          </p:cNvSpPr>
          <p:nvPr/>
        </p:nvSpPr>
        <p:spPr bwMode="auto">
          <a:xfrm>
            <a:off x="4859338" y="5846763"/>
            <a:ext cx="649287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44" name="object 25"/>
          <p:cNvSpPr>
            <a:spLocks noChangeArrowheads="1"/>
          </p:cNvSpPr>
          <p:nvPr/>
        </p:nvSpPr>
        <p:spPr bwMode="auto">
          <a:xfrm>
            <a:off x="6084888" y="5702300"/>
            <a:ext cx="862012" cy="403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45" name="object 26"/>
          <p:cNvSpPr>
            <a:spLocks/>
          </p:cNvSpPr>
          <p:nvPr/>
        </p:nvSpPr>
        <p:spPr bwMode="auto">
          <a:xfrm>
            <a:off x="5508625" y="5902325"/>
            <a:ext cx="577850" cy="246063"/>
          </a:xfrm>
          <a:custGeom>
            <a:avLst/>
            <a:gdLst/>
            <a:ahLst/>
            <a:cxnLst>
              <a:cxn ang="0">
                <a:pos x="576199" y="0"/>
              </a:cxn>
              <a:cxn ang="0">
                <a:pos x="288163" y="0"/>
              </a:cxn>
              <a:cxn ang="0">
                <a:pos x="288163" y="246062"/>
              </a:cxn>
              <a:cxn ang="0">
                <a:pos x="0" y="246062"/>
              </a:cxn>
            </a:cxnLst>
            <a:rect l="0" t="0" r="r" b="b"/>
            <a:pathLst>
              <a:path w="576579" h="246379">
                <a:moveTo>
                  <a:pt x="576199" y="0"/>
                </a:moveTo>
                <a:lnTo>
                  <a:pt x="288163" y="0"/>
                </a:lnTo>
                <a:lnTo>
                  <a:pt x="288163" y="246062"/>
                </a:lnTo>
                <a:lnTo>
                  <a:pt x="0" y="24606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6" name="object 27"/>
          <p:cNvSpPr>
            <a:spLocks noChangeArrowheads="1"/>
          </p:cNvSpPr>
          <p:nvPr/>
        </p:nvSpPr>
        <p:spPr bwMode="auto">
          <a:xfrm>
            <a:off x="7286625" y="5786438"/>
            <a:ext cx="649288" cy="606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47" name="object 28"/>
          <p:cNvSpPr>
            <a:spLocks/>
          </p:cNvSpPr>
          <p:nvPr/>
        </p:nvSpPr>
        <p:spPr bwMode="auto">
          <a:xfrm>
            <a:off x="6946900" y="5903913"/>
            <a:ext cx="471488" cy="260350"/>
          </a:xfrm>
          <a:custGeom>
            <a:avLst/>
            <a:gdLst/>
            <a:ahLst/>
            <a:cxnLst>
              <a:cxn ang="0">
                <a:pos x="471424" y="260350"/>
              </a:cxn>
              <a:cxn ang="0">
                <a:pos x="235711" y="260350"/>
              </a:cxn>
              <a:cxn ang="0">
                <a:pos x="235711" y="0"/>
              </a:cxn>
              <a:cxn ang="0">
                <a:pos x="0" y="0"/>
              </a:cxn>
            </a:cxnLst>
            <a:rect l="0" t="0" r="r" b="b"/>
            <a:pathLst>
              <a:path w="471804" h="260350">
                <a:moveTo>
                  <a:pt x="471424" y="260350"/>
                </a:moveTo>
                <a:lnTo>
                  <a:pt x="235711" y="260350"/>
                </a:lnTo>
                <a:lnTo>
                  <a:pt x="235711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8" name="object 29"/>
          <p:cNvSpPr>
            <a:spLocks/>
          </p:cNvSpPr>
          <p:nvPr/>
        </p:nvSpPr>
        <p:spPr bwMode="auto">
          <a:xfrm>
            <a:off x="6516688" y="4854575"/>
            <a:ext cx="395287" cy="846138"/>
          </a:xfrm>
          <a:custGeom>
            <a:avLst/>
            <a:gdLst/>
            <a:ahLst/>
            <a:cxnLst>
              <a:cxn ang="0">
                <a:pos x="0" y="846137"/>
              </a:cxn>
              <a:cxn ang="0">
                <a:pos x="395224" y="0"/>
              </a:cxn>
            </a:cxnLst>
            <a:rect l="0" t="0" r="r" b="b"/>
            <a:pathLst>
              <a:path w="395604" h="846454">
                <a:moveTo>
                  <a:pt x="0" y="846137"/>
                </a:moveTo>
                <a:lnTo>
                  <a:pt x="395224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9" name="object 30"/>
          <p:cNvSpPr>
            <a:spLocks/>
          </p:cNvSpPr>
          <p:nvPr/>
        </p:nvSpPr>
        <p:spPr bwMode="auto">
          <a:xfrm>
            <a:off x="1258888" y="2611438"/>
            <a:ext cx="7199312" cy="3162300"/>
          </a:xfrm>
          <a:custGeom>
            <a:avLst/>
            <a:gdLst/>
            <a:ahLst/>
            <a:cxnLst>
              <a:cxn ang="0">
                <a:pos x="4051226" y="3162300"/>
              </a:cxn>
              <a:cxn ang="0">
                <a:pos x="2959560" y="3149600"/>
              </a:cxn>
              <a:cxn ang="0">
                <a:pos x="2774310" y="3124200"/>
              </a:cxn>
              <a:cxn ang="0">
                <a:pos x="4546578" y="3111500"/>
              </a:cxn>
              <a:cxn ang="0">
                <a:pos x="4546578" y="3111500"/>
              </a:cxn>
              <a:cxn ang="0">
                <a:pos x="4606709" y="3111500"/>
              </a:cxn>
              <a:cxn ang="0">
                <a:pos x="2414893" y="3086100"/>
              </a:cxn>
              <a:cxn ang="0">
                <a:pos x="2298659" y="101600"/>
              </a:cxn>
              <a:cxn ang="0">
                <a:pos x="1348264" y="342900"/>
              </a:cxn>
              <a:cxn ang="0">
                <a:pos x="1119552" y="431800"/>
              </a:cxn>
              <a:cxn ang="0">
                <a:pos x="949222" y="508000"/>
              </a:cxn>
              <a:cxn ang="0">
                <a:pos x="790809" y="596900"/>
              </a:cxn>
              <a:cxn ang="0">
                <a:pos x="644942" y="673100"/>
              </a:cxn>
              <a:cxn ang="0">
                <a:pos x="512251" y="774700"/>
              </a:cxn>
              <a:cxn ang="0">
                <a:pos x="365875" y="889000"/>
              </a:cxn>
              <a:cxn ang="0">
                <a:pos x="179609" y="1092200"/>
              </a:cxn>
              <a:cxn ang="0">
                <a:pos x="56746" y="1308100"/>
              </a:cxn>
              <a:cxn ang="0">
                <a:pos x="20664" y="1409700"/>
              </a:cxn>
              <a:cxn ang="0">
                <a:pos x="2322" y="1524000"/>
              </a:cxn>
              <a:cxn ang="0">
                <a:pos x="5210" y="1676400"/>
              </a:cxn>
              <a:cxn ang="0">
                <a:pos x="56746" y="1866900"/>
              </a:cxn>
              <a:cxn ang="0">
                <a:pos x="160680" y="2057400"/>
              </a:cxn>
              <a:cxn ang="0">
                <a:pos x="339296" y="2260600"/>
              </a:cxn>
              <a:cxn ang="0">
                <a:pos x="481211" y="2374900"/>
              </a:cxn>
              <a:cxn ang="0">
                <a:pos x="610510" y="2463800"/>
              </a:cxn>
              <a:cxn ang="0">
                <a:pos x="753141" y="2552700"/>
              </a:cxn>
              <a:cxn ang="0">
                <a:pos x="908477" y="2641600"/>
              </a:cxn>
              <a:cxn ang="0">
                <a:pos x="1075887" y="2717800"/>
              </a:cxn>
              <a:cxn ang="0">
                <a:pos x="1301170" y="2806700"/>
              </a:cxn>
              <a:cxn ang="0">
                <a:pos x="1644268" y="2921000"/>
              </a:cxn>
              <a:cxn ang="0">
                <a:pos x="5451556" y="2946400"/>
              </a:cxn>
              <a:cxn ang="0">
                <a:pos x="5803360" y="2832100"/>
              </a:cxn>
              <a:cxn ang="0">
                <a:pos x="6079823" y="2730500"/>
              </a:cxn>
              <a:cxn ang="0">
                <a:pos x="6250153" y="2654300"/>
              </a:cxn>
              <a:cxn ang="0">
                <a:pos x="6408566" y="2578100"/>
              </a:cxn>
              <a:cxn ang="0">
                <a:pos x="6554433" y="2489200"/>
              </a:cxn>
              <a:cxn ang="0">
                <a:pos x="6687124" y="2400300"/>
              </a:cxn>
              <a:cxn ang="0">
                <a:pos x="6806009" y="2311400"/>
              </a:cxn>
              <a:cxn ang="0">
                <a:pos x="6999847" y="2108200"/>
              </a:cxn>
              <a:cxn ang="0">
                <a:pos x="7104305" y="1943100"/>
              </a:cxn>
              <a:cxn ang="0">
                <a:pos x="7178711" y="1752600"/>
              </a:cxn>
              <a:cxn ang="0">
                <a:pos x="7198793" y="1549400"/>
              </a:cxn>
              <a:cxn ang="0">
                <a:pos x="7184984" y="1447800"/>
              </a:cxn>
              <a:cxn ang="0">
                <a:pos x="7153278" y="1333500"/>
              </a:cxn>
              <a:cxn ang="0">
                <a:pos x="7073541" y="1168400"/>
              </a:cxn>
              <a:cxn ang="0">
                <a:pos x="6910460" y="965200"/>
              </a:cxn>
              <a:cxn ang="0">
                <a:pos x="6718164" y="787400"/>
              </a:cxn>
              <a:cxn ang="0">
                <a:pos x="6588865" y="698500"/>
              </a:cxn>
              <a:cxn ang="0">
                <a:pos x="6446234" y="609600"/>
              </a:cxn>
              <a:cxn ang="0">
                <a:pos x="6290898" y="533400"/>
              </a:cxn>
              <a:cxn ang="0">
                <a:pos x="6123488" y="457200"/>
              </a:cxn>
              <a:cxn ang="0">
                <a:pos x="5898205" y="368300"/>
              </a:cxn>
              <a:cxn ang="0">
                <a:pos x="5291921" y="190500"/>
              </a:cxn>
              <a:cxn ang="0">
                <a:pos x="2356541" y="101600"/>
              </a:cxn>
              <a:cxn ang="0">
                <a:pos x="2652797" y="50800"/>
              </a:cxn>
              <a:cxn ang="0">
                <a:pos x="4425065" y="38100"/>
              </a:cxn>
              <a:cxn ang="0">
                <a:pos x="4425065" y="38100"/>
              </a:cxn>
              <a:cxn ang="0">
                <a:pos x="4363702" y="38100"/>
              </a:cxn>
              <a:cxn ang="0">
                <a:pos x="3022065" y="25400"/>
              </a:cxn>
              <a:cxn ang="0">
                <a:pos x="3339813" y="0"/>
              </a:cxn>
            </a:cxnLst>
            <a:rect l="0" t="0" r="r" b="b"/>
            <a:pathLst>
              <a:path w="7199630" h="3162300">
                <a:moveTo>
                  <a:pt x="4114444" y="3149600"/>
                </a:moveTo>
                <a:lnTo>
                  <a:pt x="3084931" y="3149600"/>
                </a:lnTo>
                <a:lnTo>
                  <a:pt x="3148149" y="3162300"/>
                </a:lnTo>
                <a:lnTo>
                  <a:pt x="4051226" y="3162300"/>
                </a:lnTo>
                <a:lnTo>
                  <a:pt x="4114444" y="3149600"/>
                </a:lnTo>
                <a:close/>
              </a:path>
              <a:path w="7199630" h="3162300">
                <a:moveTo>
                  <a:pt x="4301949" y="3136900"/>
                </a:moveTo>
                <a:lnTo>
                  <a:pt x="2897426" y="3136900"/>
                </a:lnTo>
                <a:lnTo>
                  <a:pt x="2959560" y="3149600"/>
                </a:lnTo>
                <a:lnTo>
                  <a:pt x="4239815" y="3149600"/>
                </a:lnTo>
                <a:lnTo>
                  <a:pt x="4301949" y="3136900"/>
                </a:lnTo>
                <a:close/>
              </a:path>
              <a:path w="7199630" h="3162300">
                <a:moveTo>
                  <a:pt x="4425065" y="3124200"/>
                </a:moveTo>
                <a:lnTo>
                  <a:pt x="2774310" y="3124200"/>
                </a:lnTo>
                <a:lnTo>
                  <a:pt x="2835673" y="3136900"/>
                </a:lnTo>
                <a:lnTo>
                  <a:pt x="4363702" y="3136900"/>
                </a:lnTo>
                <a:lnTo>
                  <a:pt x="4425065" y="3124200"/>
                </a:lnTo>
                <a:close/>
              </a:path>
              <a:path w="7199630" h="3162300">
                <a:moveTo>
                  <a:pt x="4546578" y="3111500"/>
                </a:moveTo>
                <a:lnTo>
                  <a:pt x="2652797" y="3111500"/>
                </a:lnTo>
                <a:lnTo>
                  <a:pt x="2713349" y="3124200"/>
                </a:lnTo>
                <a:lnTo>
                  <a:pt x="4486026" y="3124200"/>
                </a:lnTo>
                <a:lnTo>
                  <a:pt x="4546578" y="3111500"/>
                </a:lnTo>
                <a:close/>
              </a:path>
              <a:path w="7199630" h="3162300">
                <a:moveTo>
                  <a:pt x="4725671" y="3086100"/>
                </a:moveTo>
                <a:lnTo>
                  <a:pt x="2473704" y="3086100"/>
                </a:lnTo>
                <a:lnTo>
                  <a:pt x="2592666" y="3111500"/>
                </a:lnTo>
                <a:lnTo>
                  <a:pt x="4606709" y="3111500"/>
                </a:lnTo>
                <a:lnTo>
                  <a:pt x="4725671" y="3086100"/>
                </a:lnTo>
                <a:close/>
              </a:path>
              <a:path w="7199630" h="3162300">
                <a:moveTo>
                  <a:pt x="5015033" y="3035300"/>
                </a:moveTo>
                <a:lnTo>
                  <a:pt x="2184342" y="3035300"/>
                </a:lnTo>
                <a:lnTo>
                  <a:pt x="2414893" y="3086100"/>
                </a:lnTo>
                <a:lnTo>
                  <a:pt x="4784482" y="3086100"/>
                </a:lnTo>
                <a:lnTo>
                  <a:pt x="5015033" y="3035300"/>
                </a:lnTo>
                <a:close/>
              </a:path>
              <a:path w="7199630" h="3162300">
                <a:moveTo>
                  <a:pt x="4900716" y="101600"/>
                </a:moveTo>
                <a:lnTo>
                  <a:pt x="2298659" y="101600"/>
                </a:lnTo>
                <a:lnTo>
                  <a:pt x="1907454" y="190500"/>
                </a:lnTo>
                <a:lnTo>
                  <a:pt x="1543106" y="279400"/>
                </a:lnTo>
                <a:lnTo>
                  <a:pt x="1493446" y="304800"/>
                </a:lnTo>
                <a:lnTo>
                  <a:pt x="1348264" y="342900"/>
                </a:lnTo>
                <a:lnTo>
                  <a:pt x="1301170" y="368300"/>
                </a:lnTo>
                <a:lnTo>
                  <a:pt x="1254742" y="381000"/>
                </a:lnTo>
                <a:lnTo>
                  <a:pt x="1208989" y="406400"/>
                </a:lnTo>
                <a:lnTo>
                  <a:pt x="1119552" y="431800"/>
                </a:lnTo>
                <a:lnTo>
                  <a:pt x="1075887" y="457200"/>
                </a:lnTo>
                <a:lnTo>
                  <a:pt x="1032937" y="469900"/>
                </a:lnTo>
                <a:lnTo>
                  <a:pt x="990712" y="495300"/>
                </a:lnTo>
                <a:lnTo>
                  <a:pt x="949222" y="508000"/>
                </a:lnTo>
                <a:lnTo>
                  <a:pt x="908477" y="533400"/>
                </a:lnTo>
                <a:lnTo>
                  <a:pt x="868486" y="558800"/>
                </a:lnTo>
                <a:lnTo>
                  <a:pt x="829261" y="571500"/>
                </a:lnTo>
                <a:lnTo>
                  <a:pt x="790809" y="596900"/>
                </a:lnTo>
                <a:lnTo>
                  <a:pt x="753141" y="609600"/>
                </a:lnTo>
                <a:lnTo>
                  <a:pt x="716268" y="635000"/>
                </a:lnTo>
                <a:lnTo>
                  <a:pt x="680198" y="660400"/>
                </a:lnTo>
                <a:lnTo>
                  <a:pt x="644942" y="673100"/>
                </a:lnTo>
                <a:lnTo>
                  <a:pt x="610510" y="698500"/>
                </a:lnTo>
                <a:lnTo>
                  <a:pt x="576910" y="723900"/>
                </a:lnTo>
                <a:lnTo>
                  <a:pt x="544154" y="749300"/>
                </a:lnTo>
                <a:lnTo>
                  <a:pt x="512251" y="774700"/>
                </a:lnTo>
                <a:lnTo>
                  <a:pt x="481211" y="787400"/>
                </a:lnTo>
                <a:lnTo>
                  <a:pt x="451043" y="812800"/>
                </a:lnTo>
                <a:lnTo>
                  <a:pt x="421758" y="838200"/>
                </a:lnTo>
                <a:lnTo>
                  <a:pt x="365875" y="889000"/>
                </a:lnTo>
                <a:lnTo>
                  <a:pt x="313640" y="939800"/>
                </a:lnTo>
                <a:lnTo>
                  <a:pt x="265131" y="990600"/>
                </a:lnTo>
                <a:lnTo>
                  <a:pt x="220428" y="1041400"/>
                </a:lnTo>
                <a:lnTo>
                  <a:pt x="179609" y="1092200"/>
                </a:lnTo>
                <a:lnTo>
                  <a:pt x="142752" y="1143000"/>
                </a:lnTo>
                <a:lnTo>
                  <a:pt x="109937" y="1193800"/>
                </a:lnTo>
                <a:lnTo>
                  <a:pt x="81242" y="1244600"/>
                </a:lnTo>
                <a:lnTo>
                  <a:pt x="56746" y="1308100"/>
                </a:lnTo>
                <a:lnTo>
                  <a:pt x="46097" y="1333500"/>
                </a:lnTo>
                <a:lnTo>
                  <a:pt x="36527" y="1358900"/>
                </a:lnTo>
                <a:lnTo>
                  <a:pt x="28046" y="1384300"/>
                </a:lnTo>
                <a:lnTo>
                  <a:pt x="20664" y="1409700"/>
                </a:lnTo>
                <a:lnTo>
                  <a:pt x="14391" y="1447800"/>
                </a:lnTo>
                <a:lnTo>
                  <a:pt x="9236" y="1473200"/>
                </a:lnTo>
                <a:lnTo>
                  <a:pt x="5210" y="1498600"/>
                </a:lnTo>
                <a:lnTo>
                  <a:pt x="2322" y="1524000"/>
                </a:lnTo>
                <a:lnTo>
                  <a:pt x="582" y="1549400"/>
                </a:lnTo>
                <a:lnTo>
                  <a:pt x="0" y="1587500"/>
                </a:lnTo>
                <a:lnTo>
                  <a:pt x="582" y="1612900"/>
                </a:lnTo>
                <a:lnTo>
                  <a:pt x="5210" y="1676400"/>
                </a:lnTo>
                <a:lnTo>
                  <a:pt x="14391" y="1727200"/>
                </a:lnTo>
                <a:lnTo>
                  <a:pt x="28046" y="1778000"/>
                </a:lnTo>
                <a:lnTo>
                  <a:pt x="36527" y="1816100"/>
                </a:lnTo>
                <a:lnTo>
                  <a:pt x="56746" y="1866900"/>
                </a:lnTo>
                <a:lnTo>
                  <a:pt x="81242" y="1917700"/>
                </a:lnTo>
                <a:lnTo>
                  <a:pt x="109937" y="1968500"/>
                </a:lnTo>
                <a:lnTo>
                  <a:pt x="125834" y="2006600"/>
                </a:lnTo>
                <a:lnTo>
                  <a:pt x="160680" y="2057400"/>
                </a:lnTo>
                <a:lnTo>
                  <a:pt x="199528" y="2108200"/>
                </a:lnTo>
                <a:lnTo>
                  <a:pt x="242299" y="2159000"/>
                </a:lnTo>
                <a:lnTo>
                  <a:pt x="288915" y="2209800"/>
                </a:lnTo>
                <a:lnTo>
                  <a:pt x="339296" y="2260600"/>
                </a:lnTo>
                <a:lnTo>
                  <a:pt x="393366" y="2311400"/>
                </a:lnTo>
                <a:lnTo>
                  <a:pt x="421758" y="2324100"/>
                </a:lnTo>
                <a:lnTo>
                  <a:pt x="451043" y="2349500"/>
                </a:lnTo>
                <a:lnTo>
                  <a:pt x="481211" y="2374900"/>
                </a:lnTo>
                <a:lnTo>
                  <a:pt x="512251" y="2400300"/>
                </a:lnTo>
                <a:lnTo>
                  <a:pt x="544154" y="2425700"/>
                </a:lnTo>
                <a:lnTo>
                  <a:pt x="576910" y="2451100"/>
                </a:lnTo>
                <a:lnTo>
                  <a:pt x="610510" y="2463800"/>
                </a:lnTo>
                <a:lnTo>
                  <a:pt x="644942" y="2489200"/>
                </a:lnTo>
                <a:lnTo>
                  <a:pt x="680198" y="2514600"/>
                </a:lnTo>
                <a:lnTo>
                  <a:pt x="716268" y="2527300"/>
                </a:lnTo>
                <a:lnTo>
                  <a:pt x="753141" y="2552700"/>
                </a:lnTo>
                <a:lnTo>
                  <a:pt x="790809" y="2578100"/>
                </a:lnTo>
                <a:lnTo>
                  <a:pt x="829261" y="2590800"/>
                </a:lnTo>
                <a:lnTo>
                  <a:pt x="868486" y="2616200"/>
                </a:lnTo>
                <a:lnTo>
                  <a:pt x="908477" y="2641600"/>
                </a:lnTo>
                <a:lnTo>
                  <a:pt x="949222" y="2654300"/>
                </a:lnTo>
                <a:lnTo>
                  <a:pt x="990712" y="2679700"/>
                </a:lnTo>
                <a:lnTo>
                  <a:pt x="1032937" y="2692400"/>
                </a:lnTo>
                <a:lnTo>
                  <a:pt x="1075887" y="2717800"/>
                </a:lnTo>
                <a:lnTo>
                  <a:pt x="1119552" y="2730500"/>
                </a:lnTo>
                <a:lnTo>
                  <a:pt x="1163923" y="2755900"/>
                </a:lnTo>
                <a:lnTo>
                  <a:pt x="1254742" y="2781300"/>
                </a:lnTo>
                <a:lnTo>
                  <a:pt x="1301170" y="2806700"/>
                </a:lnTo>
                <a:lnTo>
                  <a:pt x="1396015" y="2832100"/>
                </a:lnTo>
                <a:lnTo>
                  <a:pt x="1444412" y="2857500"/>
                </a:lnTo>
                <a:lnTo>
                  <a:pt x="1593384" y="2895600"/>
                </a:lnTo>
                <a:lnTo>
                  <a:pt x="1644268" y="2921000"/>
                </a:lnTo>
                <a:lnTo>
                  <a:pt x="1747819" y="2946400"/>
                </a:lnTo>
                <a:lnTo>
                  <a:pt x="2127927" y="3035300"/>
                </a:lnTo>
                <a:lnTo>
                  <a:pt x="5071448" y="3035300"/>
                </a:lnTo>
                <a:lnTo>
                  <a:pt x="5451556" y="2946400"/>
                </a:lnTo>
                <a:lnTo>
                  <a:pt x="5555107" y="2921000"/>
                </a:lnTo>
                <a:lnTo>
                  <a:pt x="5605991" y="2895600"/>
                </a:lnTo>
                <a:lnTo>
                  <a:pt x="5754963" y="2857500"/>
                </a:lnTo>
                <a:lnTo>
                  <a:pt x="5803360" y="2832100"/>
                </a:lnTo>
                <a:lnTo>
                  <a:pt x="5898205" y="2806700"/>
                </a:lnTo>
                <a:lnTo>
                  <a:pt x="5944633" y="2781300"/>
                </a:lnTo>
                <a:lnTo>
                  <a:pt x="6035452" y="2755900"/>
                </a:lnTo>
                <a:lnTo>
                  <a:pt x="6079823" y="2730500"/>
                </a:lnTo>
                <a:lnTo>
                  <a:pt x="6123488" y="2717800"/>
                </a:lnTo>
                <a:lnTo>
                  <a:pt x="6166438" y="2692400"/>
                </a:lnTo>
                <a:lnTo>
                  <a:pt x="6208663" y="2679700"/>
                </a:lnTo>
                <a:lnTo>
                  <a:pt x="6250153" y="2654300"/>
                </a:lnTo>
                <a:lnTo>
                  <a:pt x="6290898" y="2641600"/>
                </a:lnTo>
                <a:lnTo>
                  <a:pt x="6330889" y="2616200"/>
                </a:lnTo>
                <a:lnTo>
                  <a:pt x="6370114" y="2590800"/>
                </a:lnTo>
                <a:lnTo>
                  <a:pt x="6408566" y="2578100"/>
                </a:lnTo>
                <a:lnTo>
                  <a:pt x="6446234" y="2552700"/>
                </a:lnTo>
                <a:lnTo>
                  <a:pt x="6483107" y="2527300"/>
                </a:lnTo>
                <a:lnTo>
                  <a:pt x="6519177" y="2514600"/>
                </a:lnTo>
                <a:lnTo>
                  <a:pt x="6554433" y="2489200"/>
                </a:lnTo>
                <a:lnTo>
                  <a:pt x="6588865" y="2463800"/>
                </a:lnTo>
                <a:lnTo>
                  <a:pt x="6622465" y="2451100"/>
                </a:lnTo>
                <a:lnTo>
                  <a:pt x="6655221" y="2425700"/>
                </a:lnTo>
                <a:lnTo>
                  <a:pt x="6687124" y="2400300"/>
                </a:lnTo>
                <a:lnTo>
                  <a:pt x="6718164" y="2374900"/>
                </a:lnTo>
                <a:lnTo>
                  <a:pt x="6748332" y="2349500"/>
                </a:lnTo>
                <a:lnTo>
                  <a:pt x="6777617" y="2324100"/>
                </a:lnTo>
                <a:lnTo>
                  <a:pt x="6806009" y="2311400"/>
                </a:lnTo>
                <a:lnTo>
                  <a:pt x="6860079" y="2260600"/>
                </a:lnTo>
                <a:lnTo>
                  <a:pt x="6910460" y="2209800"/>
                </a:lnTo>
                <a:lnTo>
                  <a:pt x="6957076" y="2159000"/>
                </a:lnTo>
                <a:lnTo>
                  <a:pt x="6999847" y="2108200"/>
                </a:lnTo>
                <a:lnTo>
                  <a:pt x="7038695" y="2057400"/>
                </a:lnTo>
                <a:lnTo>
                  <a:pt x="7073541" y="2006600"/>
                </a:lnTo>
                <a:lnTo>
                  <a:pt x="7089438" y="1968500"/>
                </a:lnTo>
                <a:lnTo>
                  <a:pt x="7104305" y="1943100"/>
                </a:lnTo>
                <a:lnTo>
                  <a:pt x="7130911" y="1892300"/>
                </a:lnTo>
                <a:lnTo>
                  <a:pt x="7153278" y="1841500"/>
                </a:lnTo>
                <a:lnTo>
                  <a:pt x="7171329" y="1778000"/>
                </a:lnTo>
                <a:lnTo>
                  <a:pt x="7178711" y="1752600"/>
                </a:lnTo>
                <a:lnTo>
                  <a:pt x="7190139" y="1701800"/>
                </a:lnTo>
                <a:lnTo>
                  <a:pt x="7197053" y="1638300"/>
                </a:lnTo>
                <a:lnTo>
                  <a:pt x="7199376" y="1587500"/>
                </a:lnTo>
                <a:lnTo>
                  <a:pt x="7198793" y="1549400"/>
                </a:lnTo>
                <a:lnTo>
                  <a:pt x="7197053" y="1524000"/>
                </a:lnTo>
                <a:lnTo>
                  <a:pt x="7194165" y="1498600"/>
                </a:lnTo>
                <a:lnTo>
                  <a:pt x="7190139" y="1473200"/>
                </a:lnTo>
                <a:lnTo>
                  <a:pt x="7184984" y="1447800"/>
                </a:lnTo>
                <a:lnTo>
                  <a:pt x="7178711" y="1409700"/>
                </a:lnTo>
                <a:lnTo>
                  <a:pt x="7171329" y="1384300"/>
                </a:lnTo>
                <a:lnTo>
                  <a:pt x="7162848" y="1358900"/>
                </a:lnTo>
                <a:lnTo>
                  <a:pt x="7153278" y="1333500"/>
                </a:lnTo>
                <a:lnTo>
                  <a:pt x="7142629" y="1308100"/>
                </a:lnTo>
                <a:lnTo>
                  <a:pt x="7130911" y="1270000"/>
                </a:lnTo>
                <a:lnTo>
                  <a:pt x="7104305" y="1219200"/>
                </a:lnTo>
                <a:lnTo>
                  <a:pt x="7073541" y="1168400"/>
                </a:lnTo>
                <a:lnTo>
                  <a:pt x="7038695" y="1117600"/>
                </a:lnTo>
                <a:lnTo>
                  <a:pt x="6999847" y="1066800"/>
                </a:lnTo>
                <a:lnTo>
                  <a:pt x="6957076" y="1016000"/>
                </a:lnTo>
                <a:lnTo>
                  <a:pt x="6910460" y="965200"/>
                </a:lnTo>
                <a:lnTo>
                  <a:pt x="6860079" y="914400"/>
                </a:lnTo>
                <a:lnTo>
                  <a:pt x="6806009" y="863600"/>
                </a:lnTo>
                <a:lnTo>
                  <a:pt x="6748332" y="812800"/>
                </a:lnTo>
                <a:lnTo>
                  <a:pt x="6718164" y="787400"/>
                </a:lnTo>
                <a:lnTo>
                  <a:pt x="6687124" y="774700"/>
                </a:lnTo>
                <a:lnTo>
                  <a:pt x="6655221" y="749300"/>
                </a:lnTo>
                <a:lnTo>
                  <a:pt x="6622465" y="723900"/>
                </a:lnTo>
                <a:lnTo>
                  <a:pt x="6588865" y="698500"/>
                </a:lnTo>
                <a:lnTo>
                  <a:pt x="6554433" y="673100"/>
                </a:lnTo>
                <a:lnTo>
                  <a:pt x="6519177" y="660400"/>
                </a:lnTo>
                <a:lnTo>
                  <a:pt x="6483107" y="635000"/>
                </a:lnTo>
                <a:lnTo>
                  <a:pt x="6446234" y="609600"/>
                </a:lnTo>
                <a:lnTo>
                  <a:pt x="6408566" y="596900"/>
                </a:lnTo>
                <a:lnTo>
                  <a:pt x="6370114" y="571500"/>
                </a:lnTo>
                <a:lnTo>
                  <a:pt x="6330889" y="558800"/>
                </a:lnTo>
                <a:lnTo>
                  <a:pt x="6290898" y="533400"/>
                </a:lnTo>
                <a:lnTo>
                  <a:pt x="6250153" y="508000"/>
                </a:lnTo>
                <a:lnTo>
                  <a:pt x="6208663" y="495300"/>
                </a:lnTo>
                <a:lnTo>
                  <a:pt x="6166438" y="469900"/>
                </a:lnTo>
                <a:lnTo>
                  <a:pt x="6123488" y="457200"/>
                </a:lnTo>
                <a:lnTo>
                  <a:pt x="6079823" y="431800"/>
                </a:lnTo>
                <a:lnTo>
                  <a:pt x="5990386" y="406400"/>
                </a:lnTo>
                <a:lnTo>
                  <a:pt x="5944633" y="381000"/>
                </a:lnTo>
                <a:lnTo>
                  <a:pt x="5898205" y="368300"/>
                </a:lnTo>
                <a:lnTo>
                  <a:pt x="5851111" y="342900"/>
                </a:lnTo>
                <a:lnTo>
                  <a:pt x="5705929" y="304800"/>
                </a:lnTo>
                <a:lnTo>
                  <a:pt x="5656269" y="279400"/>
                </a:lnTo>
                <a:lnTo>
                  <a:pt x="5291921" y="190500"/>
                </a:lnTo>
                <a:lnTo>
                  <a:pt x="4900716" y="101600"/>
                </a:lnTo>
                <a:close/>
              </a:path>
              <a:path w="7199630" h="3162300">
                <a:moveTo>
                  <a:pt x="4725671" y="76200"/>
                </a:moveTo>
                <a:lnTo>
                  <a:pt x="2473704" y="76200"/>
                </a:lnTo>
                <a:lnTo>
                  <a:pt x="2356541" y="101600"/>
                </a:lnTo>
                <a:lnTo>
                  <a:pt x="4842834" y="101600"/>
                </a:lnTo>
                <a:lnTo>
                  <a:pt x="4725671" y="76200"/>
                </a:lnTo>
                <a:close/>
              </a:path>
              <a:path w="7199630" h="3162300">
                <a:moveTo>
                  <a:pt x="4546578" y="50800"/>
                </a:moveTo>
                <a:lnTo>
                  <a:pt x="2652797" y="50800"/>
                </a:lnTo>
                <a:lnTo>
                  <a:pt x="2532965" y="76200"/>
                </a:lnTo>
                <a:lnTo>
                  <a:pt x="4666410" y="76200"/>
                </a:lnTo>
                <a:lnTo>
                  <a:pt x="4546578" y="50800"/>
                </a:lnTo>
                <a:close/>
              </a:path>
              <a:path w="7199630" h="3162300">
                <a:moveTo>
                  <a:pt x="4425065" y="38100"/>
                </a:moveTo>
                <a:lnTo>
                  <a:pt x="2774310" y="38100"/>
                </a:lnTo>
                <a:lnTo>
                  <a:pt x="2713349" y="50800"/>
                </a:lnTo>
                <a:lnTo>
                  <a:pt x="4486026" y="50800"/>
                </a:lnTo>
                <a:lnTo>
                  <a:pt x="4425065" y="38100"/>
                </a:lnTo>
                <a:close/>
              </a:path>
              <a:path w="7199630" h="3162300">
                <a:moveTo>
                  <a:pt x="4301949" y="25400"/>
                </a:moveTo>
                <a:lnTo>
                  <a:pt x="2897426" y="25400"/>
                </a:lnTo>
                <a:lnTo>
                  <a:pt x="2835673" y="38100"/>
                </a:lnTo>
                <a:lnTo>
                  <a:pt x="4363702" y="38100"/>
                </a:lnTo>
                <a:lnTo>
                  <a:pt x="4301949" y="25400"/>
                </a:lnTo>
                <a:close/>
              </a:path>
              <a:path w="7199630" h="3162300">
                <a:moveTo>
                  <a:pt x="4114444" y="12700"/>
                </a:moveTo>
                <a:lnTo>
                  <a:pt x="3084931" y="12700"/>
                </a:lnTo>
                <a:lnTo>
                  <a:pt x="3022065" y="25400"/>
                </a:lnTo>
                <a:lnTo>
                  <a:pt x="4177310" y="25400"/>
                </a:lnTo>
                <a:lnTo>
                  <a:pt x="4114444" y="12700"/>
                </a:lnTo>
                <a:close/>
              </a:path>
              <a:path w="7199630" h="3162300">
                <a:moveTo>
                  <a:pt x="3859562" y="0"/>
                </a:moveTo>
                <a:lnTo>
                  <a:pt x="3339813" y="0"/>
                </a:lnTo>
                <a:lnTo>
                  <a:pt x="3275600" y="12700"/>
                </a:lnTo>
                <a:lnTo>
                  <a:pt x="3923775" y="12700"/>
                </a:lnTo>
                <a:lnTo>
                  <a:pt x="3859562" y="0"/>
                </a:lnTo>
                <a:close/>
              </a:path>
            </a:pathLst>
          </a:custGeom>
          <a:solidFill>
            <a:srgbClr val="FFC000">
              <a:alpha val="705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0" name="object 31"/>
          <p:cNvSpPr>
            <a:spLocks/>
          </p:cNvSpPr>
          <p:nvPr/>
        </p:nvSpPr>
        <p:spPr bwMode="auto">
          <a:xfrm>
            <a:off x="1258888" y="2606675"/>
            <a:ext cx="7199312" cy="3168650"/>
          </a:xfrm>
          <a:custGeom>
            <a:avLst/>
            <a:gdLst/>
            <a:ahLst/>
            <a:cxnLst>
              <a:cxn ang="0">
                <a:pos x="36527" y="1357663"/>
              </a:cxn>
              <a:cxn ang="0">
                <a:pos x="179609" y="1088671"/>
              </a:cxn>
              <a:cxn ang="0">
                <a:pos x="421758" y="839469"/>
              </a:cxn>
              <a:cxn ang="0">
                <a:pos x="610510" y="701249"/>
              </a:cxn>
              <a:cxn ang="0">
                <a:pos x="790809" y="593373"/>
              </a:cxn>
              <a:cxn ang="0">
                <a:pos x="990712" y="492718"/>
              </a:cxn>
              <a:cxn ang="0">
                <a:pos x="1208989" y="399824"/>
              </a:cxn>
              <a:cxn ang="0">
                <a:pos x="1444412" y="315232"/>
              </a:cxn>
              <a:cxn ang="0">
                <a:pos x="1695750" y="239485"/>
              </a:cxn>
              <a:cxn ang="0">
                <a:pos x="1961775" y="173122"/>
              </a:cxn>
              <a:cxn ang="0">
                <a:pos x="2241256" y="116686"/>
              </a:cxn>
              <a:cxn ang="0">
                <a:pos x="2532965" y="70716"/>
              </a:cxn>
              <a:cxn ang="0">
                <a:pos x="2835673" y="35755"/>
              </a:cxn>
              <a:cxn ang="0">
                <a:pos x="3148149" y="12343"/>
              </a:cxn>
              <a:cxn ang="0">
                <a:pos x="3469165" y="1022"/>
              </a:cxn>
              <a:cxn ang="0">
                <a:pos x="3795037" y="2293"/>
              </a:cxn>
              <a:cxn ang="0">
                <a:pos x="4114444" y="16076"/>
              </a:cxn>
              <a:cxn ang="0">
                <a:pos x="4425065" y="41841"/>
              </a:cxn>
              <a:cxn ang="0">
                <a:pos x="4725671" y="79047"/>
              </a:cxn>
              <a:cxn ang="0">
                <a:pos x="5015033" y="127153"/>
              </a:cxn>
              <a:cxn ang="0">
                <a:pos x="5291921" y="185618"/>
              </a:cxn>
              <a:cxn ang="0">
                <a:pos x="5555107" y="253901"/>
              </a:cxn>
              <a:cxn ang="0">
                <a:pos x="5803360" y="331461"/>
              </a:cxn>
              <a:cxn ang="0">
                <a:pos x="6035452" y="417756"/>
              </a:cxn>
              <a:cxn ang="0">
                <a:pos x="6250153" y="512245"/>
              </a:cxn>
              <a:cxn ang="0">
                <a:pos x="6446234" y="614388"/>
              </a:cxn>
              <a:cxn ang="0">
                <a:pos x="6622465" y="723643"/>
              </a:cxn>
              <a:cxn ang="0">
                <a:pos x="6806009" y="863375"/>
              </a:cxn>
              <a:cxn ang="0">
                <a:pos x="7038695" y="1114751"/>
              </a:cxn>
              <a:cxn ang="0">
                <a:pos x="7171329" y="1385484"/>
              </a:cxn>
              <a:cxn ang="0">
                <a:pos x="7198793" y="1612980"/>
              </a:cxn>
              <a:cxn ang="0">
                <a:pos x="7130911" y="1893250"/>
              </a:cxn>
              <a:cxn ang="0">
                <a:pos x="6957076" y="2156760"/>
              </a:cxn>
              <a:cxn ang="0">
                <a:pos x="6718164" y="2376010"/>
              </a:cxn>
              <a:cxn ang="0">
                <a:pos x="6554433" y="2489273"/>
              </a:cxn>
              <a:cxn ang="0">
                <a:pos x="6370114" y="2595748"/>
              </a:cxn>
              <a:cxn ang="0">
                <a:pos x="6166438" y="2694894"/>
              </a:cxn>
              <a:cxn ang="0">
                <a:pos x="5944633" y="2786171"/>
              </a:cxn>
              <a:cxn ang="0">
                <a:pos x="5705929" y="2869037"/>
              </a:cxn>
              <a:cxn ang="0">
                <a:pos x="5451556" y="2942951"/>
              </a:cxn>
              <a:cxn ang="0">
                <a:pos x="5182741" y="3007371"/>
              </a:cxn>
              <a:cxn ang="0">
                <a:pos x="4900716" y="3061758"/>
              </a:cxn>
              <a:cxn ang="0">
                <a:pos x="4606709" y="3105569"/>
              </a:cxn>
              <a:cxn ang="0">
                <a:pos x="4301949" y="3138264"/>
              </a:cxn>
              <a:cxn ang="0">
                <a:pos x="3987666" y="3159301"/>
              </a:cxn>
              <a:cxn ang="0">
                <a:pos x="3665090" y="3168139"/>
              </a:cxn>
              <a:cxn ang="0">
                <a:pos x="3339813" y="3164330"/>
              </a:cxn>
              <a:cxn ang="0">
                <a:pos x="3022065" y="3148108"/>
              </a:cxn>
              <a:cxn ang="0">
                <a:pos x="2713349" y="3120011"/>
              </a:cxn>
              <a:cxn ang="0">
                <a:pos x="2414893" y="3080582"/>
              </a:cxn>
              <a:cxn ang="0">
                <a:pos x="2127927" y="3030360"/>
              </a:cxn>
              <a:cxn ang="0">
                <a:pos x="1853681" y="2969888"/>
              </a:cxn>
              <a:cxn ang="0">
                <a:pos x="1593384" y="2899707"/>
              </a:cxn>
              <a:cxn ang="0">
                <a:pos x="1348264" y="2820357"/>
              </a:cxn>
              <a:cxn ang="0">
                <a:pos x="1119552" y="2732380"/>
              </a:cxn>
              <a:cxn ang="0">
                <a:pos x="908477" y="2636316"/>
              </a:cxn>
              <a:cxn ang="0">
                <a:pos x="716268" y="2532708"/>
              </a:cxn>
              <a:cxn ang="0">
                <a:pos x="544154" y="2422095"/>
              </a:cxn>
              <a:cxn ang="0">
                <a:pos x="339296" y="2256501"/>
              </a:cxn>
              <a:cxn ang="0">
                <a:pos x="125834" y="2000908"/>
              </a:cxn>
              <a:cxn ang="0">
                <a:pos x="14391" y="1726822"/>
              </a:cxn>
            </a:cxnLst>
            <a:rect l="0" t="0" r="r" b="b"/>
            <a:pathLst>
              <a:path w="7199630" h="3168650">
                <a:moveTo>
                  <a:pt x="0" y="1584198"/>
                </a:moveTo>
                <a:lnTo>
                  <a:pt x="2322" y="1526757"/>
                </a:lnTo>
                <a:lnTo>
                  <a:pt x="9236" y="1469832"/>
                </a:lnTo>
                <a:lnTo>
                  <a:pt x="20664" y="1413455"/>
                </a:lnTo>
                <a:lnTo>
                  <a:pt x="36527" y="1357663"/>
                </a:lnTo>
                <a:lnTo>
                  <a:pt x="56746" y="1302489"/>
                </a:lnTo>
                <a:lnTo>
                  <a:pt x="81242" y="1247968"/>
                </a:lnTo>
                <a:lnTo>
                  <a:pt x="109937" y="1194135"/>
                </a:lnTo>
                <a:lnTo>
                  <a:pt x="142752" y="1141024"/>
                </a:lnTo>
                <a:lnTo>
                  <a:pt x="179609" y="1088671"/>
                </a:lnTo>
                <a:lnTo>
                  <a:pt x="220428" y="1037108"/>
                </a:lnTo>
                <a:lnTo>
                  <a:pt x="265131" y="986373"/>
                </a:lnTo>
                <a:lnTo>
                  <a:pt x="313640" y="936498"/>
                </a:lnTo>
                <a:lnTo>
                  <a:pt x="365875" y="887518"/>
                </a:lnTo>
                <a:lnTo>
                  <a:pt x="421758" y="839469"/>
                </a:lnTo>
                <a:lnTo>
                  <a:pt x="481211" y="792385"/>
                </a:lnTo>
                <a:lnTo>
                  <a:pt x="512251" y="769215"/>
                </a:lnTo>
                <a:lnTo>
                  <a:pt x="544154" y="746300"/>
                </a:lnTo>
                <a:lnTo>
                  <a:pt x="576910" y="723643"/>
                </a:lnTo>
                <a:lnTo>
                  <a:pt x="610510" y="701249"/>
                </a:lnTo>
                <a:lnTo>
                  <a:pt x="644942" y="679122"/>
                </a:lnTo>
                <a:lnTo>
                  <a:pt x="680198" y="657267"/>
                </a:lnTo>
                <a:lnTo>
                  <a:pt x="716268" y="635687"/>
                </a:lnTo>
                <a:lnTo>
                  <a:pt x="753141" y="614388"/>
                </a:lnTo>
                <a:lnTo>
                  <a:pt x="790809" y="593373"/>
                </a:lnTo>
                <a:lnTo>
                  <a:pt x="829261" y="572647"/>
                </a:lnTo>
                <a:lnTo>
                  <a:pt x="868486" y="552214"/>
                </a:lnTo>
                <a:lnTo>
                  <a:pt x="908477" y="532079"/>
                </a:lnTo>
                <a:lnTo>
                  <a:pt x="949222" y="512245"/>
                </a:lnTo>
                <a:lnTo>
                  <a:pt x="990712" y="492718"/>
                </a:lnTo>
                <a:lnTo>
                  <a:pt x="1032937" y="473501"/>
                </a:lnTo>
                <a:lnTo>
                  <a:pt x="1075887" y="454598"/>
                </a:lnTo>
                <a:lnTo>
                  <a:pt x="1119552" y="436015"/>
                </a:lnTo>
                <a:lnTo>
                  <a:pt x="1163923" y="417756"/>
                </a:lnTo>
                <a:lnTo>
                  <a:pt x="1208989" y="399824"/>
                </a:lnTo>
                <a:lnTo>
                  <a:pt x="1254742" y="382224"/>
                </a:lnTo>
                <a:lnTo>
                  <a:pt x="1301170" y="364961"/>
                </a:lnTo>
                <a:lnTo>
                  <a:pt x="1348264" y="348038"/>
                </a:lnTo>
                <a:lnTo>
                  <a:pt x="1396015" y="331461"/>
                </a:lnTo>
                <a:lnTo>
                  <a:pt x="1444412" y="315232"/>
                </a:lnTo>
                <a:lnTo>
                  <a:pt x="1493446" y="299358"/>
                </a:lnTo>
                <a:lnTo>
                  <a:pt x="1543106" y="283842"/>
                </a:lnTo>
                <a:lnTo>
                  <a:pt x="1593384" y="268688"/>
                </a:lnTo>
                <a:lnTo>
                  <a:pt x="1644268" y="253901"/>
                </a:lnTo>
                <a:lnTo>
                  <a:pt x="1695750" y="239485"/>
                </a:lnTo>
                <a:lnTo>
                  <a:pt x="1747819" y="225444"/>
                </a:lnTo>
                <a:lnTo>
                  <a:pt x="1800466" y="211783"/>
                </a:lnTo>
                <a:lnTo>
                  <a:pt x="1853681" y="198507"/>
                </a:lnTo>
                <a:lnTo>
                  <a:pt x="1907454" y="185618"/>
                </a:lnTo>
                <a:lnTo>
                  <a:pt x="1961775" y="173122"/>
                </a:lnTo>
                <a:lnTo>
                  <a:pt x="2016634" y="161024"/>
                </a:lnTo>
                <a:lnTo>
                  <a:pt x="2072021" y="149326"/>
                </a:lnTo>
                <a:lnTo>
                  <a:pt x="2127927" y="138035"/>
                </a:lnTo>
                <a:lnTo>
                  <a:pt x="2184342" y="127153"/>
                </a:lnTo>
                <a:lnTo>
                  <a:pt x="2241256" y="116686"/>
                </a:lnTo>
                <a:lnTo>
                  <a:pt x="2298659" y="106637"/>
                </a:lnTo>
                <a:lnTo>
                  <a:pt x="2356541" y="97012"/>
                </a:lnTo>
                <a:lnTo>
                  <a:pt x="2414893" y="87813"/>
                </a:lnTo>
                <a:lnTo>
                  <a:pt x="2473704" y="79047"/>
                </a:lnTo>
                <a:lnTo>
                  <a:pt x="2532965" y="70716"/>
                </a:lnTo>
                <a:lnTo>
                  <a:pt x="2592666" y="62826"/>
                </a:lnTo>
                <a:lnTo>
                  <a:pt x="2652797" y="55380"/>
                </a:lnTo>
                <a:lnTo>
                  <a:pt x="2713349" y="48384"/>
                </a:lnTo>
                <a:lnTo>
                  <a:pt x="2774310" y="41841"/>
                </a:lnTo>
                <a:lnTo>
                  <a:pt x="2835673" y="35755"/>
                </a:lnTo>
                <a:lnTo>
                  <a:pt x="2897426" y="30131"/>
                </a:lnTo>
                <a:lnTo>
                  <a:pt x="2959560" y="24974"/>
                </a:lnTo>
                <a:lnTo>
                  <a:pt x="3022065" y="20287"/>
                </a:lnTo>
                <a:lnTo>
                  <a:pt x="3084931" y="16076"/>
                </a:lnTo>
                <a:lnTo>
                  <a:pt x="3148149" y="12343"/>
                </a:lnTo>
                <a:lnTo>
                  <a:pt x="3211709" y="9094"/>
                </a:lnTo>
                <a:lnTo>
                  <a:pt x="3275600" y="6333"/>
                </a:lnTo>
                <a:lnTo>
                  <a:pt x="3339813" y="4065"/>
                </a:lnTo>
                <a:lnTo>
                  <a:pt x="3404338" y="2293"/>
                </a:lnTo>
                <a:lnTo>
                  <a:pt x="3469165" y="1022"/>
                </a:lnTo>
                <a:lnTo>
                  <a:pt x="3534285" y="256"/>
                </a:lnTo>
                <a:lnTo>
                  <a:pt x="3599688" y="0"/>
                </a:lnTo>
                <a:lnTo>
                  <a:pt x="3665090" y="256"/>
                </a:lnTo>
                <a:lnTo>
                  <a:pt x="3730210" y="1022"/>
                </a:lnTo>
                <a:lnTo>
                  <a:pt x="3795037" y="2293"/>
                </a:lnTo>
                <a:lnTo>
                  <a:pt x="3859562" y="4065"/>
                </a:lnTo>
                <a:lnTo>
                  <a:pt x="3923775" y="6333"/>
                </a:lnTo>
                <a:lnTo>
                  <a:pt x="3987666" y="9094"/>
                </a:lnTo>
                <a:lnTo>
                  <a:pt x="4051226" y="12343"/>
                </a:lnTo>
                <a:lnTo>
                  <a:pt x="4114444" y="16076"/>
                </a:lnTo>
                <a:lnTo>
                  <a:pt x="4177310" y="20287"/>
                </a:lnTo>
                <a:lnTo>
                  <a:pt x="4239815" y="24974"/>
                </a:lnTo>
                <a:lnTo>
                  <a:pt x="4301949" y="30131"/>
                </a:lnTo>
                <a:lnTo>
                  <a:pt x="4363702" y="35755"/>
                </a:lnTo>
                <a:lnTo>
                  <a:pt x="4425065" y="41841"/>
                </a:lnTo>
                <a:lnTo>
                  <a:pt x="4486026" y="48384"/>
                </a:lnTo>
                <a:lnTo>
                  <a:pt x="4546578" y="55380"/>
                </a:lnTo>
                <a:lnTo>
                  <a:pt x="4606709" y="62826"/>
                </a:lnTo>
                <a:lnTo>
                  <a:pt x="4666410" y="70716"/>
                </a:lnTo>
                <a:lnTo>
                  <a:pt x="4725671" y="79047"/>
                </a:lnTo>
                <a:lnTo>
                  <a:pt x="4784482" y="87813"/>
                </a:lnTo>
                <a:lnTo>
                  <a:pt x="4842834" y="97012"/>
                </a:lnTo>
                <a:lnTo>
                  <a:pt x="4900716" y="106637"/>
                </a:lnTo>
                <a:lnTo>
                  <a:pt x="4958119" y="116686"/>
                </a:lnTo>
                <a:lnTo>
                  <a:pt x="5015033" y="127153"/>
                </a:lnTo>
                <a:lnTo>
                  <a:pt x="5071448" y="138035"/>
                </a:lnTo>
                <a:lnTo>
                  <a:pt x="5127354" y="149326"/>
                </a:lnTo>
                <a:lnTo>
                  <a:pt x="5182741" y="161024"/>
                </a:lnTo>
                <a:lnTo>
                  <a:pt x="5237600" y="173122"/>
                </a:lnTo>
                <a:lnTo>
                  <a:pt x="5291921" y="185618"/>
                </a:lnTo>
                <a:lnTo>
                  <a:pt x="5345694" y="198507"/>
                </a:lnTo>
                <a:lnTo>
                  <a:pt x="5398909" y="211783"/>
                </a:lnTo>
                <a:lnTo>
                  <a:pt x="5451556" y="225444"/>
                </a:lnTo>
                <a:lnTo>
                  <a:pt x="5503625" y="239485"/>
                </a:lnTo>
                <a:lnTo>
                  <a:pt x="5555107" y="253901"/>
                </a:lnTo>
                <a:lnTo>
                  <a:pt x="5605991" y="268688"/>
                </a:lnTo>
                <a:lnTo>
                  <a:pt x="5656269" y="283842"/>
                </a:lnTo>
                <a:lnTo>
                  <a:pt x="5705929" y="299358"/>
                </a:lnTo>
                <a:lnTo>
                  <a:pt x="5754963" y="315232"/>
                </a:lnTo>
                <a:lnTo>
                  <a:pt x="5803360" y="331461"/>
                </a:lnTo>
                <a:lnTo>
                  <a:pt x="5851111" y="348038"/>
                </a:lnTo>
                <a:lnTo>
                  <a:pt x="5898205" y="364961"/>
                </a:lnTo>
                <a:lnTo>
                  <a:pt x="5944633" y="382224"/>
                </a:lnTo>
                <a:lnTo>
                  <a:pt x="5990386" y="399824"/>
                </a:lnTo>
                <a:lnTo>
                  <a:pt x="6035452" y="417756"/>
                </a:lnTo>
                <a:lnTo>
                  <a:pt x="6079823" y="436015"/>
                </a:lnTo>
                <a:lnTo>
                  <a:pt x="6123488" y="454598"/>
                </a:lnTo>
                <a:lnTo>
                  <a:pt x="6166438" y="473501"/>
                </a:lnTo>
                <a:lnTo>
                  <a:pt x="6208663" y="492718"/>
                </a:lnTo>
                <a:lnTo>
                  <a:pt x="6250153" y="512245"/>
                </a:lnTo>
                <a:lnTo>
                  <a:pt x="6290898" y="532079"/>
                </a:lnTo>
                <a:lnTo>
                  <a:pt x="6330889" y="552214"/>
                </a:lnTo>
                <a:lnTo>
                  <a:pt x="6370114" y="572647"/>
                </a:lnTo>
                <a:lnTo>
                  <a:pt x="6408566" y="593373"/>
                </a:lnTo>
                <a:lnTo>
                  <a:pt x="6446234" y="614388"/>
                </a:lnTo>
                <a:lnTo>
                  <a:pt x="6483107" y="635687"/>
                </a:lnTo>
                <a:lnTo>
                  <a:pt x="6519177" y="657267"/>
                </a:lnTo>
                <a:lnTo>
                  <a:pt x="6554433" y="679122"/>
                </a:lnTo>
                <a:lnTo>
                  <a:pt x="6588865" y="701249"/>
                </a:lnTo>
                <a:lnTo>
                  <a:pt x="6622465" y="723643"/>
                </a:lnTo>
                <a:lnTo>
                  <a:pt x="6655221" y="746300"/>
                </a:lnTo>
                <a:lnTo>
                  <a:pt x="6687124" y="769215"/>
                </a:lnTo>
                <a:lnTo>
                  <a:pt x="6718164" y="792385"/>
                </a:lnTo>
                <a:lnTo>
                  <a:pt x="6748332" y="815804"/>
                </a:lnTo>
                <a:lnTo>
                  <a:pt x="6806009" y="863375"/>
                </a:lnTo>
                <a:lnTo>
                  <a:pt x="6860079" y="911894"/>
                </a:lnTo>
                <a:lnTo>
                  <a:pt x="6910460" y="961325"/>
                </a:lnTo>
                <a:lnTo>
                  <a:pt x="6957076" y="1011635"/>
                </a:lnTo>
                <a:lnTo>
                  <a:pt x="6999847" y="1062788"/>
                </a:lnTo>
                <a:lnTo>
                  <a:pt x="7038695" y="1114751"/>
                </a:lnTo>
                <a:lnTo>
                  <a:pt x="7073541" y="1167487"/>
                </a:lnTo>
                <a:lnTo>
                  <a:pt x="7104305" y="1220963"/>
                </a:lnTo>
                <a:lnTo>
                  <a:pt x="7130911" y="1275145"/>
                </a:lnTo>
                <a:lnTo>
                  <a:pt x="7153278" y="1329997"/>
                </a:lnTo>
                <a:lnTo>
                  <a:pt x="7171329" y="1385484"/>
                </a:lnTo>
                <a:lnTo>
                  <a:pt x="7184984" y="1441573"/>
                </a:lnTo>
                <a:lnTo>
                  <a:pt x="7194165" y="1498228"/>
                </a:lnTo>
                <a:lnTo>
                  <a:pt x="7198793" y="1555415"/>
                </a:lnTo>
                <a:lnTo>
                  <a:pt x="7199376" y="1584198"/>
                </a:lnTo>
                <a:lnTo>
                  <a:pt x="7198793" y="1612980"/>
                </a:lnTo>
                <a:lnTo>
                  <a:pt x="7194165" y="1670167"/>
                </a:lnTo>
                <a:lnTo>
                  <a:pt x="7184984" y="1726822"/>
                </a:lnTo>
                <a:lnTo>
                  <a:pt x="7171329" y="1782911"/>
                </a:lnTo>
                <a:lnTo>
                  <a:pt x="7153278" y="1838398"/>
                </a:lnTo>
                <a:lnTo>
                  <a:pt x="7130911" y="1893250"/>
                </a:lnTo>
                <a:lnTo>
                  <a:pt x="7104305" y="1947432"/>
                </a:lnTo>
                <a:lnTo>
                  <a:pt x="7073541" y="2000908"/>
                </a:lnTo>
                <a:lnTo>
                  <a:pt x="7038695" y="2053644"/>
                </a:lnTo>
                <a:lnTo>
                  <a:pt x="6999847" y="2105607"/>
                </a:lnTo>
                <a:lnTo>
                  <a:pt x="6957076" y="2156760"/>
                </a:lnTo>
                <a:lnTo>
                  <a:pt x="6910460" y="2207070"/>
                </a:lnTo>
                <a:lnTo>
                  <a:pt x="6860079" y="2256501"/>
                </a:lnTo>
                <a:lnTo>
                  <a:pt x="6806009" y="2305020"/>
                </a:lnTo>
                <a:lnTo>
                  <a:pt x="6748332" y="2352591"/>
                </a:lnTo>
                <a:lnTo>
                  <a:pt x="6718164" y="2376010"/>
                </a:lnTo>
                <a:lnTo>
                  <a:pt x="6687124" y="2399180"/>
                </a:lnTo>
                <a:lnTo>
                  <a:pt x="6655221" y="2422095"/>
                </a:lnTo>
                <a:lnTo>
                  <a:pt x="6622465" y="2444752"/>
                </a:lnTo>
                <a:lnTo>
                  <a:pt x="6588865" y="2467146"/>
                </a:lnTo>
                <a:lnTo>
                  <a:pt x="6554433" y="2489273"/>
                </a:lnTo>
                <a:lnTo>
                  <a:pt x="6519177" y="2511128"/>
                </a:lnTo>
                <a:lnTo>
                  <a:pt x="6483107" y="2532708"/>
                </a:lnTo>
                <a:lnTo>
                  <a:pt x="6446234" y="2554007"/>
                </a:lnTo>
                <a:lnTo>
                  <a:pt x="6408566" y="2575022"/>
                </a:lnTo>
                <a:lnTo>
                  <a:pt x="6370114" y="2595748"/>
                </a:lnTo>
                <a:lnTo>
                  <a:pt x="6330889" y="2616181"/>
                </a:lnTo>
                <a:lnTo>
                  <a:pt x="6290898" y="2636316"/>
                </a:lnTo>
                <a:lnTo>
                  <a:pt x="6250153" y="2656150"/>
                </a:lnTo>
                <a:lnTo>
                  <a:pt x="6208663" y="2675677"/>
                </a:lnTo>
                <a:lnTo>
                  <a:pt x="6166438" y="2694894"/>
                </a:lnTo>
                <a:lnTo>
                  <a:pt x="6123488" y="2713797"/>
                </a:lnTo>
                <a:lnTo>
                  <a:pt x="6079823" y="2732380"/>
                </a:lnTo>
                <a:lnTo>
                  <a:pt x="6035452" y="2750639"/>
                </a:lnTo>
                <a:lnTo>
                  <a:pt x="5990386" y="2768571"/>
                </a:lnTo>
                <a:lnTo>
                  <a:pt x="5944633" y="2786171"/>
                </a:lnTo>
                <a:lnTo>
                  <a:pt x="5898205" y="2803434"/>
                </a:lnTo>
                <a:lnTo>
                  <a:pt x="5851111" y="2820357"/>
                </a:lnTo>
                <a:lnTo>
                  <a:pt x="5803360" y="2836934"/>
                </a:lnTo>
                <a:lnTo>
                  <a:pt x="5754963" y="2853163"/>
                </a:lnTo>
                <a:lnTo>
                  <a:pt x="5705929" y="2869037"/>
                </a:lnTo>
                <a:lnTo>
                  <a:pt x="5656269" y="2884553"/>
                </a:lnTo>
                <a:lnTo>
                  <a:pt x="5605991" y="2899707"/>
                </a:lnTo>
                <a:lnTo>
                  <a:pt x="5555107" y="2914494"/>
                </a:lnTo>
                <a:lnTo>
                  <a:pt x="5503625" y="2928910"/>
                </a:lnTo>
                <a:lnTo>
                  <a:pt x="5451556" y="2942951"/>
                </a:lnTo>
                <a:lnTo>
                  <a:pt x="5398909" y="2956612"/>
                </a:lnTo>
                <a:lnTo>
                  <a:pt x="5345694" y="2969888"/>
                </a:lnTo>
                <a:lnTo>
                  <a:pt x="5291921" y="2982777"/>
                </a:lnTo>
                <a:lnTo>
                  <a:pt x="5237600" y="2995273"/>
                </a:lnTo>
                <a:lnTo>
                  <a:pt x="5182741" y="3007371"/>
                </a:lnTo>
                <a:lnTo>
                  <a:pt x="5127354" y="3019069"/>
                </a:lnTo>
                <a:lnTo>
                  <a:pt x="5071448" y="3030360"/>
                </a:lnTo>
                <a:lnTo>
                  <a:pt x="5015033" y="3041242"/>
                </a:lnTo>
                <a:lnTo>
                  <a:pt x="4958119" y="3051709"/>
                </a:lnTo>
                <a:lnTo>
                  <a:pt x="4900716" y="3061758"/>
                </a:lnTo>
                <a:lnTo>
                  <a:pt x="4842834" y="3071383"/>
                </a:lnTo>
                <a:lnTo>
                  <a:pt x="4784482" y="3080582"/>
                </a:lnTo>
                <a:lnTo>
                  <a:pt x="4725671" y="3089348"/>
                </a:lnTo>
                <a:lnTo>
                  <a:pt x="4666410" y="3097679"/>
                </a:lnTo>
                <a:lnTo>
                  <a:pt x="4606709" y="3105569"/>
                </a:lnTo>
                <a:lnTo>
                  <a:pt x="4546578" y="3113015"/>
                </a:lnTo>
                <a:lnTo>
                  <a:pt x="4486026" y="3120011"/>
                </a:lnTo>
                <a:lnTo>
                  <a:pt x="4425065" y="3126554"/>
                </a:lnTo>
                <a:lnTo>
                  <a:pt x="4363702" y="3132640"/>
                </a:lnTo>
                <a:lnTo>
                  <a:pt x="4301949" y="3138264"/>
                </a:lnTo>
                <a:lnTo>
                  <a:pt x="4239815" y="3143421"/>
                </a:lnTo>
                <a:lnTo>
                  <a:pt x="4177310" y="3148108"/>
                </a:lnTo>
                <a:lnTo>
                  <a:pt x="4114444" y="3152319"/>
                </a:lnTo>
                <a:lnTo>
                  <a:pt x="4051226" y="3156052"/>
                </a:lnTo>
                <a:lnTo>
                  <a:pt x="3987666" y="3159301"/>
                </a:lnTo>
                <a:lnTo>
                  <a:pt x="3923775" y="3162062"/>
                </a:lnTo>
                <a:lnTo>
                  <a:pt x="3859562" y="3164330"/>
                </a:lnTo>
                <a:lnTo>
                  <a:pt x="3795037" y="3166102"/>
                </a:lnTo>
                <a:lnTo>
                  <a:pt x="3730210" y="3167373"/>
                </a:lnTo>
                <a:lnTo>
                  <a:pt x="3665090" y="3168139"/>
                </a:lnTo>
                <a:lnTo>
                  <a:pt x="3599688" y="3168396"/>
                </a:lnTo>
                <a:lnTo>
                  <a:pt x="3534285" y="3168139"/>
                </a:lnTo>
                <a:lnTo>
                  <a:pt x="3469165" y="3167373"/>
                </a:lnTo>
                <a:lnTo>
                  <a:pt x="3404338" y="3166102"/>
                </a:lnTo>
                <a:lnTo>
                  <a:pt x="3339813" y="3164330"/>
                </a:lnTo>
                <a:lnTo>
                  <a:pt x="3275600" y="3162062"/>
                </a:lnTo>
                <a:lnTo>
                  <a:pt x="3211709" y="3159301"/>
                </a:lnTo>
                <a:lnTo>
                  <a:pt x="3148149" y="3156052"/>
                </a:lnTo>
                <a:lnTo>
                  <a:pt x="3084931" y="3152319"/>
                </a:lnTo>
                <a:lnTo>
                  <a:pt x="3022065" y="3148108"/>
                </a:lnTo>
                <a:lnTo>
                  <a:pt x="2959560" y="3143421"/>
                </a:lnTo>
                <a:lnTo>
                  <a:pt x="2897426" y="3138264"/>
                </a:lnTo>
                <a:lnTo>
                  <a:pt x="2835673" y="3132640"/>
                </a:lnTo>
                <a:lnTo>
                  <a:pt x="2774310" y="3126554"/>
                </a:lnTo>
                <a:lnTo>
                  <a:pt x="2713349" y="3120011"/>
                </a:lnTo>
                <a:lnTo>
                  <a:pt x="2652797" y="3113015"/>
                </a:lnTo>
                <a:lnTo>
                  <a:pt x="2592666" y="3105569"/>
                </a:lnTo>
                <a:lnTo>
                  <a:pt x="2532965" y="3097679"/>
                </a:lnTo>
                <a:lnTo>
                  <a:pt x="2473704" y="3089348"/>
                </a:lnTo>
                <a:lnTo>
                  <a:pt x="2414893" y="3080582"/>
                </a:lnTo>
                <a:lnTo>
                  <a:pt x="2356541" y="3071383"/>
                </a:lnTo>
                <a:lnTo>
                  <a:pt x="2298659" y="3061758"/>
                </a:lnTo>
                <a:lnTo>
                  <a:pt x="2241256" y="3051709"/>
                </a:lnTo>
                <a:lnTo>
                  <a:pt x="2184342" y="3041242"/>
                </a:lnTo>
                <a:lnTo>
                  <a:pt x="2127927" y="3030360"/>
                </a:lnTo>
                <a:lnTo>
                  <a:pt x="2072021" y="3019069"/>
                </a:lnTo>
                <a:lnTo>
                  <a:pt x="2016634" y="3007371"/>
                </a:lnTo>
                <a:lnTo>
                  <a:pt x="1961775" y="2995273"/>
                </a:lnTo>
                <a:lnTo>
                  <a:pt x="1907454" y="2982777"/>
                </a:lnTo>
                <a:lnTo>
                  <a:pt x="1853681" y="2969888"/>
                </a:lnTo>
                <a:lnTo>
                  <a:pt x="1800466" y="2956612"/>
                </a:lnTo>
                <a:lnTo>
                  <a:pt x="1747819" y="2942951"/>
                </a:lnTo>
                <a:lnTo>
                  <a:pt x="1695750" y="2928910"/>
                </a:lnTo>
                <a:lnTo>
                  <a:pt x="1644268" y="2914494"/>
                </a:lnTo>
                <a:lnTo>
                  <a:pt x="1593384" y="2899707"/>
                </a:lnTo>
                <a:lnTo>
                  <a:pt x="1543106" y="2884553"/>
                </a:lnTo>
                <a:lnTo>
                  <a:pt x="1493446" y="2869037"/>
                </a:lnTo>
                <a:lnTo>
                  <a:pt x="1444412" y="2853163"/>
                </a:lnTo>
                <a:lnTo>
                  <a:pt x="1396015" y="2836934"/>
                </a:lnTo>
                <a:lnTo>
                  <a:pt x="1348264" y="2820357"/>
                </a:lnTo>
                <a:lnTo>
                  <a:pt x="1301170" y="2803434"/>
                </a:lnTo>
                <a:lnTo>
                  <a:pt x="1254742" y="2786171"/>
                </a:lnTo>
                <a:lnTo>
                  <a:pt x="1208989" y="2768571"/>
                </a:lnTo>
                <a:lnTo>
                  <a:pt x="1163923" y="2750639"/>
                </a:lnTo>
                <a:lnTo>
                  <a:pt x="1119552" y="2732380"/>
                </a:lnTo>
                <a:lnTo>
                  <a:pt x="1075887" y="2713797"/>
                </a:lnTo>
                <a:lnTo>
                  <a:pt x="1032937" y="2694894"/>
                </a:lnTo>
                <a:lnTo>
                  <a:pt x="990712" y="2675677"/>
                </a:lnTo>
                <a:lnTo>
                  <a:pt x="949222" y="2656150"/>
                </a:lnTo>
                <a:lnTo>
                  <a:pt x="908477" y="2636316"/>
                </a:lnTo>
                <a:lnTo>
                  <a:pt x="868486" y="2616181"/>
                </a:lnTo>
                <a:lnTo>
                  <a:pt x="829261" y="2595748"/>
                </a:lnTo>
                <a:lnTo>
                  <a:pt x="790809" y="2575022"/>
                </a:lnTo>
                <a:lnTo>
                  <a:pt x="753141" y="2554007"/>
                </a:lnTo>
                <a:lnTo>
                  <a:pt x="716268" y="2532708"/>
                </a:lnTo>
                <a:lnTo>
                  <a:pt x="680198" y="2511128"/>
                </a:lnTo>
                <a:lnTo>
                  <a:pt x="644942" y="2489273"/>
                </a:lnTo>
                <a:lnTo>
                  <a:pt x="610510" y="2467146"/>
                </a:lnTo>
                <a:lnTo>
                  <a:pt x="576910" y="2444752"/>
                </a:lnTo>
                <a:lnTo>
                  <a:pt x="544154" y="2422095"/>
                </a:lnTo>
                <a:lnTo>
                  <a:pt x="512251" y="2399180"/>
                </a:lnTo>
                <a:lnTo>
                  <a:pt x="481211" y="2376010"/>
                </a:lnTo>
                <a:lnTo>
                  <a:pt x="451043" y="2352591"/>
                </a:lnTo>
                <a:lnTo>
                  <a:pt x="393366" y="2305020"/>
                </a:lnTo>
                <a:lnTo>
                  <a:pt x="339296" y="2256501"/>
                </a:lnTo>
                <a:lnTo>
                  <a:pt x="288915" y="2207070"/>
                </a:lnTo>
                <a:lnTo>
                  <a:pt x="242299" y="2156760"/>
                </a:lnTo>
                <a:lnTo>
                  <a:pt x="199528" y="2105607"/>
                </a:lnTo>
                <a:lnTo>
                  <a:pt x="160680" y="2053644"/>
                </a:lnTo>
                <a:lnTo>
                  <a:pt x="125834" y="2000908"/>
                </a:lnTo>
                <a:lnTo>
                  <a:pt x="95070" y="1947432"/>
                </a:lnTo>
                <a:lnTo>
                  <a:pt x="68464" y="1893250"/>
                </a:lnTo>
                <a:lnTo>
                  <a:pt x="46097" y="1838398"/>
                </a:lnTo>
                <a:lnTo>
                  <a:pt x="28046" y="1782911"/>
                </a:lnTo>
                <a:lnTo>
                  <a:pt x="14391" y="1726822"/>
                </a:lnTo>
                <a:lnTo>
                  <a:pt x="5210" y="1670167"/>
                </a:lnTo>
                <a:lnTo>
                  <a:pt x="582" y="1612980"/>
                </a:lnTo>
                <a:lnTo>
                  <a:pt x="0" y="158419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1" name="object 32"/>
          <p:cNvSpPr>
            <a:spLocks/>
          </p:cNvSpPr>
          <p:nvPr/>
        </p:nvSpPr>
        <p:spPr bwMode="auto">
          <a:xfrm>
            <a:off x="6084888" y="2894013"/>
            <a:ext cx="431800" cy="792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1291" y="792480"/>
              </a:cxn>
            </a:cxnLst>
            <a:rect l="0" t="0" r="r" b="b"/>
            <a:pathLst>
              <a:path w="431800" h="792479">
                <a:moveTo>
                  <a:pt x="0" y="0"/>
                </a:moveTo>
                <a:lnTo>
                  <a:pt x="431291" y="79248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2" name="object 33"/>
          <p:cNvSpPr>
            <a:spLocks/>
          </p:cNvSpPr>
          <p:nvPr/>
        </p:nvSpPr>
        <p:spPr bwMode="auto">
          <a:xfrm>
            <a:off x="5795963" y="2963863"/>
            <a:ext cx="936625" cy="652462"/>
          </a:xfrm>
          <a:custGeom>
            <a:avLst/>
            <a:gdLst/>
            <a:ahLst/>
            <a:cxnLst>
              <a:cxn ang="0">
                <a:pos x="0" y="652272"/>
              </a:cxn>
              <a:cxn ang="0">
                <a:pos x="937259" y="0"/>
              </a:cxn>
            </a:cxnLst>
            <a:rect l="0" t="0" r="r" b="b"/>
            <a:pathLst>
              <a:path w="937259" h="652779">
                <a:moveTo>
                  <a:pt x="0" y="652272"/>
                </a:moveTo>
                <a:lnTo>
                  <a:pt x="937259" y="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4932363" y="2489200"/>
            <a:ext cx="601662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5" dirty="0">
                <a:solidFill>
                  <a:srgbClr val="FF0000"/>
                </a:solidFill>
                <a:latin typeface="Tahoma"/>
                <a:cs typeface="Tahoma"/>
              </a:rPr>
              <a:t>??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0754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399725E-B8D9-461B-B490-935C0B485A1D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7453313" y="2847975"/>
            <a:ext cx="603250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5" dirty="0">
                <a:solidFill>
                  <a:srgbClr val="FF0000"/>
                </a:solidFill>
                <a:latin typeface="Tahoma"/>
                <a:cs typeface="Tahoma"/>
              </a:rPr>
              <a:t>??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91225" y="1820863"/>
            <a:ext cx="2452688" cy="814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8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355E00"/>
                </a:solidFill>
                <a:latin typeface="Tahoma"/>
                <a:cs typeface="Tahoma"/>
              </a:rPr>
              <a:t>Manual </a:t>
            </a:r>
            <a:r>
              <a:rPr sz="2400" spc="-5" dirty="0">
                <a:solidFill>
                  <a:srgbClr val="355E00"/>
                </a:solidFill>
                <a:latin typeface="Tahoma"/>
                <a:cs typeface="Tahoma"/>
              </a:rPr>
              <a:t>Config.</a:t>
            </a:r>
            <a:r>
              <a:rPr sz="2400" spc="-100" dirty="0">
                <a:solidFill>
                  <a:srgbClr val="355E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55E00"/>
                </a:solidFill>
                <a:latin typeface="Tahoma"/>
                <a:cs typeface="Tahoma"/>
              </a:rPr>
              <a:t>??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615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004949"/>
                </a:solidFill>
                <a:latin typeface="Tahoma"/>
                <a:cs typeface="Tahoma"/>
              </a:rPr>
              <a:t>Status changes</a:t>
            </a:r>
            <a:r>
              <a:rPr sz="2400" spc="-70" dirty="0">
                <a:solidFill>
                  <a:srgbClr val="00494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4949"/>
                </a:solidFill>
                <a:latin typeface="Tahoma"/>
                <a:cs typeface="Tahoma"/>
              </a:rPr>
              <a:t>??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</a:t>
            </a:r>
            <a:r>
              <a:rPr spc="-125" dirty="0"/>
              <a:t> </a:t>
            </a:r>
            <a:r>
              <a:rPr dirty="0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3419475" cy="1074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Routing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Dynamic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Routing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4067175" y="3429000"/>
            <a:ext cx="4249738" cy="28336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 noChangeArrowheads="1"/>
          </p:cNvSpPr>
          <p:nvPr/>
        </p:nvSpPr>
        <p:spPr bwMode="auto">
          <a:xfrm>
            <a:off x="1143000" y="3282950"/>
            <a:ext cx="2762250" cy="3105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AD09BBEB-643F-466A-9086-AB8CC7CED958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Static</a:t>
            </a:r>
            <a:r>
              <a:rPr spc="-90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6738938" cy="3125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Program the routing table</a:t>
            </a:r>
            <a:r>
              <a:rPr sz="3200" dirty="0">
                <a:latin typeface="Tahoma"/>
                <a:cs typeface="Tahoma"/>
              </a:rPr>
              <a:t> manually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inflexible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simple and low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overhead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Works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small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route change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infrequently</a:t>
            </a:r>
            <a:endParaRPr>
              <a:latin typeface="Tahoma"/>
              <a:cs typeface="Tahoma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6662738" y="4979988"/>
            <a:ext cx="1531937" cy="1401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3422650" y="5483225"/>
            <a:ext cx="1079500" cy="581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1335088" y="5267325"/>
            <a:ext cx="863600" cy="4651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4" name="object 7"/>
          <p:cNvSpPr>
            <a:spLocks/>
          </p:cNvSpPr>
          <p:nvPr/>
        </p:nvSpPr>
        <p:spPr bwMode="auto">
          <a:xfrm>
            <a:off x="2198688" y="5500688"/>
            <a:ext cx="1223962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4026" y="273050"/>
              </a:cxn>
            </a:cxnLst>
            <a:rect l="0" t="0" r="r" b="b"/>
            <a:pathLst>
              <a:path w="1224279" h="273050">
                <a:moveTo>
                  <a:pt x="0" y="0"/>
                </a:moveTo>
                <a:lnTo>
                  <a:pt x="1224026" y="273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5" name="object 8"/>
          <p:cNvSpPr>
            <a:spLocks noChangeArrowheads="1"/>
          </p:cNvSpPr>
          <p:nvPr/>
        </p:nvSpPr>
        <p:spPr bwMode="auto">
          <a:xfrm>
            <a:off x="4576763" y="5486400"/>
            <a:ext cx="1943100" cy="5762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6" name="object 9"/>
          <p:cNvSpPr>
            <a:spLocks noChangeArrowheads="1"/>
          </p:cNvSpPr>
          <p:nvPr/>
        </p:nvSpPr>
        <p:spPr bwMode="auto">
          <a:xfrm>
            <a:off x="6591300" y="5630863"/>
            <a:ext cx="144463" cy="2873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7" name="object 10"/>
          <p:cNvSpPr>
            <a:spLocks noChangeArrowheads="1"/>
          </p:cNvSpPr>
          <p:nvPr/>
        </p:nvSpPr>
        <p:spPr bwMode="auto">
          <a:xfrm>
            <a:off x="6807200" y="5630863"/>
            <a:ext cx="71438" cy="2873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8" name="object 11"/>
          <p:cNvSpPr>
            <a:spLocks/>
          </p:cNvSpPr>
          <p:nvPr/>
        </p:nvSpPr>
        <p:spPr bwMode="auto">
          <a:xfrm>
            <a:off x="4576763" y="5486400"/>
            <a:ext cx="1943100" cy="576263"/>
          </a:xfrm>
          <a:custGeom>
            <a:avLst/>
            <a:gdLst/>
            <a:ahLst/>
            <a:cxnLst>
              <a:cxn ang="0">
                <a:pos x="575690" y="576072"/>
              </a:cxn>
              <a:cxn ang="0">
                <a:pos x="575690" y="432053"/>
              </a:cxn>
              <a:cxn ang="0">
                <a:pos x="1942973" y="432053"/>
              </a:cxn>
              <a:cxn ang="0">
                <a:pos x="1942973" y="144018"/>
              </a:cxn>
              <a:cxn ang="0">
                <a:pos x="575690" y="144018"/>
              </a:cxn>
              <a:cxn ang="0">
                <a:pos x="575690" y="0"/>
              </a:cxn>
              <a:cxn ang="0">
                <a:pos x="0" y="288036"/>
              </a:cxn>
              <a:cxn ang="0">
                <a:pos x="575690" y="576072"/>
              </a:cxn>
            </a:cxnLst>
            <a:rect l="0" t="0" r="r" b="b"/>
            <a:pathLst>
              <a:path w="1943100" h="576579">
                <a:moveTo>
                  <a:pt x="575690" y="576072"/>
                </a:moveTo>
                <a:lnTo>
                  <a:pt x="575690" y="432053"/>
                </a:lnTo>
                <a:lnTo>
                  <a:pt x="1942973" y="432053"/>
                </a:lnTo>
                <a:lnTo>
                  <a:pt x="1942973" y="144018"/>
                </a:lnTo>
                <a:lnTo>
                  <a:pt x="575690" y="144018"/>
                </a:lnTo>
                <a:lnTo>
                  <a:pt x="575690" y="0"/>
                </a:lnTo>
                <a:lnTo>
                  <a:pt x="0" y="288036"/>
                </a:lnTo>
                <a:lnTo>
                  <a:pt x="575690" y="5760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9" name="object 12"/>
          <p:cNvSpPr>
            <a:spLocks/>
          </p:cNvSpPr>
          <p:nvPr/>
        </p:nvSpPr>
        <p:spPr bwMode="auto">
          <a:xfrm>
            <a:off x="6591300" y="5630863"/>
            <a:ext cx="144463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43916" y="288035"/>
              </a:cxn>
              <a:cxn ang="0">
                <a:pos x="143916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44145" h="288289">
                <a:moveTo>
                  <a:pt x="0" y="288035"/>
                </a:moveTo>
                <a:lnTo>
                  <a:pt x="143916" y="288035"/>
                </a:lnTo>
                <a:lnTo>
                  <a:pt x="143916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0" name="object 13"/>
          <p:cNvSpPr>
            <a:spLocks/>
          </p:cNvSpPr>
          <p:nvPr/>
        </p:nvSpPr>
        <p:spPr bwMode="auto">
          <a:xfrm>
            <a:off x="6807200" y="5630863"/>
            <a:ext cx="7302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71962" y="288035"/>
              </a:cxn>
              <a:cxn ang="0">
                <a:pos x="71962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72390" h="288289">
                <a:moveTo>
                  <a:pt x="0" y="288035"/>
                </a:moveTo>
                <a:lnTo>
                  <a:pt x="71962" y="288035"/>
                </a:lnTo>
                <a:lnTo>
                  <a:pt x="7196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5072063" y="5668963"/>
            <a:ext cx="1241425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Tahoma"/>
                <a:cs typeface="Tahoma"/>
              </a:rPr>
              <a:t>!@#$%*+*^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782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EBA2916-5CA7-49F6-B6A8-F0A6F1DD6745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Dynamic</a:t>
            </a:r>
            <a:r>
              <a:rPr spc="-85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845425" cy="3244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router </a:t>
            </a:r>
            <a:r>
              <a:rPr sz="3200" dirty="0">
                <a:latin typeface="Tahoma"/>
                <a:cs typeface="Tahoma"/>
              </a:rPr>
              <a:t>acts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independently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based on info. in its router forwarding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table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Allow </a:t>
            </a:r>
            <a:r>
              <a:rPr sz="3200" spc="-5" dirty="0">
                <a:latin typeface="Tahoma"/>
                <a:cs typeface="Tahoma"/>
              </a:rPr>
              <a:t>routers </a:t>
            </a:r>
            <a:r>
              <a:rPr sz="3200" spc="-1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share </a:t>
            </a:r>
            <a:r>
              <a:rPr sz="3200" dirty="0">
                <a:latin typeface="Tahoma"/>
                <a:cs typeface="Tahoma"/>
              </a:rPr>
              <a:t>info. in </a:t>
            </a:r>
            <a:r>
              <a:rPr sz="3200" spc="-5" dirty="0">
                <a:latin typeface="Tahoma"/>
                <a:cs typeface="Tahoma"/>
              </a:rPr>
              <a:t>their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router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forwarding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tables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Change according </a:t>
            </a:r>
            <a:r>
              <a:rPr sz="3200" spc="-5" dirty="0">
                <a:latin typeface="Tahoma"/>
                <a:cs typeface="Tahoma"/>
              </a:rPr>
              <a:t>to network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problems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Mostly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2914650" y="5554663"/>
            <a:ext cx="796925" cy="365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 noChangeArrowheads="1"/>
          </p:cNvSpPr>
          <p:nvPr/>
        </p:nvSpPr>
        <p:spPr bwMode="auto">
          <a:xfrm>
            <a:off x="7015163" y="5300663"/>
            <a:ext cx="795337" cy="365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6343650" y="5959475"/>
            <a:ext cx="793750" cy="365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8" name="object 7"/>
          <p:cNvSpPr>
            <a:spLocks noChangeArrowheads="1"/>
          </p:cNvSpPr>
          <p:nvPr/>
        </p:nvSpPr>
        <p:spPr bwMode="auto">
          <a:xfrm>
            <a:off x="4414838" y="5445125"/>
            <a:ext cx="2273300" cy="506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9" name="object 8"/>
          <p:cNvSpPr>
            <a:spLocks noChangeArrowheads="1"/>
          </p:cNvSpPr>
          <p:nvPr/>
        </p:nvSpPr>
        <p:spPr bwMode="auto">
          <a:xfrm>
            <a:off x="4162425" y="5549900"/>
            <a:ext cx="168275" cy="295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0" name="object 9"/>
          <p:cNvSpPr>
            <a:spLocks noChangeArrowheads="1"/>
          </p:cNvSpPr>
          <p:nvPr/>
        </p:nvSpPr>
        <p:spPr bwMode="auto">
          <a:xfrm>
            <a:off x="3994150" y="5549900"/>
            <a:ext cx="84138" cy="295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1" name="object 10"/>
          <p:cNvSpPr>
            <a:spLocks/>
          </p:cNvSpPr>
          <p:nvPr/>
        </p:nvSpPr>
        <p:spPr bwMode="auto">
          <a:xfrm>
            <a:off x="4414838" y="5445125"/>
            <a:ext cx="2274887" cy="506413"/>
          </a:xfrm>
          <a:custGeom>
            <a:avLst/>
            <a:gdLst/>
            <a:ahLst/>
            <a:cxnLst>
              <a:cxn ang="0">
                <a:pos x="1690242" y="0"/>
              </a:cxn>
              <a:cxn ang="0">
                <a:pos x="1690242" y="105283"/>
              </a:cxn>
              <a:cxn ang="0">
                <a:pos x="0" y="105283"/>
              </a:cxn>
              <a:cxn ang="0">
                <a:pos x="0" y="400634"/>
              </a:cxn>
              <a:cxn ang="0">
                <a:pos x="1690242" y="400634"/>
              </a:cxn>
              <a:cxn ang="0">
                <a:pos x="1690242" y="505968"/>
              </a:cxn>
              <a:cxn ang="0">
                <a:pos x="2273426" y="252984"/>
              </a:cxn>
              <a:cxn ang="0">
                <a:pos x="1690242" y="0"/>
              </a:cxn>
            </a:cxnLst>
            <a:rect l="0" t="0" r="r" b="b"/>
            <a:pathLst>
              <a:path w="2273934" h="506095">
                <a:moveTo>
                  <a:pt x="1690242" y="0"/>
                </a:moveTo>
                <a:lnTo>
                  <a:pt x="1690242" y="105283"/>
                </a:lnTo>
                <a:lnTo>
                  <a:pt x="0" y="105283"/>
                </a:lnTo>
                <a:lnTo>
                  <a:pt x="0" y="400634"/>
                </a:lnTo>
                <a:lnTo>
                  <a:pt x="1690242" y="400634"/>
                </a:lnTo>
                <a:lnTo>
                  <a:pt x="1690242" y="505968"/>
                </a:lnTo>
                <a:lnTo>
                  <a:pt x="2273426" y="252984"/>
                </a:lnTo>
                <a:lnTo>
                  <a:pt x="1690242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2" name="object 11"/>
          <p:cNvSpPr>
            <a:spLocks/>
          </p:cNvSpPr>
          <p:nvPr/>
        </p:nvSpPr>
        <p:spPr bwMode="auto">
          <a:xfrm>
            <a:off x="4162425" y="5549900"/>
            <a:ext cx="169863" cy="296863"/>
          </a:xfrm>
          <a:custGeom>
            <a:avLst/>
            <a:gdLst/>
            <a:ahLst/>
            <a:cxnLst>
              <a:cxn ang="0">
                <a:pos x="0" y="295287"/>
              </a:cxn>
              <a:cxn ang="0">
                <a:pos x="168401" y="295287"/>
              </a:cxn>
              <a:cxn ang="0">
                <a:pos x="168401" y="0"/>
              </a:cxn>
              <a:cxn ang="0">
                <a:pos x="0" y="0"/>
              </a:cxn>
              <a:cxn ang="0">
                <a:pos x="0" y="295287"/>
              </a:cxn>
            </a:cxnLst>
            <a:rect l="0" t="0" r="r" b="b"/>
            <a:pathLst>
              <a:path w="168910" h="295910">
                <a:moveTo>
                  <a:pt x="0" y="295287"/>
                </a:moveTo>
                <a:lnTo>
                  <a:pt x="168401" y="295287"/>
                </a:lnTo>
                <a:lnTo>
                  <a:pt x="168401" y="0"/>
                </a:lnTo>
                <a:lnTo>
                  <a:pt x="0" y="0"/>
                </a:lnTo>
                <a:lnTo>
                  <a:pt x="0" y="2952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3" name="object 12"/>
          <p:cNvSpPr>
            <a:spLocks/>
          </p:cNvSpPr>
          <p:nvPr/>
        </p:nvSpPr>
        <p:spPr bwMode="auto">
          <a:xfrm>
            <a:off x="3994150" y="5549900"/>
            <a:ext cx="84138" cy="296863"/>
          </a:xfrm>
          <a:custGeom>
            <a:avLst/>
            <a:gdLst/>
            <a:ahLst/>
            <a:cxnLst>
              <a:cxn ang="0">
                <a:pos x="0" y="295287"/>
              </a:cxn>
              <a:cxn ang="0">
                <a:pos x="84200" y="295287"/>
              </a:cxn>
              <a:cxn ang="0">
                <a:pos x="84200" y="0"/>
              </a:cxn>
              <a:cxn ang="0">
                <a:pos x="0" y="0"/>
              </a:cxn>
              <a:cxn ang="0">
                <a:pos x="0" y="295287"/>
              </a:cxn>
            </a:cxnLst>
            <a:rect l="0" t="0" r="r" b="b"/>
            <a:pathLst>
              <a:path w="84454" h="295910">
                <a:moveTo>
                  <a:pt x="0" y="295287"/>
                </a:moveTo>
                <a:lnTo>
                  <a:pt x="84200" y="295287"/>
                </a:lnTo>
                <a:lnTo>
                  <a:pt x="84200" y="0"/>
                </a:lnTo>
                <a:lnTo>
                  <a:pt x="0" y="0"/>
                </a:lnTo>
                <a:lnTo>
                  <a:pt x="0" y="2952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478338" y="5591175"/>
            <a:ext cx="1871662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Tahoma"/>
                <a:cs typeface="Tahoma"/>
              </a:rPr>
              <a:t>Routing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Information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805" name="object 14"/>
          <p:cNvSpPr>
            <a:spLocks/>
          </p:cNvSpPr>
          <p:nvPr/>
        </p:nvSpPr>
        <p:spPr bwMode="auto">
          <a:xfrm>
            <a:off x="5651500" y="5084763"/>
            <a:ext cx="2952750" cy="1368425"/>
          </a:xfrm>
          <a:custGeom>
            <a:avLst/>
            <a:gdLst/>
            <a:ahLst/>
            <a:cxnLst>
              <a:cxn ang="0">
                <a:pos x="1349335" y="2511"/>
              </a:cxn>
              <a:cxn ang="0">
                <a:pos x="1163986" y="15375"/>
              </a:cxn>
              <a:cxn ang="0">
                <a:pos x="986906" y="38540"/>
              </a:cxn>
              <a:cxn ang="0">
                <a:pos x="819590" y="71312"/>
              </a:cxn>
              <a:cxn ang="0">
                <a:pos x="663535" y="112999"/>
              </a:cxn>
              <a:cxn ang="0">
                <a:pos x="520236" y="162908"/>
              </a:cxn>
              <a:cxn ang="0">
                <a:pos x="391190" y="220345"/>
              </a:cxn>
              <a:cxn ang="0">
                <a:pos x="277893" y="284619"/>
              </a:cxn>
              <a:cxn ang="0">
                <a:pos x="181841" y="355036"/>
              </a:cxn>
              <a:cxn ang="0">
                <a:pos x="47455" y="511527"/>
              </a:cxn>
              <a:cxn ang="0">
                <a:pos x="0" y="684276"/>
              </a:cxn>
              <a:cxn ang="0">
                <a:pos x="33185" y="829201"/>
              </a:cxn>
              <a:cxn ang="0">
                <a:pos x="153914" y="988781"/>
              </a:cxn>
              <a:cxn ang="0">
                <a:pos x="277893" y="1083916"/>
              </a:cxn>
              <a:cxn ang="0">
                <a:pos x="391190" y="1148191"/>
              </a:cxn>
              <a:cxn ang="0">
                <a:pos x="520236" y="1205631"/>
              </a:cxn>
              <a:cxn ang="0">
                <a:pos x="663535" y="1255542"/>
              </a:cxn>
              <a:cxn ang="0">
                <a:pos x="819590" y="1297232"/>
              </a:cxn>
              <a:cxn ang="0">
                <a:pos x="986906" y="1330007"/>
              </a:cxn>
              <a:cxn ang="0">
                <a:pos x="1163986" y="1353174"/>
              </a:cxn>
              <a:cxn ang="0">
                <a:pos x="1349335" y="1366040"/>
              </a:cxn>
              <a:cxn ang="0">
                <a:pos x="1540814" y="1367919"/>
              </a:cxn>
              <a:cxn ang="0">
                <a:pos x="1728587" y="1358642"/>
              </a:cxn>
              <a:cxn ang="0">
                <a:pos x="1908590" y="1338831"/>
              </a:cxn>
              <a:cxn ang="0">
                <a:pos x="2079327" y="1309182"/>
              </a:cxn>
              <a:cxn ang="0">
                <a:pos x="2239301" y="1270387"/>
              </a:cxn>
              <a:cxn ang="0">
                <a:pos x="2387018" y="1223139"/>
              </a:cxn>
              <a:cxn ang="0">
                <a:pos x="2520981" y="1168131"/>
              </a:cxn>
              <a:cxn ang="0">
                <a:pos x="2639694" y="1106057"/>
              </a:cxn>
              <a:cxn ang="0">
                <a:pos x="2741661" y="1037611"/>
              </a:cxn>
              <a:cxn ang="0">
                <a:pos x="2870329" y="911253"/>
              </a:cxn>
              <a:cxn ang="0">
                <a:pos x="2948091" y="743317"/>
              </a:cxn>
              <a:cxn ang="0">
                <a:pos x="2941398" y="596215"/>
              </a:cxn>
              <a:cxn ang="0">
                <a:pos x="2848982" y="430902"/>
              </a:cxn>
              <a:cxn ang="0">
                <a:pos x="2709625" y="307443"/>
              </a:cxn>
              <a:cxn ang="0">
                <a:pos x="2601910" y="241044"/>
              </a:cxn>
              <a:cxn ang="0">
                <a:pos x="2477948" y="181251"/>
              </a:cxn>
              <a:cxn ang="0">
                <a:pos x="2339234" y="128756"/>
              </a:cxn>
              <a:cxn ang="0">
                <a:pos x="2187265" y="84251"/>
              </a:cxn>
              <a:cxn ang="0">
                <a:pos x="2023536" y="48430"/>
              </a:cxn>
              <a:cxn ang="0">
                <a:pos x="1849544" y="21986"/>
              </a:cxn>
              <a:cxn ang="0">
                <a:pos x="1666786" y="5612"/>
              </a:cxn>
              <a:cxn ang="0">
                <a:pos x="1476756" y="0"/>
              </a:cxn>
            </a:cxnLst>
            <a:rect l="0" t="0" r="r" b="b"/>
            <a:pathLst>
              <a:path w="2954020" h="1369060">
                <a:moveTo>
                  <a:pt x="1476756" y="0"/>
                </a:moveTo>
                <a:lnTo>
                  <a:pt x="1412697" y="632"/>
                </a:lnTo>
                <a:lnTo>
                  <a:pt x="1349335" y="2511"/>
                </a:lnTo>
                <a:lnTo>
                  <a:pt x="1286725" y="5612"/>
                </a:lnTo>
                <a:lnTo>
                  <a:pt x="1224924" y="9908"/>
                </a:lnTo>
                <a:lnTo>
                  <a:pt x="1163986" y="15375"/>
                </a:lnTo>
                <a:lnTo>
                  <a:pt x="1103967" y="21986"/>
                </a:lnTo>
                <a:lnTo>
                  <a:pt x="1044921" y="29716"/>
                </a:lnTo>
                <a:lnTo>
                  <a:pt x="986906" y="38540"/>
                </a:lnTo>
                <a:lnTo>
                  <a:pt x="929975" y="48430"/>
                </a:lnTo>
                <a:lnTo>
                  <a:pt x="874184" y="59363"/>
                </a:lnTo>
                <a:lnTo>
                  <a:pt x="819590" y="71312"/>
                </a:lnTo>
                <a:lnTo>
                  <a:pt x="766246" y="84251"/>
                </a:lnTo>
                <a:lnTo>
                  <a:pt x="714210" y="98155"/>
                </a:lnTo>
                <a:lnTo>
                  <a:pt x="663535" y="112999"/>
                </a:lnTo>
                <a:lnTo>
                  <a:pt x="614277" y="128756"/>
                </a:lnTo>
                <a:lnTo>
                  <a:pt x="566493" y="145401"/>
                </a:lnTo>
                <a:lnTo>
                  <a:pt x="520236" y="162908"/>
                </a:lnTo>
                <a:lnTo>
                  <a:pt x="475563" y="181251"/>
                </a:lnTo>
                <a:lnTo>
                  <a:pt x="432530" y="200405"/>
                </a:lnTo>
                <a:lnTo>
                  <a:pt x="391190" y="220345"/>
                </a:lnTo>
                <a:lnTo>
                  <a:pt x="351601" y="241044"/>
                </a:lnTo>
                <a:lnTo>
                  <a:pt x="313817" y="262477"/>
                </a:lnTo>
                <a:lnTo>
                  <a:pt x="277893" y="284619"/>
                </a:lnTo>
                <a:lnTo>
                  <a:pt x="243886" y="307443"/>
                </a:lnTo>
                <a:lnTo>
                  <a:pt x="211850" y="330923"/>
                </a:lnTo>
                <a:lnTo>
                  <a:pt x="181841" y="355036"/>
                </a:lnTo>
                <a:lnTo>
                  <a:pt x="128125" y="405051"/>
                </a:lnTo>
                <a:lnTo>
                  <a:pt x="83182" y="457283"/>
                </a:lnTo>
                <a:lnTo>
                  <a:pt x="47455" y="511527"/>
                </a:lnTo>
                <a:lnTo>
                  <a:pt x="21386" y="567577"/>
                </a:lnTo>
                <a:lnTo>
                  <a:pt x="5420" y="625228"/>
                </a:lnTo>
                <a:lnTo>
                  <a:pt x="0" y="684276"/>
                </a:lnTo>
                <a:lnTo>
                  <a:pt x="1364" y="713958"/>
                </a:lnTo>
                <a:lnTo>
                  <a:pt x="12113" y="772328"/>
                </a:lnTo>
                <a:lnTo>
                  <a:pt x="33185" y="829201"/>
                </a:lnTo>
                <a:lnTo>
                  <a:pt x="64139" y="884371"/>
                </a:lnTo>
                <a:lnTo>
                  <a:pt x="104529" y="937633"/>
                </a:lnTo>
                <a:lnTo>
                  <a:pt x="153914" y="988781"/>
                </a:lnTo>
                <a:lnTo>
                  <a:pt x="211850" y="1037611"/>
                </a:lnTo>
                <a:lnTo>
                  <a:pt x="243886" y="1061092"/>
                </a:lnTo>
                <a:lnTo>
                  <a:pt x="277893" y="1083916"/>
                </a:lnTo>
                <a:lnTo>
                  <a:pt x="313817" y="1106057"/>
                </a:lnTo>
                <a:lnTo>
                  <a:pt x="351601" y="1127491"/>
                </a:lnTo>
                <a:lnTo>
                  <a:pt x="391190" y="1148191"/>
                </a:lnTo>
                <a:lnTo>
                  <a:pt x="432530" y="1168131"/>
                </a:lnTo>
                <a:lnTo>
                  <a:pt x="475563" y="1187286"/>
                </a:lnTo>
                <a:lnTo>
                  <a:pt x="520236" y="1205631"/>
                </a:lnTo>
                <a:lnTo>
                  <a:pt x="566493" y="1223139"/>
                </a:lnTo>
                <a:lnTo>
                  <a:pt x="614277" y="1239784"/>
                </a:lnTo>
                <a:lnTo>
                  <a:pt x="663535" y="1255542"/>
                </a:lnTo>
                <a:lnTo>
                  <a:pt x="714210" y="1270387"/>
                </a:lnTo>
                <a:lnTo>
                  <a:pt x="766246" y="1284292"/>
                </a:lnTo>
                <a:lnTo>
                  <a:pt x="819590" y="1297232"/>
                </a:lnTo>
                <a:lnTo>
                  <a:pt x="874184" y="1309182"/>
                </a:lnTo>
                <a:lnTo>
                  <a:pt x="929975" y="1320116"/>
                </a:lnTo>
                <a:lnTo>
                  <a:pt x="986906" y="1330007"/>
                </a:lnTo>
                <a:lnTo>
                  <a:pt x="1044921" y="1338831"/>
                </a:lnTo>
                <a:lnTo>
                  <a:pt x="1103967" y="1346562"/>
                </a:lnTo>
                <a:lnTo>
                  <a:pt x="1163986" y="1353174"/>
                </a:lnTo>
                <a:lnTo>
                  <a:pt x="1224924" y="1358642"/>
                </a:lnTo>
                <a:lnTo>
                  <a:pt x="1286725" y="1362939"/>
                </a:lnTo>
                <a:lnTo>
                  <a:pt x="1349335" y="1366040"/>
                </a:lnTo>
                <a:lnTo>
                  <a:pt x="1412697" y="1367919"/>
                </a:lnTo>
                <a:lnTo>
                  <a:pt x="1476756" y="1368552"/>
                </a:lnTo>
                <a:lnTo>
                  <a:pt x="1540814" y="1367919"/>
                </a:lnTo>
                <a:lnTo>
                  <a:pt x="1604176" y="1366040"/>
                </a:lnTo>
                <a:lnTo>
                  <a:pt x="1666786" y="1362939"/>
                </a:lnTo>
                <a:lnTo>
                  <a:pt x="1728587" y="1358642"/>
                </a:lnTo>
                <a:lnTo>
                  <a:pt x="1789525" y="1353174"/>
                </a:lnTo>
                <a:lnTo>
                  <a:pt x="1849544" y="1346562"/>
                </a:lnTo>
                <a:lnTo>
                  <a:pt x="1908590" y="1338831"/>
                </a:lnTo>
                <a:lnTo>
                  <a:pt x="1966605" y="1330007"/>
                </a:lnTo>
                <a:lnTo>
                  <a:pt x="2023536" y="1320116"/>
                </a:lnTo>
                <a:lnTo>
                  <a:pt x="2079327" y="1309182"/>
                </a:lnTo>
                <a:lnTo>
                  <a:pt x="2133921" y="1297232"/>
                </a:lnTo>
                <a:lnTo>
                  <a:pt x="2187265" y="1284292"/>
                </a:lnTo>
                <a:lnTo>
                  <a:pt x="2239301" y="1270387"/>
                </a:lnTo>
                <a:lnTo>
                  <a:pt x="2289976" y="1255542"/>
                </a:lnTo>
                <a:lnTo>
                  <a:pt x="2339234" y="1239784"/>
                </a:lnTo>
                <a:lnTo>
                  <a:pt x="2387018" y="1223139"/>
                </a:lnTo>
                <a:lnTo>
                  <a:pt x="2433275" y="1205631"/>
                </a:lnTo>
                <a:lnTo>
                  <a:pt x="2477948" y="1187286"/>
                </a:lnTo>
                <a:lnTo>
                  <a:pt x="2520981" y="1168131"/>
                </a:lnTo>
                <a:lnTo>
                  <a:pt x="2562321" y="1148191"/>
                </a:lnTo>
                <a:lnTo>
                  <a:pt x="2601910" y="1127491"/>
                </a:lnTo>
                <a:lnTo>
                  <a:pt x="2639694" y="1106057"/>
                </a:lnTo>
                <a:lnTo>
                  <a:pt x="2675618" y="1083916"/>
                </a:lnTo>
                <a:lnTo>
                  <a:pt x="2709625" y="1061092"/>
                </a:lnTo>
                <a:lnTo>
                  <a:pt x="2741661" y="1037611"/>
                </a:lnTo>
                <a:lnTo>
                  <a:pt x="2771670" y="1013499"/>
                </a:lnTo>
                <a:lnTo>
                  <a:pt x="2825386" y="963484"/>
                </a:lnTo>
                <a:lnTo>
                  <a:pt x="2870329" y="911253"/>
                </a:lnTo>
                <a:lnTo>
                  <a:pt x="2906056" y="857012"/>
                </a:lnTo>
                <a:lnTo>
                  <a:pt x="2932125" y="800964"/>
                </a:lnTo>
                <a:lnTo>
                  <a:pt x="2948091" y="743317"/>
                </a:lnTo>
                <a:lnTo>
                  <a:pt x="2953512" y="684276"/>
                </a:lnTo>
                <a:lnTo>
                  <a:pt x="2952147" y="654590"/>
                </a:lnTo>
                <a:lnTo>
                  <a:pt x="2941398" y="596215"/>
                </a:lnTo>
                <a:lnTo>
                  <a:pt x="2920326" y="539339"/>
                </a:lnTo>
                <a:lnTo>
                  <a:pt x="2889372" y="484166"/>
                </a:lnTo>
                <a:lnTo>
                  <a:pt x="2848982" y="430902"/>
                </a:lnTo>
                <a:lnTo>
                  <a:pt x="2799597" y="379753"/>
                </a:lnTo>
                <a:lnTo>
                  <a:pt x="2741661" y="330923"/>
                </a:lnTo>
                <a:lnTo>
                  <a:pt x="2709625" y="307443"/>
                </a:lnTo>
                <a:lnTo>
                  <a:pt x="2675618" y="284619"/>
                </a:lnTo>
                <a:lnTo>
                  <a:pt x="2639694" y="262477"/>
                </a:lnTo>
                <a:lnTo>
                  <a:pt x="2601910" y="241044"/>
                </a:lnTo>
                <a:lnTo>
                  <a:pt x="2562321" y="220345"/>
                </a:lnTo>
                <a:lnTo>
                  <a:pt x="2520981" y="200405"/>
                </a:lnTo>
                <a:lnTo>
                  <a:pt x="2477948" y="181251"/>
                </a:lnTo>
                <a:lnTo>
                  <a:pt x="2433275" y="162908"/>
                </a:lnTo>
                <a:lnTo>
                  <a:pt x="2387018" y="145401"/>
                </a:lnTo>
                <a:lnTo>
                  <a:pt x="2339234" y="128756"/>
                </a:lnTo>
                <a:lnTo>
                  <a:pt x="2289976" y="112999"/>
                </a:lnTo>
                <a:lnTo>
                  <a:pt x="2239301" y="98155"/>
                </a:lnTo>
                <a:lnTo>
                  <a:pt x="2187265" y="84251"/>
                </a:lnTo>
                <a:lnTo>
                  <a:pt x="2133921" y="71312"/>
                </a:lnTo>
                <a:lnTo>
                  <a:pt x="2079327" y="59363"/>
                </a:lnTo>
                <a:lnTo>
                  <a:pt x="2023536" y="48430"/>
                </a:lnTo>
                <a:lnTo>
                  <a:pt x="1966605" y="38540"/>
                </a:lnTo>
                <a:lnTo>
                  <a:pt x="1908590" y="29716"/>
                </a:lnTo>
                <a:lnTo>
                  <a:pt x="1849544" y="21986"/>
                </a:lnTo>
                <a:lnTo>
                  <a:pt x="1789525" y="15375"/>
                </a:lnTo>
                <a:lnTo>
                  <a:pt x="1728587" y="9908"/>
                </a:lnTo>
                <a:lnTo>
                  <a:pt x="1666786" y="5612"/>
                </a:lnTo>
                <a:lnTo>
                  <a:pt x="1604176" y="2511"/>
                </a:lnTo>
                <a:lnTo>
                  <a:pt x="1540814" y="632"/>
                </a:lnTo>
                <a:lnTo>
                  <a:pt x="1476756" y="0"/>
                </a:lnTo>
                <a:close/>
              </a:path>
            </a:pathLst>
          </a:custGeom>
          <a:solidFill>
            <a:srgbClr val="66FFFF">
              <a:alpha val="10196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6" name="object 15"/>
          <p:cNvSpPr>
            <a:spLocks/>
          </p:cNvSpPr>
          <p:nvPr/>
        </p:nvSpPr>
        <p:spPr bwMode="auto">
          <a:xfrm>
            <a:off x="5651500" y="5084763"/>
            <a:ext cx="2952750" cy="1368425"/>
          </a:xfrm>
          <a:custGeom>
            <a:avLst/>
            <a:gdLst/>
            <a:ahLst/>
            <a:cxnLst>
              <a:cxn ang="0">
                <a:pos x="21386" y="567577"/>
              </a:cxn>
              <a:cxn ang="0">
                <a:pos x="128125" y="405051"/>
              </a:cxn>
              <a:cxn ang="0">
                <a:pos x="243886" y="307443"/>
              </a:cxn>
              <a:cxn ang="0">
                <a:pos x="351601" y="241044"/>
              </a:cxn>
              <a:cxn ang="0">
                <a:pos x="475563" y="181251"/>
              </a:cxn>
              <a:cxn ang="0">
                <a:pos x="614277" y="128756"/>
              </a:cxn>
              <a:cxn ang="0">
                <a:pos x="766246" y="84251"/>
              </a:cxn>
              <a:cxn ang="0">
                <a:pos x="929975" y="48430"/>
              </a:cxn>
              <a:cxn ang="0">
                <a:pos x="1103967" y="21986"/>
              </a:cxn>
              <a:cxn ang="0">
                <a:pos x="1286725" y="5612"/>
              </a:cxn>
              <a:cxn ang="0">
                <a:pos x="1476756" y="0"/>
              </a:cxn>
              <a:cxn ang="0">
                <a:pos x="1666786" y="5612"/>
              </a:cxn>
              <a:cxn ang="0">
                <a:pos x="1849544" y="21986"/>
              </a:cxn>
              <a:cxn ang="0">
                <a:pos x="2023536" y="48430"/>
              </a:cxn>
              <a:cxn ang="0">
                <a:pos x="2187265" y="84251"/>
              </a:cxn>
              <a:cxn ang="0">
                <a:pos x="2339234" y="128756"/>
              </a:cxn>
              <a:cxn ang="0">
                <a:pos x="2477948" y="181251"/>
              </a:cxn>
              <a:cxn ang="0">
                <a:pos x="2601910" y="241044"/>
              </a:cxn>
              <a:cxn ang="0">
                <a:pos x="2709625" y="307443"/>
              </a:cxn>
              <a:cxn ang="0">
                <a:pos x="2825386" y="405051"/>
              </a:cxn>
              <a:cxn ang="0">
                <a:pos x="2932125" y="567577"/>
              </a:cxn>
              <a:cxn ang="0">
                <a:pos x="2952147" y="713958"/>
              </a:cxn>
              <a:cxn ang="0">
                <a:pos x="2889372" y="884371"/>
              </a:cxn>
              <a:cxn ang="0">
                <a:pos x="2741661" y="1037611"/>
              </a:cxn>
              <a:cxn ang="0">
                <a:pos x="2639694" y="1106057"/>
              </a:cxn>
              <a:cxn ang="0">
                <a:pos x="2520981" y="1168131"/>
              </a:cxn>
              <a:cxn ang="0">
                <a:pos x="2387018" y="1223139"/>
              </a:cxn>
              <a:cxn ang="0">
                <a:pos x="2239301" y="1270387"/>
              </a:cxn>
              <a:cxn ang="0">
                <a:pos x="2079327" y="1309182"/>
              </a:cxn>
              <a:cxn ang="0">
                <a:pos x="1908590" y="1338831"/>
              </a:cxn>
              <a:cxn ang="0">
                <a:pos x="1728587" y="1358642"/>
              </a:cxn>
              <a:cxn ang="0">
                <a:pos x="1540814" y="1367919"/>
              </a:cxn>
              <a:cxn ang="0">
                <a:pos x="1349335" y="1366040"/>
              </a:cxn>
              <a:cxn ang="0">
                <a:pos x="1163986" y="1353174"/>
              </a:cxn>
              <a:cxn ang="0">
                <a:pos x="986906" y="1330007"/>
              </a:cxn>
              <a:cxn ang="0">
                <a:pos x="819590" y="1297232"/>
              </a:cxn>
              <a:cxn ang="0">
                <a:pos x="663535" y="1255542"/>
              </a:cxn>
              <a:cxn ang="0">
                <a:pos x="520236" y="1205631"/>
              </a:cxn>
              <a:cxn ang="0">
                <a:pos x="391190" y="1148191"/>
              </a:cxn>
              <a:cxn ang="0">
                <a:pos x="277893" y="1083916"/>
              </a:cxn>
              <a:cxn ang="0">
                <a:pos x="181841" y="1013499"/>
              </a:cxn>
              <a:cxn ang="0">
                <a:pos x="47455" y="857012"/>
              </a:cxn>
              <a:cxn ang="0">
                <a:pos x="0" y="684276"/>
              </a:cxn>
            </a:cxnLst>
            <a:rect l="0" t="0" r="r" b="b"/>
            <a:pathLst>
              <a:path w="2954020" h="1369060">
                <a:moveTo>
                  <a:pt x="0" y="684276"/>
                </a:moveTo>
                <a:lnTo>
                  <a:pt x="5420" y="625228"/>
                </a:lnTo>
                <a:lnTo>
                  <a:pt x="21386" y="567577"/>
                </a:lnTo>
                <a:lnTo>
                  <a:pt x="47455" y="511527"/>
                </a:lnTo>
                <a:lnTo>
                  <a:pt x="83182" y="457283"/>
                </a:lnTo>
                <a:lnTo>
                  <a:pt x="128125" y="405051"/>
                </a:lnTo>
                <a:lnTo>
                  <a:pt x="181841" y="355036"/>
                </a:lnTo>
                <a:lnTo>
                  <a:pt x="211850" y="330923"/>
                </a:lnTo>
                <a:lnTo>
                  <a:pt x="243886" y="307443"/>
                </a:lnTo>
                <a:lnTo>
                  <a:pt x="277893" y="284619"/>
                </a:lnTo>
                <a:lnTo>
                  <a:pt x="313817" y="262477"/>
                </a:lnTo>
                <a:lnTo>
                  <a:pt x="351601" y="241044"/>
                </a:lnTo>
                <a:lnTo>
                  <a:pt x="391190" y="220345"/>
                </a:lnTo>
                <a:lnTo>
                  <a:pt x="432530" y="200405"/>
                </a:lnTo>
                <a:lnTo>
                  <a:pt x="475563" y="181251"/>
                </a:lnTo>
                <a:lnTo>
                  <a:pt x="520236" y="162908"/>
                </a:lnTo>
                <a:lnTo>
                  <a:pt x="566493" y="145401"/>
                </a:lnTo>
                <a:lnTo>
                  <a:pt x="614277" y="128756"/>
                </a:lnTo>
                <a:lnTo>
                  <a:pt x="663535" y="112999"/>
                </a:lnTo>
                <a:lnTo>
                  <a:pt x="714210" y="98155"/>
                </a:lnTo>
                <a:lnTo>
                  <a:pt x="766246" y="84251"/>
                </a:lnTo>
                <a:lnTo>
                  <a:pt x="819590" y="71312"/>
                </a:lnTo>
                <a:lnTo>
                  <a:pt x="874184" y="59363"/>
                </a:lnTo>
                <a:lnTo>
                  <a:pt x="929975" y="48430"/>
                </a:lnTo>
                <a:lnTo>
                  <a:pt x="986906" y="38540"/>
                </a:lnTo>
                <a:lnTo>
                  <a:pt x="1044921" y="29716"/>
                </a:lnTo>
                <a:lnTo>
                  <a:pt x="1103967" y="21986"/>
                </a:lnTo>
                <a:lnTo>
                  <a:pt x="1163986" y="15375"/>
                </a:lnTo>
                <a:lnTo>
                  <a:pt x="1224924" y="9908"/>
                </a:lnTo>
                <a:lnTo>
                  <a:pt x="1286725" y="5612"/>
                </a:lnTo>
                <a:lnTo>
                  <a:pt x="1349335" y="2511"/>
                </a:lnTo>
                <a:lnTo>
                  <a:pt x="1412697" y="632"/>
                </a:lnTo>
                <a:lnTo>
                  <a:pt x="1476756" y="0"/>
                </a:lnTo>
                <a:lnTo>
                  <a:pt x="1540814" y="632"/>
                </a:lnTo>
                <a:lnTo>
                  <a:pt x="1604176" y="2511"/>
                </a:lnTo>
                <a:lnTo>
                  <a:pt x="1666786" y="5612"/>
                </a:lnTo>
                <a:lnTo>
                  <a:pt x="1728587" y="9908"/>
                </a:lnTo>
                <a:lnTo>
                  <a:pt x="1789525" y="15375"/>
                </a:lnTo>
                <a:lnTo>
                  <a:pt x="1849544" y="21986"/>
                </a:lnTo>
                <a:lnTo>
                  <a:pt x="1908590" y="29716"/>
                </a:lnTo>
                <a:lnTo>
                  <a:pt x="1966605" y="38540"/>
                </a:lnTo>
                <a:lnTo>
                  <a:pt x="2023536" y="48430"/>
                </a:lnTo>
                <a:lnTo>
                  <a:pt x="2079327" y="59363"/>
                </a:lnTo>
                <a:lnTo>
                  <a:pt x="2133921" y="71312"/>
                </a:lnTo>
                <a:lnTo>
                  <a:pt x="2187265" y="84251"/>
                </a:lnTo>
                <a:lnTo>
                  <a:pt x="2239301" y="98155"/>
                </a:lnTo>
                <a:lnTo>
                  <a:pt x="2289976" y="112999"/>
                </a:lnTo>
                <a:lnTo>
                  <a:pt x="2339234" y="128756"/>
                </a:lnTo>
                <a:lnTo>
                  <a:pt x="2387018" y="145401"/>
                </a:lnTo>
                <a:lnTo>
                  <a:pt x="2433275" y="162908"/>
                </a:lnTo>
                <a:lnTo>
                  <a:pt x="2477948" y="181251"/>
                </a:lnTo>
                <a:lnTo>
                  <a:pt x="2520981" y="200405"/>
                </a:lnTo>
                <a:lnTo>
                  <a:pt x="2562321" y="220345"/>
                </a:lnTo>
                <a:lnTo>
                  <a:pt x="2601910" y="241044"/>
                </a:lnTo>
                <a:lnTo>
                  <a:pt x="2639694" y="262477"/>
                </a:lnTo>
                <a:lnTo>
                  <a:pt x="2675618" y="284619"/>
                </a:lnTo>
                <a:lnTo>
                  <a:pt x="2709625" y="307443"/>
                </a:lnTo>
                <a:lnTo>
                  <a:pt x="2741661" y="330923"/>
                </a:lnTo>
                <a:lnTo>
                  <a:pt x="2771670" y="355036"/>
                </a:lnTo>
                <a:lnTo>
                  <a:pt x="2825386" y="405051"/>
                </a:lnTo>
                <a:lnTo>
                  <a:pt x="2870329" y="457283"/>
                </a:lnTo>
                <a:lnTo>
                  <a:pt x="2906056" y="511527"/>
                </a:lnTo>
                <a:lnTo>
                  <a:pt x="2932125" y="567577"/>
                </a:lnTo>
                <a:lnTo>
                  <a:pt x="2948091" y="625228"/>
                </a:lnTo>
                <a:lnTo>
                  <a:pt x="2953512" y="684276"/>
                </a:lnTo>
                <a:lnTo>
                  <a:pt x="2952147" y="713958"/>
                </a:lnTo>
                <a:lnTo>
                  <a:pt x="2941398" y="772328"/>
                </a:lnTo>
                <a:lnTo>
                  <a:pt x="2920326" y="829201"/>
                </a:lnTo>
                <a:lnTo>
                  <a:pt x="2889372" y="884371"/>
                </a:lnTo>
                <a:lnTo>
                  <a:pt x="2848982" y="937633"/>
                </a:lnTo>
                <a:lnTo>
                  <a:pt x="2799597" y="988781"/>
                </a:lnTo>
                <a:lnTo>
                  <a:pt x="2741661" y="1037611"/>
                </a:lnTo>
                <a:lnTo>
                  <a:pt x="2709625" y="1061092"/>
                </a:lnTo>
                <a:lnTo>
                  <a:pt x="2675618" y="1083916"/>
                </a:lnTo>
                <a:lnTo>
                  <a:pt x="2639694" y="1106057"/>
                </a:lnTo>
                <a:lnTo>
                  <a:pt x="2601910" y="1127491"/>
                </a:lnTo>
                <a:lnTo>
                  <a:pt x="2562321" y="1148191"/>
                </a:lnTo>
                <a:lnTo>
                  <a:pt x="2520981" y="1168131"/>
                </a:lnTo>
                <a:lnTo>
                  <a:pt x="2477948" y="1187286"/>
                </a:lnTo>
                <a:lnTo>
                  <a:pt x="2433275" y="1205631"/>
                </a:lnTo>
                <a:lnTo>
                  <a:pt x="2387018" y="1223139"/>
                </a:lnTo>
                <a:lnTo>
                  <a:pt x="2339234" y="1239784"/>
                </a:lnTo>
                <a:lnTo>
                  <a:pt x="2289976" y="1255542"/>
                </a:lnTo>
                <a:lnTo>
                  <a:pt x="2239301" y="1270387"/>
                </a:lnTo>
                <a:lnTo>
                  <a:pt x="2187265" y="1284292"/>
                </a:lnTo>
                <a:lnTo>
                  <a:pt x="2133921" y="1297232"/>
                </a:lnTo>
                <a:lnTo>
                  <a:pt x="2079327" y="1309182"/>
                </a:lnTo>
                <a:lnTo>
                  <a:pt x="2023536" y="1320116"/>
                </a:lnTo>
                <a:lnTo>
                  <a:pt x="1966605" y="1330007"/>
                </a:lnTo>
                <a:lnTo>
                  <a:pt x="1908590" y="1338831"/>
                </a:lnTo>
                <a:lnTo>
                  <a:pt x="1849544" y="1346562"/>
                </a:lnTo>
                <a:lnTo>
                  <a:pt x="1789525" y="1353174"/>
                </a:lnTo>
                <a:lnTo>
                  <a:pt x="1728587" y="1358642"/>
                </a:lnTo>
                <a:lnTo>
                  <a:pt x="1666786" y="1362939"/>
                </a:lnTo>
                <a:lnTo>
                  <a:pt x="1604176" y="1366040"/>
                </a:lnTo>
                <a:lnTo>
                  <a:pt x="1540814" y="1367919"/>
                </a:lnTo>
                <a:lnTo>
                  <a:pt x="1476756" y="1368552"/>
                </a:lnTo>
                <a:lnTo>
                  <a:pt x="1412697" y="1367919"/>
                </a:lnTo>
                <a:lnTo>
                  <a:pt x="1349335" y="1366040"/>
                </a:lnTo>
                <a:lnTo>
                  <a:pt x="1286725" y="1362939"/>
                </a:lnTo>
                <a:lnTo>
                  <a:pt x="1224924" y="1358642"/>
                </a:lnTo>
                <a:lnTo>
                  <a:pt x="1163986" y="1353174"/>
                </a:lnTo>
                <a:lnTo>
                  <a:pt x="1103967" y="1346562"/>
                </a:lnTo>
                <a:lnTo>
                  <a:pt x="1044921" y="1338831"/>
                </a:lnTo>
                <a:lnTo>
                  <a:pt x="986906" y="1330007"/>
                </a:lnTo>
                <a:lnTo>
                  <a:pt x="929975" y="1320116"/>
                </a:lnTo>
                <a:lnTo>
                  <a:pt x="874184" y="1309182"/>
                </a:lnTo>
                <a:lnTo>
                  <a:pt x="819590" y="1297232"/>
                </a:lnTo>
                <a:lnTo>
                  <a:pt x="766246" y="1284292"/>
                </a:lnTo>
                <a:lnTo>
                  <a:pt x="714210" y="1270387"/>
                </a:lnTo>
                <a:lnTo>
                  <a:pt x="663535" y="1255542"/>
                </a:lnTo>
                <a:lnTo>
                  <a:pt x="614277" y="1239784"/>
                </a:lnTo>
                <a:lnTo>
                  <a:pt x="566493" y="1223139"/>
                </a:lnTo>
                <a:lnTo>
                  <a:pt x="520236" y="1205631"/>
                </a:lnTo>
                <a:lnTo>
                  <a:pt x="475563" y="1187286"/>
                </a:lnTo>
                <a:lnTo>
                  <a:pt x="432530" y="1168131"/>
                </a:lnTo>
                <a:lnTo>
                  <a:pt x="391190" y="1148191"/>
                </a:lnTo>
                <a:lnTo>
                  <a:pt x="351601" y="1127491"/>
                </a:lnTo>
                <a:lnTo>
                  <a:pt x="313817" y="1106057"/>
                </a:lnTo>
                <a:lnTo>
                  <a:pt x="277893" y="1083916"/>
                </a:lnTo>
                <a:lnTo>
                  <a:pt x="243886" y="1061092"/>
                </a:lnTo>
                <a:lnTo>
                  <a:pt x="211850" y="1037611"/>
                </a:lnTo>
                <a:lnTo>
                  <a:pt x="181841" y="1013499"/>
                </a:lnTo>
                <a:lnTo>
                  <a:pt x="128125" y="963484"/>
                </a:lnTo>
                <a:lnTo>
                  <a:pt x="83182" y="911253"/>
                </a:lnTo>
                <a:lnTo>
                  <a:pt x="47455" y="857012"/>
                </a:lnTo>
                <a:lnTo>
                  <a:pt x="21386" y="800964"/>
                </a:lnTo>
                <a:lnTo>
                  <a:pt x="5420" y="743317"/>
                </a:lnTo>
                <a:lnTo>
                  <a:pt x="0" y="68427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7" name="object 16"/>
          <p:cNvSpPr>
            <a:spLocks noChangeArrowheads="1"/>
          </p:cNvSpPr>
          <p:nvPr/>
        </p:nvSpPr>
        <p:spPr bwMode="auto">
          <a:xfrm>
            <a:off x="309563" y="5089525"/>
            <a:ext cx="2530475" cy="16605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8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4075071E-FAB0-4441-B234-C17DE4B30931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Distributed</a:t>
            </a:r>
            <a:r>
              <a:rPr spc="-65" dirty="0"/>
              <a:t> </a:t>
            </a:r>
            <a:r>
              <a:rPr dirty="0"/>
              <a:t>Algorithms</a:t>
            </a:r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2720E87D-23F9-4854-BE36-2B9B531A5922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690563" y="1828800"/>
            <a:ext cx="7824787" cy="3613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Centralized </a:t>
            </a:r>
            <a:r>
              <a:rPr sz="3200" spc="-5" dirty="0">
                <a:latin typeface="Tahoma"/>
                <a:cs typeface="Tahoma"/>
              </a:rPr>
              <a:t>control </a:t>
            </a:r>
            <a:r>
              <a:rPr sz="3200" dirty="0">
                <a:latin typeface="Tahoma"/>
                <a:cs typeface="Tahoma"/>
              </a:rPr>
              <a:t>is not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scalable/reliable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Is it </a:t>
            </a:r>
            <a:r>
              <a:rPr spc="-10" dirty="0">
                <a:latin typeface="Tahoma"/>
                <a:cs typeface="Tahoma"/>
              </a:rPr>
              <a:t>really true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???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SDN 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(Software </a:t>
            </a:r>
            <a:r>
              <a:rPr spc="-10" dirty="0">
                <a:solidFill>
                  <a:srgbClr val="FF0000"/>
                </a:solidFill>
                <a:latin typeface="Tahoma"/>
                <a:cs typeface="Tahoma"/>
              </a:rPr>
              <a:t>Defined</a:t>
            </a:r>
            <a:r>
              <a:rPr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Network)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Nodes can </a:t>
            </a:r>
            <a:r>
              <a:rPr sz="3200" dirty="0">
                <a:latin typeface="Tahoma"/>
                <a:cs typeface="Tahoma"/>
              </a:rPr>
              <a:t>only </a:t>
            </a:r>
            <a:r>
              <a:rPr sz="3200" spc="-5" dirty="0">
                <a:latin typeface="Tahoma"/>
                <a:cs typeface="Tahoma"/>
              </a:rPr>
              <a:t>compute routing</a:t>
            </a:r>
            <a:r>
              <a:rPr sz="3200" spc="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tables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based on </a:t>
            </a:r>
            <a:r>
              <a:rPr sz="3200" spc="-5" dirty="0">
                <a:latin typeface="Tahoma"/>
                <a:cs typeface="Tahoma"/>
              </a:rPr>
              <a:t>local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info.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Who needs to </a:t>
            </a:r>
            <a:r>
              <a:rPr spc="-10" dirty="0">
                <a:latin typeface="Tahoma"/>
                <a:cs typeface="Tahoma"/>
              </a:rPr>
              <a:t>know what?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When?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Who </a:t>
            </a:r>
            <a:r>
              <a:rPr spc="-10" dirty="0">
                <a:latin typeface="Tahoma"/>
                <a:cs typeface="Tahoma"/>
              </a:rPr>
              <a:t>knows what?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When?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Distributed </a:t>
            </a:r>
            <a:r>
              <a:rPr dirty="0"/>
              <a:t>Algorithm</a:t>
            </a:r>
            <a:r>
              <a:rPr spc="-85" dirty="0"/>
              <a:t> </a:t>
            </a:r>
            <a:r>
              <a:rPr spc="-5" dirty="0"/>
              <a:t>Issue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563" y="1828800"/>
            <a:ext cx="6494462" cy="1430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Convergence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process of getting consistent routing  information to all nodes</a:t>
            </a: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2700338" y="3665538"/>
            <a:ext cx="3810000" cy="2351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9525" y="6149975"/>
            <a:ext cx="4217988" cy="169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" dirty="0">
                <a:latin typeface="Tahoma"/>
                <a:cs typeface="Tahoma"/>
                <a:hlinkClick r:id="rId4"/>
              </a:rPr>
              <a:t>http://lpsa.swarthmore.edu/LaplaceXform/FwdLaplace/Funcs/img7A.gif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584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1ECE754B-E6CE-4C48-98C8-5822BAF9CBF7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27241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95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?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CC90916-12D1-4EA9-B039-B9B64A035A46}" type="slidenum">
              <a:rPr lang="th-TH"/>
              <a:pPr marL="207963"/>
              <a:t>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7448550" cy="417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Spelling/pronounce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British: routeing</a:t>
            </a:r>
          </a:p>
          <a:p>
            <a:pPr marL="646113" lvl="1" indent="-284163">
              <a:spcBef>
                <a:spcPts val="7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American: routing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Definition (Goal)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“Learning how to get from here to there."</a:t>
            </a:r>
          </a:p>
          <a:p>
            <a:pPr marL="646113" lvl="1" indent="-284163">
              <a:spcBef>
                <a:spcPts val="4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“Process of discovering, selecting, and  employing paths from one place to another  (or to many others) in a network” </a:t>
            </a:r>
            <a:r>
              <a:rPr lang="th-TH" sz="1400">
                <a:latin typeface="Tahoma" pitchFamily="34" charset="0"/>
                <a:cs typeface="Tahoma" pitchFamily="34" charset="0"/>
              </a:rPr>
              <a:t>[from David M.  Piscitello, Bellcore and A. Lyman Chapin, BBN]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368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C30FF93A-FFF4-4FF7-9D90-DBDCE9AB9C8B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30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4778375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Principle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 </a:t>
            </a:r>
            <a:r>
              <a:rPr sz="3200" spc="-5" dirty="0">
                <a:latin typeface="Tahoma"/>
                <a:cs typeface="Tahoma"/>
              </a:rPr>
              <a:t>table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calculation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Routing</a:t>
            </a:r>
            <a:r>
              <a:rPr sz="32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458788" y="1916113"/>
            <a:ext cx="8074025" cy="2868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2F54428-DA5A-47F8-AE56-C435DC494C6E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31</a:t>
            </a:fld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Distributed </a:t>
            </a:r>
            <a:r>
              <a:rPr sz="3600" dirty="0"/>
              <a:t>Routing</a:t>
            </a:r>
            <a:r>
              <a:rPr sz="3600" spc="-85" dirty="0"/>
              <a:t> </a:t>
            </a:r>
            <a:r>
              <a:rPr sz="3600" spc="-5" dirty="0"/>
              <a:t>Information</a:t>
            </a:r>
            <a:endParaRPr sz="3600"/>
          </a:p>
        </p:txBody>
      </p:sp>
      <p:sp>
        <p:nvSpPr>
          <p:cNvPr id="389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2A97F62F-9FCD-44C1-857F-91D592AC685D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32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634288" cy="2613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Calculate </a:t>
            </a:r>
            <a:r>
              <a:rPr sz="3200" spc="-5" dirty="0">
                <a:latin typeface="Tahoma"/>
                <a:cs typeface="Tahoma"/>
              </a:rPr>
              <a:t>the lowest cost </a:t>
            </a:r>
            <a:r>
              <a:rPr sz="3200" dirty="0">
                <a:latin typeface="Tahoma"/>
                <a:cs typeface="Tahoma"/>
              </a:rPr>
              <a:t>(shortest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path)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Common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methods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Distance vector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Link state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Path </a:t>
            </a:r>
            <a:r>
              <a:rPr spc="-5" dirty="0">
                <a:latin typeface="Tahoma"/>
                <a:cs typeface="Tahoma"/>
              </a:rPr>
              <a:t>vector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68516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dirty="0"/>
              <a:t>Distance-vector</a:t>
            </a:r>
            <a:r>
              <a:rPr b="1" spc="-125" dirty="0"/>
              <a:t> </a:t>
            </a:r>
            <a:r>
              <a:rPr b="1" spc="-5" dirty="0"/>
              <a:t>Routing</a:t>
            </a:r>
          </a:p>
        </p:txBody>
      </p:sp>
      <p:sp>
        <p:nvSpPr>
          <p:cNvPr id="3994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E1BF7367-830B-4273-8888-7796975A4327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33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Distance-vector</a:t>
            </a:r>
            <a:r>
              <a:rPr spc="-75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463" y="1828800"/>
            <a:ext cx="7804150" cy="3783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12738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Distributed route computation</a:t>
            </a:r>
          </a:p>
          <a:p>
            <a:pPr marL="355600" indent="-312738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Router computes the routing table locally</a:t>
            </a:r>
          </a:p>
          <a:p>
            <a:pPr marL="355600" indent="-312738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node sends the results to its</a:t>
            </a:r>
          </a:p>
          <a:p>
            <a:pPr marL="355600" indent="-312738"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neighbors periodically</a:t>
            </a:r>
          </a:p>
          <a:p>
            <a:pPr marL="355600" indent="-312738">
              <a:spcBef>
                <a:spcPts val="5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node keeps  update its routing table</a:t>
            </a:r>
          </a:p>
          <a:p>
            <a:pPr marL="355600" indent="-312738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Routing by rumor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3" name="object 4"/>
          <p:cNvSpPr>
            <a:spLocks noChangeArrowheads="1"/>
          </p:cNvSpPr>
          <p:nvPr/>
        </p:nvSpPr>
        <p:spPr bwMode="auto">
          <a:xfrm>
            <a:off x="6011863" y="3573463"/>
            <a:ext cx="2808287" cy="2808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7425" y="6151563"/>
            <a:ext cx="1222375" cy="176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Tahoma"/>
                <a:cs typeface="Tahoma"/>
              </a:rPr>
              <a:t>howstuffworks.com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96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2F094DD-88FC-4858-B36C-AE6A2963F5C5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34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Distance-vector</a:t>
            </a:r>
            <a:r>
              <a:rPr spc="-75" dirty="0"/>
              <a:t> </a:t>
            </a:r>
            <a:r>
              <a:rPr dirty="0"/>
              <a:t>Routing</a:t>
            </a:r>
          </a:p>
        </p:txBody>
      </p:sp>
      <p:sp>
        <p:nvSpPr>
          <p:cNvPr id="419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32FD21D1-7D23-49D2-AB7D-CD6CDC60D7BF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35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870825" cy="352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node maintains a set of triples</a:t>
            </a:r>
          </a:p>
          <a:p>
            <a:pPr marL="755650" lvl="1" indent="-285750">
              <a:spcBef>
                <a:spcPts val="4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</a:t>
            </a:r>
            <a:r>
              <a:rPr lang="th-TH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Destination, Cost, NextHop</a:t>
            </a:r>
            <a:r>
              <a:rPr lang="th-TH">
                <a:latin typeface="Tahoma" pitchFamily="34" charset="0"/>
                <a:cs typeface="Tahoma" pitchFamily="34" charset="0"/>
              </a:rPr>
              <a:t>)</a:t>
            </a:r>
          </a:p>
          <a:p>
            <a:pPr marL="354013" indent="-341313">
              <a:spcBef>
                <a:spcPts val="10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Exchange updates directly connected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neighbors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periodically (on the order of several seconds)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whenever its table changes (triggered  update)(?!)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Distance-vector</a:t>
            </a:r>
            <a:r>
              <a:rPr spc="-75" dirty="0"/>
              <a:t> </a:t>
            </a:r>
            <a:r>
              <a:rPr dirty="0"/>
              <a:t>Routing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1DBEB10-A1EE-45FA-8A65-1DEF8F1E93F1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36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30388"/>
            <a:ext cx="7466013" cy="3502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Each </a:t>
            </a:r>
            <a:r>
              <a:rPr spc="-5" dirty="0">
                <a:latin typeface="Tahoma"/>
                <a:cs typeface="Tahoma"/>
              </a:rPr>
              <a:t>update is a list of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pairs: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(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Destination,</a:t>
            </a:r>
            <a:r>
              <a:rPr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Cost</a:t>
            </a:r>
            <a:r>
              <a:rPr spc="-5" dirty="0">
                <a:latin typeface="Tahoma"/>
                <a:cs typeface="Tahoma"/>
              </a:rPr>
              <a:t>)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91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Update local table if receive a </a:t>
            </a:r>
            <a:r>
              <a:rPr dirty="0">
                <a:latin typeface="Tahoma"/>
                <a:cs typeface="Tahoma"/>
              </a:rPr>
              <a:t>“</a:t>
            </a:r>
            <a:r>
              <a:rPr b="1" dirty="0">
                <a:solidFill>
                  <a:srgbClr val="FF0000"/>
                </a:solidFill>
                <a:latin typeface="Tahoma"/>
                <a:cs typeface="Tahoma"/>
              </a:rPr>
              <a:t>Better</a:t>
            </a:r>
            <a:r>
              <a:rPr dirty="0">
                <a:latin typeface="Tahoma"/>
                <a:cs typeface="Tahoma"/>
              </a:rPr>
              <a:t>”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smaller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cost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came from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next-hop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Refresh existing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routes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delete if </a:t>
            </a:r>
            <a:r>
              <a:rPr spc="-10" dirty="0">
                <a:latin typeface="Tahoma"/>
                <a:cs typeface="Tahoma"/>
              </a:rPr>
              <a:t>time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out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Distance-Vector</a:t>
            </a:r>
            <a:r>
              <a:rPr spc="-1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4034" name="object 3"/>
          <p:cNvSpPr>
            <a:spLocks/>
          </p:cNvSpPr>
          <p:nvPr/>
        </p:nvSpPr>
        <p:spPr bwMode="auto">
          <a:xfrm>
            <a:off x="2593975" y="3703638"/>
            <a:ext cx="360363" cy="184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0425" y="1847849"/>
              </a:cxn>
            </a:cxnLst>
            <a:rect l="0" t="0" r="r" b="b"/>
            <a:pathLst>
              <a:path w="360680" h="1847850">
                <a:moveTo>
                  <a:pt x="0" y="0"/>
                </a:moveTo>
                <a:lnTo>
                  <a:pt x="360425" y="184784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4716463" y="3848100"/>
            <a:ext cx="792162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 noChangeArrowheads="1"/>
          </p:cNvSpPr>
          <p:nvPr/>
        </p:nvSpPr>
        <p:spPr bwMode="auto">
          <a:xfrm>
            <a:off x="3997325" y="2311400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7" name="object 6"/>
          <p:cNvSpPr>
            <a:spLocks noChangeArrowheads="1"/>
          </p:cNvSpPr>
          <p:nvPr/>
        </p:nvSpPr>
        <p:spPr bwMode="auto">
          <a:xfrm>
            <a:off x="2197100" y="324643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6156325" y="4038600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9" name="object 8"/>
          <p:cNvSpPr>
            <a:spLocks noChangeArrowheads="1"/>
          </p:cNvSpPr>
          <p:nvPr/>
        </p:nvSpPr>
        <p:spPr bwMode="auto">
          <a:xfrm>
            <a:off x="3492500" y="305593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0" name="object 9"/>
          <p:cNvSpPr>
            <a:spLocks noChangeArrowheads="1"/>
          </p:cNvSpPr>
          <p:nvPr/>
        </p:nvSpPr>
        <p:spPr bwMode="auto">
          <a:xfrm>
            <a:off x="4645025" y="557688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1" name="object 10"/>
          <p:cNvSpPr>
            <a:spLocks noChangeArrowheads="1"/>
          </p:cNvSpPr>
          <p:nvPr/>
        </p:nvSpPr>
        <p:spPr bwMode="auto">
          <a:xfrm>
            <a:off x="2555875" y="555148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2" name="object 11"/>
          <p:cNvSpPr>
            <a:spLocks/>
          </p:cNvSpPr>
          <p:nvPr/>
        </p:nvSpPr>
        <p:spPr bwMode="auto">
          <a:xfrm>
            <a:off x="2989263" y="3284538"/>
            <a:ext cx="503237" cy="190500"/>
          </a:xfrm>
          <a:custGeom>
            <a:avLst/>
            <a:gdLst/>
            <a:ahLst/>
            <a:cxnLst>
              <a:cxn ang="0">
                <a:pos x="0" y="190500"/>
              </a:cxn>
              <a:cxn ang="0">
                <a:pos x="503300" y="0"/>
              </a:cxn>
            </a:cxnLst>
            <a:rect l="0" t="0" r="r" b="b"/>
            <a:pathLst>
              <a:path w="503554" h="190500">
                <a:moveTo>
                  <a:pt x="0" y="190500"/>
                </a:moveTo>
                <a:lnTo>
                  <a:pt x="5033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3" name="object 12"/>
          <p:cNvSpPr>
            <a:spLocks/>
          </p:cNvSpPr>
          <p:nvPr/>
        </p:nvSpPr>
        <p:spPr bwMode="auto">
          <a:xfrm>
            <a:off x="2593975" y="3703638"/>
            <a:ext cx="2122488" cy="373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2551" y="373125"/>
              </a:cxn>
            </a:cxnLst>
            <a:rect l="0" t="0" r="r" b="b"/>
            <a:pathLst>
              <a:path w="2122804" h="373379">
                <a:moveTo>
                  <a:pt x="0" y="0"/>
                </a:moveTo>
                <a:lnTo>
                  <a:pt x="2122551" y="3731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4" name="object 13"/>
          <p:cNvSpPr>
            <a:spLocks/>
          </p:cNvSpPr>
          <p:nvPr/>
        </p:nvSpPr>
        <p:spPr bwMode="auto">
          <a:xfrm>
            <a:off x="2593975" y="2540000"/>
            <a:ext cx="1404938" cy="708025"/>
          </a:xfrm>
          <a:custGeom>
            <a:avLst/>
            <a:gdLst/>
            <a:ahLst/>
            <a:cxnLst>
              <a:cxn ang="0">
                <a:pos x="0" y="706501"/>
              </a:cxn>
              <a:cxn ang="0">
                <a:pos x="1405001" y="0"/>
              </a:cxn>
            </a:cxnLst>
            <a:rect l="0" t="0" r="r" b="b"/>
            <a:pathLst>
              <a:path w="1405254" h="706755">
                <a:moveTo>
                  <a:pt x="0" y="706501"/>
                </a:moveTo>
                <a:lnTo>
                  <a:pt x="140500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5" name="object 14"/>
          <p:cNvSpPr>
            <a:spLocks/>
          </p:cNvSpPr>
          <p:nvPr/>
        </p:nvSpPr>
        <p:spPr bwMode="auto">
          <a:xfrm>
            <a:off x="4789488" y="2540000"/>
            <a:ext cx="325437" cy="130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5500" y="1308099"/>
              </a:cxn>
            </a:cxnLst>
            <a:rect l="0" t="0" r="r" b="b"/>
            <a:pathLst>
              <a:path w="325754" h="1308100">
                <a:moveTo>
                  <a:pt x="0" y="0"/>
                </a:moveTo>
                <a:lnTo>
                  <a:pt x="325500" y="13080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6" name="object 15"/>
          <p:cNvSpPr>
            <a:spLocks/>
          </p:cNvSpPr>
          <p:nvPr/>
        </p:nvSpPr>
        <p:spPr bwMode="auto">
          <a:xfrm>
            <a:off x="5508625" y="4076700"/>
            <a:ext cx="647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7700" y="190500"/>
              </a:cxn>
            </a:cxnLst>
            <a:rect l="0" t="0" r="r" b="b"/>
            <a:pathLst>
              <a:path w="647700" h="190500">
                <a:moveTo>
                  <a:pt x="0" y="0"/>
                </a:moveTo>
                <a:lnTo>
                  <a:pt x="647700" y="1905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3348038" y="5780088"/>
            <a:ext cx="129857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8575" y="25400"/>
              </a:cxn>
            </a:cxnLst>
            <a:rect l="0" t="0" r="r" b="b"/>
            <a:pathLst>
              <a:path w="1298575" h="25400">
                <a:moveTo>
                  <a:pt x="0" y="0"/>
                </a:moveTo>
                <a:lnTo>
                  <a:pt x="1298575" y="2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/>
          </p:cNvSpPr>
          <p:nvPr/>
        </p:nvSpPr>
        <p:spPr bwMode="auto">
          <a:xfrm>
            <a:off x="5437188" y="4495800"/>
            <a:ext cx="1116012" cy="1309688"/>
          </a:xfrm>
          <a:custGeom>
            <a:avLst/>
            <a:gdLst/>
            <a:ahLst/>
            <a:cxnLst>
              <a:cxn ang="0">
                <a:pos x="0" y="1309687"/>
              </a:cxn>
              <a:cxn ang="0">
                <a:pos x="1116075" y="0"/>
              </a:cxn>
            </a:cxnLst>
            <a:rect l="0" t="0" r="r" b="b"/>
            <a:pathLst>
              <a:path w="1116329" h="1310004">
                <a:moveTo>
                  <a:pt x="0" y="1309687"/>
                </a:moveTo>
                <a:lnTo>
                  <a:pt x="11160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9" name="object 18"/>
          <p:cNvSpPr txBox="1">
            <a:spLocks noChangeArrowheads="1"/>
          </p:cNvSpPr>
          <p:nvPr/>
        </p:nvSpPr>
        <p:spPr bwMode="auto">
          <a:xfrm>
            <a:off x="2189163" y="2801938"/>
            <a:ext cx="234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A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50" name="object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D670D03-0D45-4937-BEC9-56B00F23535F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37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44051" name="object 19"/>
          <p:cNvSpPr txBox="1">
            <a:spLocks noChangeArrowheads="1"/>
          </p:cNvSpPr>
          <p:nvPr/>
        </p:nvSpPr>
        <p:spPr bwMode="auto">
          <a:xfrm>
            <a:off x="4924425" y="2054225"/>
            <a:ext cx="23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B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52" name="object 20"/>
          <p:cNvSpPr txBox="1">
            <a:spLocks noChangeArrowheads="1"/>
          </p:cNvSpPr>
          <p:nvPr/>
        </p:nvSpPr>
        <p:spPr bwMode="auto">
          <a:xfrm>
            <a:off x="4360863" y="3017838"/>
            <a:ext cx="21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E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53" name="object 21"/>
          <p:cNvSpPr txBox="1">
            <a:spLocks noChangeArrowheads="1"/>
          </p:cNvSpPr>
          <p:nvPr/>
        </p:nvSpPr>
        <p:spPr bwMode="auto">
          <a:xfrm>
            <a:off x="2419350" y="5153025"/>
            <a:ext cx="20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F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54" name="object 22"/>
          <p:cNvSpPr txBox="1">
            <a:spLocks noChangeArrowheads="1"/>
          </p:cNvSpPr>
          <p:nvPr/>
        </p:nvSpPr>
        <p:spPr bwMode="auto">
          <a:xfrm>
            <a:off x="5360988" y="3449638"/>
            <a:ext cx="23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C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55" name="object 23"/>
          <p:cNvSpPr txBox="1">
            <a:spLocks noChangeArrowheads="1"/>
          </p:cNvSpPr>
          <p:nvPr/>
        </p:nvSpPr>
        <p:spPr bwMode="auto">
          <a:xfrm>
            <a:off x="6427788" y="3640138"/>
            <a:ext cx="255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D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56" name="object 24"/>
          <p:cNvSpPr txBox="1">
            <a:spLocks noChangeArrowheads="1"/>
          </p:cNvSpPr>
          <p:nvPr/>
        </p:nvSpPr>
        <p:spPr bwMode="auto">
          <a:xfrm>
            <a:off x="5133975" y="5178425"/>
            <a:ext cx="252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G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Graph Representation</a:t>
            </a:r>
          </a:p>
        </p:txBody>
      </p:sp>
      <p:sp>
        <p:nvSpPr>
          <p:cNvPr id="45058" name="object 3"/>
          <p:cNvSpPr>
            <a:spLocks/>
          </p:cNvSpPr>
          <p:nvPr/>
        </p:nvSpPr>
        <p:spPr bwMode="auto">
          <a:xfrm>
            <a:off x="617538" y="3713163"/>
            <a:ext cx="338137" cy="1830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8137" y="1830451"/>
              </a:cxn>
            </a:cxnLst>
            <a:rect l="0" t="0" r="r" b="b"/>
            <a:pathLst>
              <a:path w="338455" h="1830704">
                <a:moveTo>
                  <a:pt x="0" y="0"/>
                </a:moveTo>
                <a:lnTo>
                  <a:pt x="338137" y="183045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2614613" y="3856038"/>
            <a:ext cx="746125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1938338" y="2333625"/>
            <a:ext cx="744537" cy="452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244475" y="3259138"/>
            <a:ext cx="746125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2" name="object 7"/>
          <p:cNvSpPr>
            <a:spLocks noChangeArrowheads="1"/>
          </p:cNvSpPr>
          <p:nvPr/>
        </p:nvSpPr>
        <p:spPr bwMode="auto">
          <a:xfrm>
            <a:off x="3970338" y="4044950"/>
            <a:ext cx="744537" cy="452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3" name="object 8"/>
          <p:cNvSpPr>
            <a:spLocks noChangeArrowheads="1"/>
          </p:cNvSpPr>
          <p:nvPr/>
        </p:nvSpPr>
        <p:spPr bwMode="auto">
          <a:xfrm>
            <a:off x="1463675" y="3071813"/>
            <a:ext cx="746125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4" name="object 9"/>
          <p:cNvSpPr>
            <a:spLocks noChangeArrowheads="1"/>
          </p:cNvSpPr>
          <p:nvPr/>
        </p:nvSpPr>
        <p:spPr bwMode="auto">
          <a:xfrm>
            <a:off x="2547938" y="5567363"/>
            <a:ext cx="744537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5" name="object 10"/>
          <p:cNvSpPr>
            <a:spLocks noChangeArrowheads="1"/>
          </p:cNvSpPr>
          <p:nvPr/>
        </p:nvSpPr>
        <p:spPr bwMode="auto">
          <a:xfrm>
            <a:off x="581025" y="5543550"/>
            <a:ext cx="744538" cy="452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6" name="object 11"/>
          <p:cNvSpPr>
            <a:spLocks/>
          </p:cNvSpPr>
          <p:nvPr/>
        </p:nvSpPr>
        <p:spPr bwMode="auto">
          <a:xfrm>
            <a:off x="989013" y="3297238"/>
            <a:ext cx="473075" cy="190500"/>
          </a:xfrm>
          <a:custGeom>
            <a:avLst/>
            <a:gdLst/>
            <a:ahLst/>
            <a:cxnLst>
              <a:cxn ang="0">
                <a:pos x="0" y="188975"/>
              </a:cxn>
              <a:cxn ang="0">
                <a:pos x="473075" y="0"/>
              </a:cxn>
            </a:cxnLst>
            <a:rect l="0" t="0" r="r" b="b"/>
            <a:pathLst>
              <a:path w="473075" h="189229">
                <a:moveTo>
                  <a:pt x="0" y="188975"/>
                </a:moveTo>
                <a:lnTo>
                  <a:pt x="4730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7" name="object 12"/>
          <p:cNvSpPr>
            <a:spLocks/>
          </p:cNvSpPr>
          <p:nvPr/>
        </p:nvSpPr>
        <p:spPr bwMode="auto">
          <a:xfrm>
            <a:off x="617538" y="3713163"/>
            <a:ext cx="1998662" cy="369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8726" y="369950"/>
              </a:cxn>
            </a:cxnLst>
            <a:rect l="0" t="0" r="r" b="b"/>
            <a:pathLst>
              <a:path w="1998980" h="370204">
                <a:moveTo>
                  <a:pt x="0" y="0"/>
                </a:moveTo>
                <a:lnTo>
                  <a:pt x="1998726" y="3699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617538" y="2559050"/>
            <a:ext cx="1320800" cy="700088"/>
          </a:xfrm>
          <a:custGeom>
            <a:avLst/>
            <a:gdLst/>
            <a:ahLst/>
            <a:cxnLst>
              <a:cxn ang="0">
                <a:pos x="0" y="700151"/>
              </a:cxn>
              <a:cxn ang="0">
                <a:pos x="1320800" y="0"/>
              </a:cxn>
            </a:cxnLst>
            <a:rect l="0" t="0" r="r" b="b"/>
            <a:pathLst>
              <a:path w="1320800" h="700404">
                <a:moveTo>
                  <a:pt x="0" y="700151"/>
                </a:moveTo>
                <a:lnTo>
                  <a:pt x="13208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9" name="object 14"/>
          <p:cNvSpPr>
            <a:spLocks/>
          </p:cNvSpPr>
          <p:nvPr/>
        </p:nvSpPr>
        <p:spPr bwMode="auto">
          <a:xfrm>
            <a:off x="2682875" y="2560638"/>
            <a:ext cx="306388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6451" y="1295399"/>
              </a:cxn>
            </a:cxnLst>
            <a:rect l="0" t="0" r="r" b="b"/>
            <a:pathLst>
              <a:path w="306705" h="1295400">
                <a:moveTo>
                  <a:pt x="0" y="0"/>
                </a:moveTo>
                <a:lnTo>
                  <a:pt x="306451" y="12953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0" name="object 15"/>
          <p:cNvSpPr>
            <a:spLocks/>
          </p:cNvSpPr>
          <p:nvPr/>
        </p:nvSpPr>
        <p:spPr bwMode="auto">
          <a:xfrm>
            <a:off x="3360738" y="4081463"/>
            <a:ext cx="609600" cy="188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" y="188975"/>
              </a:cxn>
            </a:cxnLst>
            <a:rect l="0" t="0" r="r" b="b"/>
            <a:pathLst>
              <a:path w="609600" h="189229">
                <a:moveTo>
                  <a:pt x="0" y="0"/>
                </a:moveTo>
                <a:lnTo>
                  <a:pt x="609600" y="18897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1327150" y="5768975"/>
            <a:ext cx="122078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0851" y="25400"/>
              </a:cxn>
            </a:cxnLst>
            <a:rect l="0" t="0" r="r" b="b"/>
            <a:pathLst>
              <a:path w="1221105" h="25400">
                <a:moveTo>
                  <a:pt x="0" y="0"/>
                </a:moveTo>
                <a:lnTo>
                  <a:pt x="1220851" y="2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3292475" y="4495800"/>
            <a:ext cx="1050925" cy="1296988"/>
          </a:xfrm>
          <a:custGeom>
            <a:avLst/>
            <a:gdLst/>
            <a:ahLst/>
            <a:cxnLst>
              <a:cxn ang="0">
                <a:pos x="0" y="1296987"/>
              </a:cxn>
              <a:cxn ang="0">
                <a:pos x="1050925" y="0"/>
              </a:cxn>
            </a:cxnLst>
            <a:rect l="0" t="0" r="r" b="b"/>
            <a:pathLst>
              <a:path w="1050925" h="1297304">
                <a:moveTo>
                  <a:pt x="0" y="1296987"/>
                </a:moveTo>
                <a:lnTo>
                  <a:pt x="10509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 txBox="1">
            <a:spLocks noChangeArrowheads="1"/>
          </p:cNvSpPr>
          <p:nvPr/>
        </p:nvSpPr>
        <p:spPr bwMode="auto">
          <a:xfrm>
            <a:off x="255588" y="2865438"/>
            <a:ext cx="1809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A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74" name="object 19"/>
          <p:cNvSpPr txBox="1">
            <a:spLocks noChangeArrowheads="1"/>
          </p:cNvSpPr>
          <p:nvPr/>
        </p:nvSpPr>
        <p:spPr bwMode="auto">
          <a:xfrm>
            <a:off x="2830513" y="2124075"/>
            <a:ext cx="1825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B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75" name="object 20"/>
          <p:cNvSpPr txBox="1">
            <a:spLocks noChangeArrowheads="1"/>
          </p:cNvSpPr>
          <p:nvPr/>
        </p:nvSpPr>
        <p:spPr bwMode="auto">
          <a:xfrm>
            <a:off x="2297113" y="3078163"/>
            <a:ext cx="1651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76" name="object 21"/>
          <p:cNvSpPr txBox="1">
            <a:spLocks noChangeArrowheads="1"/>
          </p:cNvSpPr>
          <p:nvPr/>
        </p:nvSpPr>
        <p:spPr bwMode="auto">
          <a:xfrm>
            <a:off x="466725" y="5192713"/>
            <a:ext cx="1587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F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77" name="object 22"/>
          <p:cNvSpPr>
            <a:spLocks/>
          </p:cNvSpPr>
          <p:nvPr/>
        </p:nvSpPr>
        <p:spPr bwMode="auto">
          <a:xfrm>
            <a:off x="698500" y="3357563"/>
            <a:ext cx="1123950" cy="142875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1123950" y="0"/>
              </a:cxn>
            </a:cxnLst>
            <a:rect l="0" t="0" r="r" b="b"/>
            <a:pathLst>
              <a:path w="1123950" h="142875">
                <a:moveTo>
                  <a:pt x="0" y="142875"/>
                </a:moveTo>
                <a:lnTo>
                  <a:pt x="112395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8" name="object 23"/>
          <p:cNvSpPr>
            <a:spLocks/>
          </p:cNvSpPr>
          <p:nvPr/>
        </p:nvSpPr>
        <p:spPr bwMode="auto">
          <a:xfrm>
            <a:off x="492125" y="3703638"/>
            <a:ext cx="2411413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1476" y="228600"/>
              </a:cxn>
            </a:cxnLst>
            <a:rect l="0" t="0" r="r" b="b"/>
            <a:pathLst>
              <a:path w="2411730" h="228600">
                <a:moveTo>
                  <a:pt x="0" y="0"/>
                </a:moveTo>
                <a:lnTo>
                  <a:pt x="2411476" y="2286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9" name="object 24"/>
          <p:cNvSpPr>
            <a:spLocks/>
          </p:cNvSpPr>
          <p:nvPr/>
        </p:nvSpPr>
        <p:spPr bwMode="auto">
          <a:xfrm>
            <a:off x="609600" y="2490788"/>
            <a:ext cx="1501775" cy="841375"/>
          </a:xfrm>
          <a:custGeom>
            <a:avLst/>
            <a:gdLst/>
            <a:ahLst/>
            <a:cxnLst>
              <a:cxn ang="0">
                <a:pos x="0" y="841375"/>
              </a:cxn>
              <a:cxn ang="0">
                <a:pos x="1501775" y="0"/>
              </a:cxn>
            </a:cxnLst>
            <a:rect l="0" t="0" r="r" b="b"/>
            <a:pathLst>
              <a:path w="1501775" h="841375">
                <a:moveTo>
                  <a:pt x="0" y="841375"/>
                </a:moveTo>
                <a:lnTo>
                  <a:pt x="150177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0" name="object 25"/>
          <p:cNvSpPr>
            <a:spLocks/>
          </p:cNvSpPr>
          <p:nvPr/>
        </p:nvSpPr>
        <p:spPr bwMode="auto">
          <a:xfrm>
            <a:off x="431800" y="3732213"/>
            <a:ext cx="650875" cy="1700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0874" y="1700276"/>
              </a:cxn>
            </a:cxnLst>
            <a:rect l="0" t="0" r="r" b="b"/>
            <a:pathLst>
              <a:path w="650875" h="1700529">
                <a:moveTo>
                  <a:pt x="0" y="0"/>
                </a:moveTo>
                <a:lnTo>
                  <a:pt x="650874" y="17002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1" name="object 26"/>
          <p:cNvSpPr>
            <a:spLocks/>
          </p:cNvSpPr>
          <p:nvPr/>
        </p:nvSpPr>
        <p:spPr bwMode="auto">
          <a:xfrm>
            <a:off x="2554288" y="2660650"/>
            <a:ext cx="438150" cy="1108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8150" y="1108075"/>
              </a:cxn>
            </a:cxnLst>
            <a:rect l="0" t="0" r="r" b="b"/>
            <a:pathLst>
              <a:path w="438150" h="1108075">
                <a:moveTo>
                  <a:pt x="0" y="0"/>
                </a:moveTo>
                <a:lnTo>
                  <a:pt x="438150" y="11080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2" name="object 27"/>
          <p:cNvSpPr>
            <a:spLocks/>
          </p:cNvSpPr>
          <p:nvPr/>
        </p:nvSpPr>
        <p:spPr bwMode="auto">
          <a:xfrm>
            <a:off x="3435350" y="3932238"/>
            <a:ext cx="61912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9125" y="288925"/>
              </a:cxn>
            </a:cxnLst>
            <a:rect l="0" t="0" r="r" b="b"/>
            <a:pathLst>
              <a:path w="619125" h="288925">
                <a:moveTo>
                  <a:pt x="0" y="0"/>
                </a:moveTo>
                <a:lnTo>
                  <a:pt x="619125" y="2889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3" name="object 28"/>
          <p:cNvSpPr>
            <a:spLocks/>
          </p:cNvSpPr>
          <p:nvPr/>
        </p:nvSpPr>
        <p:spPr bwMode="auto">
          <a:xfrm>
            <a:off x="1347788" y="5662613"/>
            <a:ext cx="15541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4226" y="1587"/>
              </a:cxn>
            </a:cxnLst>
            <a:rect l="0" t="0" r="r" b="b"/>
            <a:pathLst>
              <a:path w="1554480" h="1904">
                <a:moveTo>
                  <a:pt x="0" y="0"/>
                </a:moveTo>
                <a:lnTo>
                  <a:pt x="1554226" y="158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4" name="object 29"/>
          <p:cNvSpPr>
            <a:spLocks/>
          </p:cNvSpPr>
          <p:nvPr/>
        </p:nvSpPr>
        <p:spPr bwMode="auto">
          <a:xfrm>
            <a:off x="3435350" y="4452938"/>
            <a:ext cx="885825" cy="1209675"/>
          </a:xfrm>
          <a:custGeom>
            <a:avLst/>
            <a:gdLst/>
            <a:ahLst/>
            <a:cxnLst>
              <a:cxn ang="0">
                <a:pos x="0" y="1209674"/>
              </a:cxn>
              <a:cxn ang="0">
                <a:pos x="885825" y="0"/>
              </a:cxn>
            </a:cxnLst>
            <a:rect l="0" t="0" r="r" b="b"/>
            <a:pathLst>
              <a:path w="885825" h="1209675">
                <a:moveTo>
                  <a:pt x="0" y="1209674"/>
                </a:moveTo>
                <a:lnTo>
                  <a:pt x="88582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5" name="object 30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91" y="4397"/>
              </a:cxn>
              <a:cxn ang="0">
                <a:pos x="154047" y="17008"/>
              </a:cxn>
              <a:cxn ang="0">
                <a:pos x="111204" y="36962"/>
              </a:cxn>
              <a:cxn ang="0">
                <a:pos x="73875" y="63388"/>
              </a:cxn>
              <a:cxn ang="0">
                <a:pos x="43076" y="95417"/>
              </a:cxn>
              <a:cxn ang="0">
                <a:pos x="19821" y="132177"/>
              </a:cxn>
              <a:cxn ang="0">
                <a:pos x="5124" y="172797"/>
              </a:cxn>
              <a:cxn ang="0">
                <a:pos x="0" y="216407"/>
              </a:cxn>
              <a:cxn ang="0">
                <a:pos x="5124" y="260018"/>
              </a:cxn>
              <a:cxn ang="0">
                <a:pos x="19821" y="300638"/>
              </a:cxn>
              <a:cxn ang="0">
                <a:pos x="43076" y="337398"/>
              </a:cxn>
              <a:cxn ang="0">
                <a:pos x="73875" y="369427"/>
              </a:cxn>
              <a:cxn ang="0">
                <a:pos x="111204" y="395853"/>
              </a:cxn>
              <a:cxn ang="0">
                <a:pos x="154047" y="415807"/>
              </a:cxn>
              <a:cxn ang="0">
                <a:pos x="201391" y="428418"/>
              </a:cxn>
              <a:cxn ang="0">
                <a:pos x="252222" y="432815"/>
              </a:cxn>
              <a:cxn ang="0">
                <a:pos x="303052" y="428418"/>
              </a:cxn>
              <a:cxn ang="0">
                <a:pos x="350396" y="415807"/>
              </a:cxn>
              <a:cxn ang="0">
                <a:pos x="393239" y="395853"/>
              </a:cxn>
              <a:cxn ang="0">
                <a:pos x="430568" y="369427"/>
              </a:cxn>
              <a:cxn ang="0">
                <a:pos x="461367" y="337398"/>
              </a:cxn>
              <a:cxn ang="0">
                <a:pos x="484622" y="300638"/>
              </a:cxn>
              <a:cxn ang="0">
                <a:pos x="499319" y="260018"/>
              </a:cxn>
              <a:cxn ang="0">
                <a:pos x="504444" y="216407"/>
              </a:cxn>
              <a:cxn ang="0">
                <a:pos x="499319" y="172797"/>
              </a:cxn>
              <a:cxn ang="0">
                <a:pos x="484622" y="132177"/>
              </a:cxn>
              <a:cxn ang="0">
                <a:pos x="461367" y="95417"/>
              </a:cxn>
              <a:cxn ang="0">
                <a:pos x="430568" y="63388"/>
              </a:cxn>
              <a:cxn ang="0">
                <a:pos x="393239" y="36962"/>
              </a:cxn>
              <a:cxn ang="0">
                <a:pos x="350396" y="17008"/>
              </a:cxn>
              <a:cxn ang="0">
                <a:pos x="303052" y="4397"/>
              </a:cxn>
              <a:cxn ang="0">
                <a:pos x="252222" y="0"/>
              </a:cxn>
            </a:cxnLst>
            <a:rect l="0" t="0" r="r" b="b"/>
            <a:pathLst>
              <a:path w="504825" h="433070">
                <a:moveTo>
                  <a:pt x="252222" y="0"/>
                </a:moveTo>
                <a:lnTo>
                  <a:pt x="201391" y="4397"/>
                </a:lnTo>
                <a:lnTo>
                  <a:pt x="154047" y="17008"/>
                </a:lnTo>
                <a:lnTo>
                  <a:pt x="111204" y="36962"/>
                </a:lnTo>
                <a:lnTo>
                  <a:pt x="73875" y="63388"/>
                </a:lnTo>
                <a:lnTo>
                  <a:pt x="43076" y="95417"/>
                </a:lnTo>
                <a:lnTo>
                  <a:pt x="19821" y="132177"/>
                </a:lnTo>
                <a:lnTo>
                  <a:pt x="5124" y="172797"/>
                </a:lnTo>
                <a:lnTo>
                  <a:pt x="0" y="216407"/>
                </a:lnTo>
                <a:lnTo>
                  <a:pt x="5124" y="260018"/>
                </a:lnTo>
                <a:lnTo>
                  <a:pt x="19821" y="300638"/>
                </a:lnTo>
                <a:lnTo>
                  <a:pt x="43076" y="337398"/>
                </a:lnTo>
                <a:lnTo>
                  <a:pt x="73875" y="369427"/>
                </a:lnTo>
                <a:lnTo>
                  <a:pt x="111204" y="395853"/>
                </a:lnTo>
                <a:lnTo>
                  <a:pt x="154047" y="415807"/>
                </a:lnTo>
                <a:lnTo>
                  <a:pt x="201391" y="428418"/>
                </a:lnTo>
                <a:lnTo>
                  <a:pt x="252222" y="432815"/>
                </a:lnTo>
                <a:lnTo>
                  <a:pt x="303052" y="428418"/>
                </a:lnTo>
                <a:lnTo>
                  <a:pt x="350396" y="415807"/>
                </a:lnTo>
                <a:lnTo>
                  <a:pt x="393239" y="395853"/>
                </a:lnTo>
                <a:lnTo>
                  <a:pt x="430568" y="369427"/>
                </a:lnTo>
                <a:lnTo>
                  <a:pt x="461367" y="337398"/>
                </a:lnTo>
                <a:lnTo>
                  <a:pt x="484622" y="300638"/>
                </a:lnTo>
                <a:lnTo>
                  <a:pt x="499319" y="260018"/>
                </a:lnTo>
                <a:lnTo>
                  <a:pt x="504444" y="216407"/>
                </a:lnTo>
                <a:lnTo>
                  <a:pt x="499319" y="172797"/>
                </a:lnTo>
                <a:lnTo>
                  <a:pt x="484622" y="132177"/>
                </a:lnTo>
                <a:lnTo>
                  <a:pt x="461367" y="95417"/>
                </a:lnTo>
                <a:lnTo>
                  <a:pt x="430568" y="63388"/>
                </a:lnTo>
                <a:lnTo>
                  <a:pt x="393239" y="36962"/>
                </a:lnTo>
                <a:lnTo>
                  <a:pt x="350396" y="17008"/>
                </a:lnTo>
                <a:lnTo>
                  <a:pt x="303052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6" name="object 31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5124" y="172797"/>
              </a:cxn>
              <a:cxn ang="0">
                <a:pos x="19821" y="132177"/>
              </a:cxn>
              <a:cxn ang="0">
                <a:pos x="43076" y="95417"/>
              </a:cxn>
              <a:cxn ang="0">
                <a:pos x="73875" y="63388"/>
              </a:cxn>
              <a:cxn ang="0">
                <a:pos x="111204" y="36962"/>
              </a:cxn>
              <a:cxn ang="0">
                <a:pos x="154047" y="17008"/>
              </a:cxn>
              <a:cxn ang="0">
                <a:pos x="201391" y="4397"/>
              </a:cxn>
              <a:cxn ang="0">
                <a:pos x="252222" y="0"/>
              </a:cxn>
              <a:cxn ang="0">
                <a:pos x="303052" y="4397"/>
              </a:cxn>
              <a:cxn ang="0">
                <a:pos x="350396" y="17008"/>
              </a:cxn>
              <a:cxn ang="0">
                <a:pos x="393239" y="36962"/>
              </a:cxn>
              <a:cxn ang="0">
                <a:pos x="430568" y="63388"/>
              </a:cxn>
              <a:cxn ang="0">
                <a:pos x="461367" y="95417"/>
              </a:cxn>
              <a:cxn ang="0">
                <a:pos x="484622" y="132177"/>
              </a:cxn>
              <a:cxn ang="0">
                <a:pos x="499319" y="172797"/>
              </a:cxn>
              <a:cxn ang="0">
                <a:pos x="504444" y="216407"/>
              </a:cxn>
              <a:cxn ang="0">
                <a:pos x="499319" y="260018"/>
              </a:cxn>
              <a:cxn ang="0">
                <a:pos x="484622" y="300638"/>
              </a:cxn>
              <a:cxn ang="0">
                <a:pos x="461367" y="337398"/>
              </a:cxn>
              <a:cxn ang="0">
                <a:pos x="430568" y="369427"/>
              </a:cxn>
              <a:cxn ang="0">
                <a:pos x="393239" y="395853"/>
              </a:cxn>
              <a:cxn ang="0">
                <a:pos x="350396" y="415807"/>
              </a:cxn>
              <a:cxn ang="0">
                <a:pos x="303052" y="428418"/>
              </a:cxn>
              <a:cxn ang="0">
                <a:pos x="252222" y="432815"/>
              </a:cxn>
              <a:cxn ang="0">
                <a:pos x="201391" y="428418"/>
              </a:cxn>
              <a:cxn ang="0">
                <a:pos x="154047" y="415807"/>
              </a:cxn>
              <a:cxn ang="0">
                <a:pos x="111204" y="395853"/>
              </a:cxn>
              <a:cxn ang="0">
                <a:pos x="73875" y="369427"/>
              </a:cxn>
              <a:cxn ang="0">
                <a:pos x="43076" y="337398"/>
              </a:cxn>
              <a:cxn ang="0">
                <a:pos x="19821" y="300638"/>
              </a:cxn>
              <a:cxn ang="0">
                <a:pos x="5124" y="260018"/>
              </a:cxn>
              <a:cxn ang="0">
                <a:pos x="0" y="216407"/>
              </a:cxn>
            </a:cxnLst>
            <a:rect l="0" t="0" r="r" b="b"/>
            <a:pathLst>
              <a:path w="504825" h="433070">
                <a:moveTo>
                  <a:pt x="0" y="216407"/>
                </a:moveTo>
                <a:lnTo>
                  <a:pt x="5124" y="172797"/>
                </a:lnTo>
                <a:lnTo>
                  <a:pt x="19821" y="132177"/>
                </a:lnTo>
                <a:lnTo>
                  <a:pt x="43076" y="95417"/>
                </a:lnTo>
                <a:lnTo>
                  <a:pt x="73875" y="63388"/>
                </a:lnTo>
                <a:lnTo>
                  <a:pt x="111204" y="36962"/>
                </a:lnTo>
                <a:lnTo>
                  <a:pt x="154047" y="17008"/>
                </a:lnTo>
                <a:lnTo>
                  <a:pt x="201391" y="4397"/>
                </a:lnTo>
                <a:lnTo>
                  <a:pt x="252222" y="0"/>
                </a:lnTo>
                <a:lnTo>
                  <a:pt x="303052" y="4397"/>
                </a:lnTo>
                <a:lnTo>
                  <a:pt x="350396" y="17008"/>
                </a:lnTo>
                <a:lnTo>
                  <a:pt x="393239" y="36962"/>
                </a:lnTo>
                <a:lnTo>
                  <a:pt x="430568" y="63388"/>
                </a:lnTo>
                <a:lnTo>
                  <a:pt x="461367" y="95417"/>
                </a:lnTo>
                <a:lnTo>
                  <a:pt x="484622" y="132177"/>
                </a:lnTo>
                <a:lnTo>
                  <a:pt x="499319" y="172797"/>
                </a:lnTo>
                <a:lnTo>
                  <a:pt x="504444" y="216407"/>
                </a:lnTo>
                <a:lnTo>
                  <a:pt x="499319" y="260018"/>
                </a:lnTo>
                <a:lnTo>
                  <a:pt x="484622" y="300638"/>
                </a:lnTo>
                <a:lnTo>
                  <a:pt x="461367" y="337398"/>
                </a:lnTo>
                <a:lnTo>
                  <a:pt x="430568" y="369427"/>
                </a:lnTo>
                <a:lnTo>
                  <a:pt x="393239" y="395853"/>
                </a:lnTo>
                <a:lnTo>
                  <a:pt x="350396" y="415807"/>
                </a:lnTo>
                <a:lnTo>
                  <a:pt x="303052" y="428418"/>
                </a:lnTo>
                <a:lnTo>
                  <a:pt x="252222" y="432815"/>
                </a:lnTo>
                <a:lnTo>
                  <a:pt x="201391" y="428418"/>
                </a:lnTo>
                <a:lnTo>
                  <a:pt x="154047" y="415807"/>
                </a:lnTo>
                <a:lnTo>
                  <a:pt x="111204" y="395853"/>
                </a:lnTo>
                <a:lnTo>
                  <a:pt x="73875" y="369427"/>
                </a:lnTo>
                <a:lnTo>
                  <a:pt x="43076" y="337398"/>
                </a:lnTo>
                <a:lnTo>
                  <a:pt x="19821" y="300638"/>
                </a:lnTo>
                <a:lnTo>
                  <a:pt x="5124" y="260018"/>
                </a:lnTo>
                <a:lnTo>
                  <a:pt x="0" y="216407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7" name="object 32"/>
          <p:cNvSpPr txBox="1">
            <a:spLocks noChangeArrowheads="1"/>
          </p:cNvSpPr>
          <p:nvPr/>
        </p:nvSpPr>
        <p:spPr bwMode="auto">
          <a:xfrm>
            <a:off x="333375" y="3348038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88" name="object 33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1" y="431292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4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1" y="0"/>
              </a:cxn>
            </a:cxnLst>
            <a:rect l="0" t="0" r="r" b="b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9" name="object 34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1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4" y="215646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1" y="431292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0" name="object 35"/>
          <p:cNvSpPr txBox="1">
            <a:spLocks noChangeArrowheads="1"/>
          </p:cNvSpPr>
          <p:nvPr/>
        </p:nvSpPr>
        <p:spPr bwMode="auto">
          <a:xfrm>
            <a:off x="2276475" y="2339975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91" name="object 36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397"/>
              </a:cxn>
              <a:cxn ang="0">
                <a:pos x="154037" y="17008"/>
              </a:cxn>
              <a:cxn ang="0">
                <a:pos x="111193" y="36962"/>
              </a:cxn>
              <a:cxn ang="0">
                <a:pos x="73866" y="63388"/>
              </a:cxn>
              <a:cxn ang="0">
                <a:pos x="43070" y="95417"/>
              </a:cxn>
              <a:cxn ang="0">
                <a:pos x="19817" y="132177"/>
              </a:cxn>
              <a:cxn ang="0">
                <a:pos x="5123" y="172797"/>
              </a:cxn>
              <a:cxn ang="0">
                <a:pos x="0" y="216408"/>
              </a:cxn>
              <a:cxn ang="0">
                <a:pos x="5123" y="260018"/>
              </a:cxn>
              <a:cxn ang="0">
                <a:pos x="19817" y="300638"/>
              </a:cxn>
              <a:cxn ang="0">
                <a:pos x="43070" y="337398"/>
              </a:cxn>
              <a:cxn ang="0">
                <a:pos x="73866" y="369427"/>
              </a:cxn>
              <a:cxn ang="0">
                <a:pos x="111193" y="395853"/>
              </a:cxn>
              <a:cxn ang="0">
                <a:pos x="154037" y="415807"/>
              </a:cxn>
              <a:cxn ang="0">
                <a:pos x="201384" y="428418"/>
              </a:cxn>
              <a:cxn ang="0">
                <a:pos x="252222" y="432815"/>
              </a:cxn>
              <a:cxn ang="0">
                <a:pos x="303059" y="428418"/>
              </a:cxn>
              <a:cxn ang="0">
                <a:pos x="350406" y="415807"/>
              </a:cxn>
              <a:cxn ang="0">
                <a:pos x="393250" y="395853"/>
              </a:cxn>
              <a:cxn ang="0">
                <a:pos x="430577" y="369427"/>
              </a:cxn>
              <a:cxn ang="0">
                <a:pos x="461373" y="337398"/>
              </a:cxn>
              <a:cxn ang="0">
                <a:pos x="484626" y="300638"/>
              </a:cxn>
              <a:cxn ang="0">
                <a:pos x="499320" y="260018"/>
              </a:cxn>
              <a:cxn ang="0">
                <a:pos x="504444" y="216408"/>
              </a:cxn>
              <a:cxn ang="0">
                <a:pos x="499320" y="172797"/>
              </a:cxn>
              <a:cxn ang="0">
                <a:pos x="484626" y="132177"/>
              </a:cxn>
              <a:cxn ang="0">
                <a:pos x="461373" y="95417"/>
              </a:cxn>
              <a:cxn ang="0">
                <a:pos x="430577" y="63388"/>
              </a:cxn>
              <a:cxn ang="0">
                <a:pos x="393250" y="36962"/>
              </a:cxn>
              <a:cxn ang="0">
                <a:pos x="350406" y="17008"/>
              </a:cxn>
              <a:cxn ang="0">
                <a:pos x="303059" y="4397"/>
              </a:cxn>
              <a:cxn ang="0">
                <a:pos x="252222" y="0"/>
              </a:cxn>
            </a:cxnLst>
            <a:rect l="0" t="0" r="r" b="b"/>
            <a:pathLst>
              <a:path w="504825" h="433070">
                <a:moveTo>
                  <a:pt x="252222" y="0"/>
                </a:moveTo>
                <a:lnTo>
                  <a:pt x="201384" y="4397"/>
                </a:lnTo>
                <a:lnTo>
                  <a:pt x="154037" y="17008"/>
                </a:lnTo>
                <a:lnTo>
                  <a:pt x="111193" y="36962"/>
                </a:lnTo>
                <a:lnTo>
                  <a:pt x="73866" y="63388"/>
                </a:lnTo>
                <a:lnTo>
                  <a:pt x="43070" y="95417"/>
                </a:lnTo>
                <a:lnTo>
                  <a:pt x="19817" y="132177"/>
                </a:lnTo>
                <a:lnTo>
                  <a:pt x="5123" y="172797"/>
                </a:lnTo>
                <a:lnTo>
                  <a:pt x="0" y="216408"/>
                </a:lnTo>
                <a:lnTo>
                  <a:pt x="5123" y="260018"/>
                </a:lnTo>
                <a:lnTo>
                  <a:pt x="19817" y="300638"/>
                </a:lnTo>
                <a:lnTo>
                  <a:pt x="43070" y="337398"/>
                </a:lnTo>
                <a:lnTo>
                  <a:pt x="73866" y="369427"/>
                </a:lnTo>
                <a:lnTo>
                  <a:pt x="111193" y="395853"/>
                </a:lnTo>
                <a:lnTo>
                  <a:pt x="154037" y="415807"/>
                </a:lnTo>
                <a:lnTo>
                  <a:pt x="201384" y="428418"/>
                </a:lnTo>
                <a:lnTo>
                  <a:pt x="252222" y="432815"/>
                </a:lnTo>
                <a:lnTo>
                  <a:pt x="303059" y="428418"/>
                </a:lnTo>
                <a:lnTo>
                  <a:pt x="350406" y="415807"/>
                </a:lnTo>
                <a:lnTo>
                  <a:pt x="393250" y="395853"/>
                </a:lnTo>
                <a:lnTo>
                  <a:pt x="430577" y="369427"/>
                </a:lnTo>
                <a:lnTo>
                  <a:pt x="461373" y="337398"/>
                </a:lnTo>
                <a:lnTo>
                  <a:pt x="484626" y="300638"/>
                </a:lnTo>
                <a:lnTo>
                  <a:pt x="499320" y="260018"/>
                </a:lnTo>
                <a:lnTo>
                  <a:pt x="504444" y="216408"/>
                </a:lnTo>
                <a:lnTo>
                  <a:pt x="499320" y="172797"/>
                </a:lnTo>
                <a:lnTo>
                  <a:pt x="484626" y="132177"/>
                </a:lnTo>
                <a:lnTo>
                  <a:pt x="461373" y="95417"/>
                </a:lnTo>
                <a:lnTo>
                  <a:pt x="430577" y="63388"/>
                </a:lnTo>
                <a:lnTo>
                  <a:pt x="393250" y="36962"/>
                </a:lnTo>
                <a:lnTo>
                  <a:pt x="350406" y="17008"/>
                </a:lnTo>
                <a:lnTo>
                  <a:pt x="303059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2" name="object 37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5123" y="172797"/>
              </a:cxn>
              <a:cxn ang="0">
                <a:pos x="19817" y="132177"/>
              </a:cxn>
              <a:cxn ang="0">
                <a:pos x="43070" y="95417"/>
              </a:cxn>
              <a:cxn ang="0">
                <a:pos x="73866" y="63388"/>
              </a:cxn>
              <a:cxn ang="0">
                <a:pos x="111193" y="36962"/>
              </a:cxn>
              <a:cxn ang="0">
                <a:pos x="154037" y="17008"/>
              </a:cxn>
              <a:cxn ang="0">
                <a:pos x="201384" y="4397"/>
              </a:cxn>
              <a:cxn ang="0">
                <a:pos x="252222" y="0"/>
              </a:cxn>
              <a:cxn ang="0">
                <a:pos x="303059" y="4397"/>
              </a:cxn>
              <a:cxn ang="0">
                <a:pos x="350406" y="17008"/>
              </a:cxn>
              <a:cxn ang="0">
                <a:pos x="393250" y="36962"/>
              </a:cxn>
              <a:cxn ang="0">
                <a:pos x="430577" y="63388"/>
              </a:cxn>
              <a:cxn ang="0">
                <a:pos x="461373" y="95417"/>
              </a:cxn>
              <a:cxn ang="0">
                <a:pos x="484626" y="132177"/>
              </a:cxn>
              <a:cxn ang="0">
                <a:pos x="499320" y="172797"/>
              </a:cxn>
              <a:cxn ang="0">
                <a:pos x="504444" y="216408"/>
              </a:cxn>
              <a:cxn ang="0">
                <a:pos x="499320" y="260018"/>
              </a:cxn>
              <a:cxn ang="0">
                <a:pos x="484626" y="300638"/>
              </a:cxn>
              <a:cxn ang="0">
                <a:pos x="461373" y="337398"/>
              </a:cxn>
              <a:cxn ang="0">
                <a:pos x="430577" y="369427"/>
              </a:cxn>
              <a:cxn ang="0">
                <a:pos x="393250" y="395853"/>
              </a:cxn>
              <a:cxn ang="0">
                <a:pos x="350406" y="415807"/>
              </a:cxn>
              <a:cxn ang="0">
                <a:pos x="303059" y="428418"/>
              </a:cxn>
              <a:cxn ang="0">
                <a:pos x="252222" y="432815"/>
              </a:cxn>
              <a:cxn ang="0">
                <a:pos x="201384" y="428418"/>
              </a:cxn>
              <a:cxn ang="0">
                <a:pos x="154037" y="415807"/>
              </a:cxn>
              <a:cxn ang="0">
                <a:pos x="111193" y="395853"/>
              </a:cxn>
              <a:cxn ang="0">
                <a:pos x="73866" y="369427"/>
              </a:cxn>
              <a:cxn ang="0">
                <a:pos x="43070" y="337398"/>
              </a:cxn>
              <a:cxn ang="0">
                <a:pos x="19817" y="300638"/>
              </a:cxn>
              <a:cxn ang="0">
                <a:pos x="5123" y="260018"/>
              </a:cxn>
              <a:cxn ang="0">
                <a:pos x="0" y="216408"/>
              </a:cxn>
            </a:cxnLst>
            <a:rect l="0" t="0" r="r" b="b"/>
            <a:pathLst>
              <a:path w="504825" h="433070">
                <a:moveTo>
                  <a:pt x="0" y="216408"/>
                </a:moveTo>
                <a:lnTo>
                  <a:pt x="5123" y="172797"/>
                </a:lnTo>
                <a:lnTo>
                  <a:pt x="19817" y="132177"/>
                </a:lnTo>
                <a:lnTo>
                  <a:pt x="43070" y="95417"/>
                </a:lnTo>
                <a:lnTo>
                  <a:pt x="73866" y="63388"/>
                </a:lnTo>
                <a:lnTo>
                  <a:pt x="111193" y="36962"/>
                </a:lnTo>
                <a:lnTo>
                  <a:pt x="154037" y="17008"/>
                </a:lnTo>
                <a:lnTo>
                  <a:pt x="201384" y="4397"/>
                </a:lnTo>
                <a:lnTo>
                  <a:pt x="252222" y="0"/>
                </a:lnTo>
                <a:lnTo>
                  <a:pt x="303059" y="4397"/>
                </a:lnTo>
                <a:lnTo>
                  <a:pt x="350406" y="17008"/>
                </a:lnTo>
                <a:lnTo>
                  <a:pt x="393250" y="36962"/>
                </a:lnTo>
                <a:lnTo>
                  <a:pt x="430577" y="63388"/>
                </a:lnTo>
                <a:lnTo>
                  <a:pt x="461373" y="95417"/>
                </a:lnTo>
                <a:lnTo>
                  <a:pt x="484626" y="132177"/>
                </a:lnTo>
                <a:lnTo>
                  <a:pt x="499320" y="172797"/>
                </a:lnTo>
                <a:lnTo>
                  <a:pt x="504444" y="216408"/>
                </a:lnTo>
                <a:lnTo>
                  <a:pt x="499320" y="260018"/>
                </a:lnTo>
                <a:lnTo>
                  <a:pt x="484626" y="300638"/>
                </a:lnTo>
                <a:lnTo>
                  <a:pt x="461373" y="337398"/>
                </a:lnTo>
                <a:lnTo>
                  <a:pt x="430577" y="369427"/>
                </a:lnTo>
                <a:lnTo>
                  <a:pt x="393250" y="395853"/>
                </a:lnTo>
                <a:lnTo>
                  <a:pt x="350406" y="415807"/>
                </a:lnTo>
                <a:lnTo>
                  <a:pt x="303059" y="428418"/>
                </a:lnTo>
                <a:lnTo>
                  <a:pt x="252222" y="432815"/>
                </a:lnTo>
                <a:lnTo>
                  <a:pt x="201384" y="428418"/>
                </a:lnTo>
                <a:lnTo>
                  <a:pt x="154037" y="415807"/>
                </a:lnTo>
                <a:lnTo>
                  <a:pt x="111193" y="395853"/>
                </a:lnTo>
                <a:lnTo>
                  <a:pt x="73866" y="369427"/>
                </a:lnTo>
                <a:lnTo>
                  <a:pt x="43070" y="337398"/>
                </a:lnTo>
                <a:lnTo>
                  <a:pt x="19817" y="300638"/>
                </a:lnTo>
                <a:lnTo>
                  <a:pt x="5123" y="260018"/>
                </a:lnTo>
                <a:lnTo>
                  <a:pt x="0" y="216408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3" name="object 38"/>
          <p:cNvSpPr txBox="1">
            <a:spLocks noChangeArrowheads="1"/>
          </p:cNvSpPr>
          <p:nvPr/>
        </p:nvSpPr>
        <p:spPr bwMode="auto">
          <a:xfrm>
            <a:off x="1997075" y="3205163"/>
            <a:ext cx="182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94" name="object 39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91" y="4380"/>
              </a:cxn>
              <a:cxn ang="0">
                <a:pos x="154047" y="16942"/>
              </a:cxn>
              <a:cxn ang="0">
                <a:pos x="111204" y="36821"/>
              </a:cxn>
              <a:cxn ang="0">
                <a:pos x="73875" y="63150"/>
              </a:cxn>
              <a:cxn ang="0">
                <a:pos x="43076" y="95063"/>
              </a:cxn>
              <a:cxn ang="0">
                <a:pos x="19821" y="131695"/>
              </a:cxn>
              <a:cxn ang="0">
                <a:pos x="5124" y="172177"/>
              </a:cxn>
              <a:cxn ang="0">
                <a:pos x="0" y="215646"/>
              </a:cxn>
              <a:cxn ang="0">
                <a:pos x="5124" y="259106"/>
              </a:cxn>
              <a:cxn ang="0">
                <a:pos x="19821" y="299586"/>
              </a:cxn>
              <a:cxn ang="0">
                <a:pos x="43076" y="336216"/>
              </a:cxn>
              <a:cxn ang="0">
                <a:pos x="73875" y="368131"/>
              </a:cxn>
              <a:cxn ang="0">
                <a:pos x="111204" y="394463"/>
              </a:cxn>
              <a:cxn ang="0">
                <a:pos x="154047" y="414345"/>
              </a:cxn>
              <a:cxn ang="0">
                <a:pos x="201391" y="426910"/>
              </a:cxn>
              <a:cxn ang="0">
                <a:pos x="252222" y="431292"/>
              </a:cxn>
              <a:cxn ang="0">
                <a:pos x="303052" y="426910"/>
              </a:cxn>
              <a:cxn ang="0">
                <a:pos x="350396" y="414345"/>
              </a:cxn>
              <a:cxn ang="0">
                <a:pos x="393239" y="394463"/>
              </a:cxn>
              <a:cxn ang="0">
                <a:pos x="430568" y="368131"/>
              </a:cxn>
              <a:cxn ang="0">
                <a:pos x="461367" y="336216"/>
              </a:cxn>
              <a:cxn ang="0">
                <a:pos x="484622" y="299586"/>
              </a:cxn>
              <a:cxn ang="0">
                <a:pos x="499319" y="259106"/>
              </a:cxn>
              <a:cxn ang="0">
                <a:pos x="504444" y="215646"/>
              </a:cxn>
              <a:cxn ang="0">
                <a:pos x="499319" y="172177"/>
              </a:cxn>
              <a:cxn ang="0">
                <a:pos x="484622" y="131695"/>
              </a:cxn>
              <a:cxn ang="0">
                <a:pos x="461367" y="95063"/>
              </a:cxn>
              <a:cxn ang="0">
                <a:pos x="430568" y="63150"/>
              </a:cxn>
              <a:cxn ang="0">
                <a:pos x="393239" y="36821"/>
              </a:cxn>
              <a:cxn ang="0">
                <a:pos x="350396" y="16942"/>
              </a:cxn>
              <a:cxn ang="0">
                <a:pos x="303052" y="4380"/>
              </a:cxn>
              <a:cxn ang="0">
                <a:pos x="252222" y="0"/>
              </a:cxn>
            </a:cxnLst>
            <a:rect l="0" t="0" r="r" b="b"/>
            <a:pathLst>
              <a:path w="504825" h="431800">
                <a:moveTo>
                  <a:pt x="252222" y="0"/>
                </a:moveTo>
                <a:lnTo>
                  <a:pt x="201391" y="4380"/>
                </a:lnTo>
                <a:lnTo>
                  <a:pt x="154047" y="16942"/>
                </a:lnTo>
                <a:lnTo>
                  <a:pt x="111204" y="36821"/>
                </a:lnTo>
                <a:lnTo>
                  <a:pt x="73875" y="63150"/>
                </a:lnTo>
                <a:lnTo>
                  <a:pt x="43076" y="95063"/>
                </a:lnTo>
                <a:lnTo>
                  <a:pt x="19821" y="131695"/>
                </a:lnTo>
                <a:lnTo>
                  <a:pt x="5124" y="172177"/>
                </a:lnTo>
                <a:lnTo>
                  <a:pt x="0" y="215646"/>
                </a:lnTo>
                <a:lnTo>
                  <a:pt x="5124" y="259106"/>
                </a:lnTo>
                <a:lnTo>
                  <a:pt x="19821" y="299586"/>
                </a:lnTo>
                <a:lnTo>
                  <a:pt x="43076" y="336216"/>
                </a:lnTo>
                <a:lnTo>
                  <a:pt x="73875" y="368131"/>
                </a:lnTo>
                <a:lnTo>
                  <a:pt x="111204" y="394463"/>
                </a:lnTo>
                <a:lnTo>
                  <a:pt x="154047" y="414345"/>
                </a:lnTo>
                <a:lnTo>
                  <a:pt x="201391" y="426910"/>
                </a:lnTo>
                <a:lnTo>
                  <a:pt x="252222" y="431292"/>
                </a:lnTo>
                <a:lnTo>
                  <a:pt x="303052" y="426910"/>
                </a:lnTo>
                <a:lnTo>
                  <a:pt x="350396" y="414345"/>
                </a:lnTo>
                <a:lnTo>
                  <a:pt x="393239" y="394463"/>
                </a:lnTo>
                <a:lnTo>
                  <a:pt x="430568" y="368131"/>
                </a:lnTo>
                <a:lnTo>
                  <a:pt x="461367" y="336216"/>
                </a:lnTo>
                <a:lnTo>
                  <a:pt x="484622" y="299586"/>
                </a:lnTo>
                <a:lnTo>
                  <a:pt x="499319" y="259106"/>
                </a:lnTo>
                <a:lnTo>
                  <a:pt x="504444" y="215646"/>
                </a:lnTo>
                <a:lnTo>
                  <a:pt x="499319" y="172177"/>
                </a:lnTo>
                <a:lnTo>
                  <a:pt x="484622" y="131695"/>
                </a:lnTo>
                <a:lnTo>
                  <a:pt x="461367" y="95063"/>
                </a:lnTo>
                <a:lnTo>
                  <a:pt x="430568" y="63150"/>
                </a:lnTo>
                <a:lnTo>
                  <a:pt x="393239" y="36821"/>
                </a:lnTo>
                <a:lnTo>
                  <a:pt x="350396" y="16942"/>
                </a:lnTo>
                <a:lnTo>
                  <a:pt x="303052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5" name="object 40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4" y="172177"/>
              </a:cxn>
              <a:cxn ang="0">
                <a:pos x="19821" y="131695"/>
              </a:cxn>
              <a:cxn ang="0">
                <a:pos x="43076" y="95063"/>
              </a:cxn>
              <a:cxn ang="0">
                <a:pos x="73875" y="63150"/>
              </a:cxn>
              <a:cxn ang="0">
                <a:pos x="111204" y="36821"/>
              </a:cxn>
              <a:cxn ang="0">
                <a:pos x="154047" y="16942"/>
              </a:cxn>
              <a:cxn ang="0">
                <a:pos x="201391" y="4380"/>
              </a:cxn>
              <a:cxn ang="0">
                <a:pos x="252222" y="0"/>
              </a:cxn>
              <a:cxn ang="0">
                <a:pos x="303052" y="4380"/>
              </a:cxn>
              <a:cxn ang="0">
                <a:pos x="350396" y="16942"/>
              </a:cxn>
              <a:cxn ang="0">
                <a:pos x="393239" y="36821"/>
              </a:cxn>
              <a:cxn ang="0">
                <a:pos x="430568" y="63150"/>
              </a:cxn>
              <a:cxn ang="0">
                <a:pos x="461367" y="95063"/>
              </a:cxn>
              <a:cxn ang="0">
                <a:pos x="484622" y="131695"/>
              </a:cxn>
              <a:cxn ang="0">
                <a:pos x="499319" y="172177"/>
              </a:cxn>
              <a:cxn ang="0">
                <a:pos x="504444" y="215646"/>
              </a:cxn>
              <a:cxn ang="0">
                <a:pos x="499319" y="259106"/>
              </a:cxn>
              <a:cxn ang="0">
                <a:pos x="484622" y="299586"/>
              </a:cxn>
              <a:cxn ang="0">
                <a:pos x="461367" y="336216"/>
              </a:cxn>
              <a:cxn ang="0">
                <a:pos x="430568" y="368131"/>
              </a:cxn>
              <a:cxn ang="0">
                <a:pos x="393239" y="394463"/>
              </a:cxn>
              <a:cxn ang="0">
                <a:pos x="350396" y="414345"/>
              </a:cxn>
              <a:cxn ang="0">
                <a:pos x="303052" y="426910"/>
              </a:cxn>
              <a:cxn ang="0">
                <a:pos x="252222" y="431292"/>
              </a:cxn>
              <a:cxn ang="0">
                <a:pos x="201391" y="426910"/>
              </a:cxn>
              <a:cxn ang="0">
                <a:pos x="154047" y="414345"/>
              </a:cxn>
              <a:cxn ang="0">
                <a:pos x="111204" y="394463"/>
              </a:cxn>
              <a:cxn ang="0">
                <a:pos x="73875" y="368131"/>
              </a:cxn>
              <a:cxn ang="0">
                <a:pos x="43076" y="336216"/>
              </a:cxn>
              <a:cxn ang="0">
                <a:pos x="19821" y="299586"/>
              </a:cxn>
              <a:cxn ang="0">
                <a:pos x="5124" y="259106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4" y="172177"/>
                </a:lnTo>
                <a:lnTo>
                  <a:pt x="19821" y="131695"/>
                </a:lnTo>
                <a:lnTo>
                  <a:pt x="43076" y="95063"/>
                </a:lnTo>
                <a:lnTo>
                  <a:pt x="73875" y="63150"/>
                </a:lnTo>
                <a:lnTo>
                  <a:pt x="111204" y="36821"/>
                </a:lnTo>
                <a:lnTo>
                  <a:pt x="154047" y="16942"/>
                </a:lnTo>
                <a:lnTo>
                  <a:pt x="201391" y="4380"/>
                </a:lnTo>
                <a:lnTo>
                  <a:pt x="252222" y="0"/>
                </a:lnTo>
                <a:lnTo>
                  <a:pt x="303052" y="4380"/>
                </a:lnTo>
                <a:lnTo>
                  <a:pt x="350396" y="16942"/>
                </a:lnTo>
                <a:lnTo>
                  <a:pt x="393239" y="36821"/>
                </a:lnTo>
                <a:lnTo>
                  <a:pt x="430568" y="63150"/>
                </a:lnTo>
                <a:lnTo>
                  <a:pt x="461367" y="95063"/>
                </a:lnTo>
                <a:lnTo>
                  <a:pt x="484622" y="131695"/>
                </a:lnTo>
                <a:lnTo>
                  <a:pt x="499319" y="172177"/>
                </a:lnTo>
                <a:lnTo>
                  <a:pt x="504444" y="215646"/>
                </a:lnTo>
                <a:lnTo>
                  <a:pt x="499319" y="259106"/>
                </a:lnTo>
                <a:lnTo>
                  <a:pt x="484622" y="299586"/>
                </a:lnTo>
                <a:lnTo>
                  <a:pt x="461367" y="336216"/>
                </a:lnTo>
                <a:lnTo>
                  <a:pt x="430568" y="368131"/>
                </a:lnTo>
                <a:lnTo>
                  <a:pt x="393239" y="394463"/>
                </a:lnTo>
                <a:lnTo>
                  <a:pt x="350396" y="414345"/>
                </a:lnTo>
                <a:lnTo>
                  <a:pt x="303052" y="426910"/>
                </a:lnTo>
                <a:lnTo>
                  <a:pt x="252222" y="431292"/>
                </a:lnTo>
                <a:lnTo>
                  <a:pt x="201391" y="426910"/>
                </a:lnTo>
                <a:lnTo>
                  <a:pt x="154047" y="414345"/>
                </a:lnTo>
                <a:lnTo>
                  <a:pt x="111204" y="394463"/>
                </a:lnTo>
                <a:lnTo>
                  <a:pt x="73875" y="368131"/>
                </a:lnTo>
                <a:lnTo>
                  <a:pt x="43076" y="336216"/>
                </a:lnTo>
                <a:lnTo>
                  <a:pt x="19821" y="299586"/>
                </a:lnTo>
                <a:lnTo>
                  <a:pt x="5124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6" name="object 41"/>
          <p:cNvSpPr txBox="1">
            <a:spLocks noChangeArrowheads="1"/>
          </p:cNvSpPr>
          <p:nvPr/>
        </p:nvSpPr>
        <p:spPr bwMode="auto">
          <a:xfrm>
            <a:off x="993775" y="5510213"/>
            <a:ext cx="1730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97" name="object 42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5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1" y="431291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3" y="215645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1" y="0"/>
              </a:cxn>
            </a:cxnLst>
            <a:rect l="0" t="0" r="r" b="b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5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1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5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8" name="object 43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/>
            <a:ahLst/>
            <a:cxnLst>
              <a:cxn ang="0">
                <a:pos x="0" y="215645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1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3" y="215645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1" y="431291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5"/>
              </a:cxn>
            </a:cxnLst>
            <a:rect l="0" t="0" r="r" b="b"/>
            <a:pathLst>
              <a:path w="504825" h="431800">
                <a:moveTo>
                  <a:pt x="0" y="215645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5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1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5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3071813" y="3506788"/>
            <a:ext cx="346075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0975" fontAlgn="auto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100" name="object 45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2" y="431292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4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2" y="0"/>
              </a:cxn>
            </a:cxnLst>
            <a:rect l="0" t="0" r="r" b="b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1" name="object 46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2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4" y="215646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2" y="431292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4213225" y="3695700"/>
            <a:ext cx="231775" cy="684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317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78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103" name="object 48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06"/>
              </a:cxn>
              <a:cxn ang="0">
                <a:pos x="19817" y="299586"/>
              </a:cxn>
              <a:cxn ang="0">
                <a:pos x="43070" y="336216"/>
              </a:cxn>
              <a:cxn ang="0">
                <a:pos x="73866" y="368131"/>
              </a:cxn>
              <a:cxn ang="0">
                <a:pos x="111193" y="394463"/>
              </a:cxn>
              <a:cxn ang="0">
                <a:pos x="154037" y="414345"/>
              </a:cxn>
              <a:cxn ang="0">
                <a:pos x="201384" y="426910"/>
              </a:cxn>
              <a:cxn ang="0">
                <a:pos x="252221" y="431292"/>
              </a:cxn>
              <a:cxn ang="0">
                <a:pos x="303059" y="426910"/>
              </a:cxn>
              <a:cxn ang="0">
                <a:pos x="350406" y="414345"/>
              </a:cxn>
              <a:cxn ang="0">
                <a:pos x="393250" y="394463"/>
              </a:cxn>
              <a:cxn ang="0">
                <a:pos x="430577" y="368131"/>
              </a:cxn>
              <a:cxn ang="0">
                <a:pos x="461373" y="336216"/>
              </a:cxn>
              <a:cxn ang="0">
                <a:pos x="484626" y="299586"/>
              </a:cxn>
              <a:cxn ang="0">
                <a:pos x="499320" y="259106"/>
              </a:cxn>
              <a:cxn ang="0">
                <a:pos x="504443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1" y="0"/>
              </a:cxn>
            </a:cxnLst>
            <a:rect l="0" t="0" r="r" b="b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4" name="object 49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1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3" y="215646"/>
              </a:cxn>
              <a:cxn ang="0">
                <a:pos x="499320" y="259106"/>
              </a:cxn>
              <a:cxn ang="0">
                <a:pos x="484626" y="299586"/>
              </a:cxn>
              <a:cxn ang="0">
                <a:pos x="461373" y="336216"/>
              </a:cxn>
              <a:cxn ang="0">
                <a:pos x="430577" y="368131"/>
              </a:cxn>
              <a:cxn ang="0">
                <a:pos x="393250" y="394463"/>
              </a:cxn>
              <a:cxn ang="0">
                <a:pos x="350406" y="414345"/>
              </a:cxn>
              <a:cxn ang="0">
                <a:pos x="303059" y="426910"/>
              </a:cxn>
              <a:cxn ang="0">
                <a:pos x="252221" y="431292"/>
              </a:cxn>
              <a:cxn ang="0">
                <a:pos x="201384" y="426910"/>
              </a:cxn>
              <a:cxn ang="0">
                <a:pos x="154037" y="414345"/>
              </a:cxn>
              <a:cxn ang="0">
                <a:pos x="111193" y="394463"/>
              </a:cxn>
              <a:cxn ang="0">
                <a:pos x="73866" y="368131"/>
              </a:cxn>
              <a:cxn ang="0">
                <a:pos x="43070" y="336216"/>
              </a:cxn>
              <a:cxn ang="0">
                <a:pos x="19817" y="299586"/>
              </a:cxn>
              <a:cxn ang="0">
                <a:pos x="5123" y="259106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3027363" y="5218113"/>
            <a:ext cx="250825" cy="601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6990" indent="-34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  <a:p>
            <a:pPr marL="46990" fontAlgn="auto">
              <a:spcBef>
                <a:spcPts val="13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106" name="object 51"/>
          <p:cNvSpPr>
            <a:spLocks noChangeArrowheads="1"/>
          </p:cNvSpPr>
          <p:nvPr/>
        </p:nvSpPr>
        <p:spPr bwMode="auto">
          <a:xfrm>
            <a:off x="4787900" y="2349500"/>
            <a:ext cx="4211638" cy="4302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87900" y="2349500"/>
            <a:ext cx="4211638" cy="4302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26670" rIns="0" bIns="0">
            <a:spAutoFit/>
          </a:bodyPr>
          <a:lstStyle/>
          <a:p>
            <a:pPr marL="85090" fontAlgn="auto">
              <a:spcBef>
                <a:spcPts val="21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Graph: G =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(V,E)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108" name="object 53"/>
          <p:cNvSpPr>
            <a:spLocks noChangeArrowheads="1"/>
          </p:cNvSpPr>
          <p:nvPr/>
        </p:nvSpPr>
        <p:spPr bwMode="auto">
          <a:xfrm>
            <a:off x="4787900" y="4076700"/>
            <a:ext cx="4211638" cy="10683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87900" y="4076700"/>
            <a:ext cx="4211638" cy="106838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lIns="0" tIns="43180" rIns="0" bIns="0">
            <a:spAutoFit/>
          </a:bodyPr>
          <a:lstStyle/>
          <a:p>
            <a:pPr marL="85090" fontAlgn="auto">
              <a:lnSpc>
                <a:spcPts val="2600"/>
              </a:lnSpc>
              <a:spcBef>
                <a:spcPts val="34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E = set of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links</a:t>
            </a:r>
            <a:endParaRPr sz="2200">
              <a:latin typeface="Tahoma"/>
              <a:cs typeface="Tahoma"/>
            </a:endParaRPr>
          </a:p>
          <a:p>
            <a:pPr marL="347345" fontAlgn="auto">
              <a:lnSpc>
                <a:spcPts val="2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= </a:t>
            </a:r>
            <a:r>
              <a:rPr sz="2200" spc="-10" dirty="0">
                <a:latin typeface="Tahoma"/>
                <a:cs typeface="Tahoma"/>
              </a:rPr>
              <a:t>{(a,b), </a:t>
            </a:r>
            <a:r>
              <a:rPr sz="2200" spc="-5" dirty="0">
                <a:latin typeface="Tahoma"/>
                <a:cs typeface="Tahoma"/>
              </a:rPr>
              <a:t>(a,e), (a,c),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10" dirty="0">
                <a:latin typeface="Tahoma"/>
                <a:cs typeface="Tahoma"/>
              </a:rPr>
              <a:t>(a,f),</a:t>
            </a:r>
            <a:endParaRPr sz="2200">
              <a:latin typeface="Tahoma"/>
              <a:cs typeface="Tahoma"/>
            </a:endParaRPr>
          </a:p>
          <a:p>
            <a:pPr marL="783590" fontAlgn="auto">
              <a:lnSpc>
                <a:spcPts val="2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10" dirty="0">
                <a:latin typeface="Tahoma"/>
                <a:cs typeface="Tahoma"/>
              </a:rPr>
              <a:t>(b,c), </a:t>
            </a:r>
            <a:r>
              <a:rPr sz="2200" spc="-5" dirty="0">
                <a:latin typeface="Tahoma"/>
                <a:cs typeface="Tahoma"/>
              </a:rPr>
              <a:t>(c,d), </a:t>
            </a:r>
            <a:r>
              <a:rPr sz="2200" spc="-35" dirty="0">
                <a:latin typeface="Tahoma"/>
                <a:cs typeface="Tahoma"/>
              </a:rPr>
              <a:t>(f,g),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(d,g)}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5110" name="object 55"/>
          <p:cNvSpPr>
            <a:spLocks noChangeArrowheads="1"/>
          </p:cNvSpPr>
          <p:nvPr/>
        </p:nvSpPr>
        <p:spPr bwMode="auto">
          <a:xfrm>
            <a:off x="4787900" y="3068638"/>
            <a:ext cx="4211638" cy="803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87900" y="3068638"/>
            <a:ext cx="4211638" cy="8032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2544" rIns="0" bIns="0">
            <a:spAutoFit/>
          </a:bodyPr>
          <a:lstStyle/>
          <a:p>
            <a:pPr marL="85090" fontAlgn="auto">
              <a:lnSpc>
                <a:spcPts val="2840"/>
              </a:lnSpc>
              <a:spcBef>
                <a:spcPts val="334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V = </a:t>
            </a: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routers</a:t>
            </a:r>
            <a:endParaRPr sz="2400">
              <a:latin typeface="Tahoma"/>
              <a:cs typeface="Tahoma"/>
            </a:endParaRPr>
          </a:p>
          <a:p>
            <a:pPr marL="466090" fontAlgn="auto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= { a, </a:t>
            </a:r>
            <a:r>
              <a:rPr sz="2400" spc="-20" dirty="0">
                <a:latin typeface="Tahoma"/>
                <a:cs typeface="Tahoma"/>
              </a:rPr>
              <a:t>b, </a:t>
            </a:r>
            <a:r>
              <a:rPr sz="2400" spc="-5" dirty="0">
                <a:latin typeface="Tahoma"/>
                <a:cs typeface="Tahoma"/>
              </a:rPr>
              <a:t>c, </a:t>
            </a:r>
            <a:r>
              <a:rPr sz="2400" dirty="0">
                <a:latin typeface="Tahoma"/>
                <a:cs typeface="Tahoma"/>
              </a:rPr>
              <a:t>d, </a:t>
            </a:r>
            <a:r>
              <a:rPr sz="2400" spc="-5" dirty="0">
                <a:latin typeface="Tahoma"/>
                <a:cs typeface="Tahoma"/>
              </a:rPr>
              <a:t>e, </a:t>
            </a:r>
            <a:r>
              <a:rPr sz="2400" dirty="0">
                <a:latin typeface="Tahoma"/>
                <a:cs typeface="Tahoma"/>
              </a:rPr>
              <a:t>f ,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g}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112" name="object 5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9575F46-6FBA-440D-AE61-E50FEE57BD24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dirty="0"/>
              <a:t>Table</a:t>
            </a:r>
          </a:p>
        </p:txBody>
      </p:sp>
      <p:sp>
        <p:nvSpPr>
          <p:cNvPr id="46082" name="object 3"/>
          <p:cNvSpPr>
            <a:spLocks noChangeArrowheads="1"/>
          </p:cNvSpPr>
          <p:nvPr/>
        </p:nvSpPr>
        <p:spPr bwMode="auto">
          <a:xfrm>
            <a:off x="2498725" y="1989138"/>
            <a:ext cx="6416675" cy="4103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3" name="object 4"/>
          <p:cNvSpPr>
            <a:spLocks/>
          </p:cNvSpPr>
          <p:nvPr/>
        </p:nvSpPr>
        <p:spPr bwMode="auto">
          <a:xfrm>
            <a:off x="2498725" y="1989138"/>
            <a:ext cx="6416675" cy="4103687"/>
          </a:xfrm>
          <a:custGeom>
            <a:avLst/>
            <a:gdLst/>
            <a:ahLst/>
            <a:cxnLst>
              <a:cxn ang="0">
                <a:pos x="2158939" y="635165"/>
              </a:cxn>
              <a:cxn ang="0">
                <a:pos x="2172329" y="540353"/>
              </a:cxn>
              <a:cxn ang="0">
                <a:pos x="2198223" y="450179"/>
              </a:cxn>
              <a:cxn ang="0">
                <a:pos x="2235696" y="365568"/>
              </a:cxn>
              <a:cxn ang="0">
                <a:pos x="2283821" y="287445"/>
              </a:cxn>
              <a:cxn ang="0">
                <a:pos x="2341673" y="216736"/>
              </a:cxn>
              <a:cxn ang="0">
                <a:pos x="2408328" y="154367"/>
              </a:cxn>
              <a:cxn ang="0">
                <a:pos x="2482860" y="101262"/>
              </a:cxn>
              <a:cxn ang="0">
                <a:pos x="2564342" y="58348"/>
              </a:cxn>
              <a:cxn ang="0">
                <a:pos x="2651851" y="26549"/>
              </a:cxn>
              <a:cxn ang="0">
                <a:pos x="2744460" y="6791"/>
              </a:cxn>
              <a:cxn ang="0">
                <a:pos x="2841243" y="0"/>
              </a:cxn>
              <a:cxn ang="0">
                <a:pos x="3932047" y="0"/>
              </a:cxn>
              <a:cxn ang="0">
                <a:pos x="5781636" y="1717"/>
              </a:cxn>
              <a:cxn ang="0">
                <a:pos x="5876448" y="15107"/>
              </a:cxn>
              <a:cxn ang="0">
                <a:pos x="5966622" y="41001"/>
              </a:cxn>
              <a:cxn ang="0">
                <a:pos x="6051233" y="78474"/>
              </a:cxn>
              <a:cxn ang="0">
                <a:pos x="6129356" y="126599"/>
              </a:cxn>
              <a:cxn ang="0">
                <a:pos x="6200065" y="184451"/>
              </a:cxn>
              <a:cxn ang="0">
                <a:pos x="6262434" y="251106"/>
              </a:cxn>
              <a:cxn ang="0">
                <a:pos x="6315539" y="325638"/>
              </a:cxn>
              <a:cxn ang="0">
                <a:pos x="6358453" y="407120"/>
              </a:cxn>
              <a:cxn ang="0">
                <a:pos x="6390252" y="494629"/>
              </a:cxn>
              <a:cxn ang="0">
                <a:pos x="6410010" y="587238"/>
              </a:cxn>
              <a:cxn ang="0">
                <a:pos x="6416802" y="684021"/>
              </a:cxn>
              <a:cxn ang="0">
                <a:pos x="6416802" y="3420109"/>
              </a:cxn>
              <a:cxn ang="0">
                <a:pos x="6410010" y="3516882"/>
              </a:cxn>
              <a:cxn ang="0">
                <a:pos x="6390252" y="3609484"/>
              </a:cxn>
              <a:cxn ang="0">
                <a:pos x="6358453" y="3696989"/>
              </a:cxn>
              <a:cxn ang="0">
                <a:pos x="6315539" y="3778471"/>
              </a:cxn>
              <a:cxn ang="0">
                <a:pos x="6262434" y="3853004"/>
              </a:cxn>
              <a:cxn ang="0">
                <a:pos x="6200065" y="3919661"/>
              </a:cxn>
              <a:cxn ang="0">
                <a:pos x="6129356" y="3977518"/>
              </a:cxn>
              <a:cxn ang="0">
                <a:pos x="6051233" y="4025648"/>
              </a:cxn>
              <a:cxn ang="0">
                <a:pos x="5966622" y="4063124"/>
              </a:cxn>
              <a:cxn ang="0">
                <a:pos x="5876448" y="4089022"/>
              </a:cxn>
              <a:cxn ang="0">
                <a:pos x="5781636" y="4102414"/>
              </a:cxn>
              <a:cxn ang="0">
                <a:pos x="3932047" y="4104131"/>
              </a:cxn>
              <a:cxn ang="0">
                <a:pos x="2841243" y="4104131"/>
              </a:cxn>
              <a:cxn ang="0">
                <a:pos x="2744460" y="4097339"/>
              </a:cxn>
              <a:cxn ang="0">
                <a:pos x="2651851" y="4077578"/>
              </a:cxn>
              <a:cxn ang="0">
                <a:pos x="2564342" y="4045775"/>
              </a:cxn>
              <a:cxn ang="0">
                <a:pos x="2482860" y="4002856"/>
              </a:cxn>
              <a:cxn ang="0">
                <a:pos x="2408328" y="3949748"/>
              </a:cxn>
              <a:cxn ang="0">
                <a:pos x="2341673" y="3887375"/>
              </a:cxn>
              <a:cxn ang="0">
                <a:pos x="2283821" y="3816664"/>
              </a:cxn>
              <a:cxn ang="0">
                <a:pos x="2235696" y="3738541"/>
              </a:cxn>
              <a:cxn ang="0">
                <a:pos x="2198223" y="3653932"/>
              </a:cxn>
              <a:cxn ang="0">
                <a:pos x="2172329" y="3563763"/>
              </a:cxn>
              <a:cxn ang="0">
                <a:pos x="2158939" y="3468959"/>
              </a:cxn>
              <a:cxn ang="0">
                <a:pos x="2157222" y="1710054"/>
              </a:cxn>
              <a:cxn ang="0">
                <a:pos x="2157222" y="684021"/>
              </a:cxn>
            </a:cxnLst>
            <a:rect l="0" t="0" r="r" b="b"/>
            <a:pathLst>
              <a:path w="6417309" h="4104640">
                <a:moveTo>
                  <a:pt x="2157222" y="684021"/>
                </a:moveTo>
                <a:lnTo>
                  <a:pt x="2158939" y="635165"/>
                </a:lnTo>
                <a:lnTo>
                  <a:pt x="2164013" y="587238"/>
                </a:lnTo>
                <a:lnTo>
                  <a:pt x="2172329" y="540353"/>
                </a:lnTo>
                <a:lnTo>
                  <a:pt x="2183771" y="494629"/>
                </a:lnTo>
                <a:lnTo>
                  <a:pt x="2198223" y="450179"/>
                </a:lnTo>
                <a:lnTo>
                  <a:pt x="2215570" y="407120"/>
                </a:lnTo>
                <a:lnTo>
                  <a:pt x="2235696" y="365568"/>
                </a:lnTo>
                <a:lnTo>
                  <a:pt x="2258484" y="325638"/>
                </a:lnTo>
                <a:lnTo>
                  <a:pt x="2283821" y="287445"/>
                </a:lnTo>
                <a:lnTo>
                  <a:pt x="2311589" y="251106"/>
                </a:lnTo>
                <a:lnTo>
                  <a:pt x="2341673" y="216736"/>
                </a:lnTo>
                <a:lnTo>
                  <a:pt x="2373958" y="184451"/>
                </a:lnTo>
                <a:lnTo>
                  <a:pt x="2408328" y="154367"/>
                </a:lnTo>
                <a:lnTo>
                  <a:pt x="2444667" y="126599"/>
                </a:lnTo>
                <a:lnTo>
                  <a:pt x="2482860" y="101262"/>
                </a:lnTo>
                <a:lnTo>
                  <a:pt x="2522790" y="78474"/>
                </a:lnTo>
                <a:lnTo>
                  <a:pt x="2564342" y="58348"/>
                </a:lnTo>
                <a:lnTo>
                  <a:pt x="2607401" y="41001"/>
                </a:lnTo>
                <a:lnTo>
                  <a:pt x="2651851" y="26549"/>
                </a:lnTo>
                <a:lnTo>
                  <a:pt x="2697575" y="15107"/>
                </a:lnTo>
                <a:lnTo>
                  <a:pt x="2744460" y="6791"/>
                </a:lnTo>
                <a:lnTo>
                  <a:pt x="2792387" y="1717"/>
                </a:lnTo>
                <a:lnTo>
                  <a:pt x="2841243" y="0"/>
                </a:lnTo>
                <a:lnTo>
                  <a:pt x="2867152" y="0"/>
                </a:lnTo>
                <a:lnTo>
                  <a:pt x="3932047" y="0"/>
                </a:lnTo>
                <a:lnTo>
                  <a:pt x="5732780" y="0"/>
                </a:lnTo>
                <a:lnTo>
                  <a:pt x="5781636" y="1717"/>
                </a:lnTo>
                <a:lnTo>
                  <a:pt x="5829563" y="6791"/>
                </a:lnTo>
                <a:lnTo>
                  <a:pt x="5876448" y="15107"/>
                </a:lnTo>
                <a:lnTo>
                  <a:pt x="5922172" y="26549"/>
                </a:lnTo>
                <a:lnTo>
                  <a:pt x="5966622" y="41001"/>
                </a:lnTo>
                <a:lnTo>
                  <a:pt x="6009681" y="58348"/>
                </a:lnTo>
                <a:lnTo>
                  <a:pt x="6051233" y="78474"/>
                </a:lnTo>
                <a:lnTo>
                  <a:pt x="6091163" y="101262"/>
                </a:lnTo>
                <a:lnTo>
                  <a:pt x="6129356" y="126599"/>
                </a:lnTo>
                <a:lnTo>
                  <a:pt x="6165695" y="154367"/>
                </a:lnTo>
                <a:lnTo>
                  <a:pt x="6200065" y="184451"/>
                </a:lnTo>
                <a:lnTo>
                  <a:pt x="6232350" y="216736"/>
                </a:lnTo>
                <a:lnTo>
                  <a:pt x="6262434" y="251106"/>
                </a:lnTo>
                <a:lnTo>
                  <a:pt x="6290202" y="287445"/>
                </a:lnTo>
                <a:lnTo>
                  <a:pt x="6315539" y="325638"/>
                </a:lnTo>
                <a:lnTo>
                  <a:pt x="6338327" y="365568"/>
                </a:lnTo>
                <a:lnTo>
                  <a:pt x="6358453" y="407120"/>
                </a:lnTo>
                <a:lnTo>
                  <a:pt x="6375800" y="450179"/>
                </a:lnTo>
                <a:lnTo>
                  <a:pt x="6390252" y="494629"/>
                </a:lnTo>
                <a:lnTo>
                  <a:pt x="6401694" y="540353"/>
                </a:lnTo>
                <a:lnTo>
                  <a:pt x="6410010" y="587238"/>
                </a:lnTo>
                <a:lnTo>
                  <a:pt x="6415084" y="635165"/>
                </a:lnTo>
                <a:lnTo>
                  <a:pt x="6416802" y="684021"/>
                </a:lnTo>
                <a:lnTo>
                  <a:pt x="6416802" y="1710054"/>
                </a:lnTo>
                <a:lnTo>
                  <a:pt x="6416802" y="3420109"/>
                </a:lnTo>
                <a:lnTo>
                  <a:pt x="6415084" y="3468959"/>
                </a:lnTo>
                <a:lnTo>
                  <a:pt x="6410010" y="3516882"/>
                </a:lnTo>
                <a:lnTo>
                  <a:pt x="6401694" y="3563763"/>
                </a:lnTo>
                <a:lnTo>
                  <a:pt x="6390252" y="3609484"/>
                </a:lnTo>
                <a:lnTo>
                  <a:pt x="6375800" y="3653932"/>
                </a:lnTo>
                <a:lnTo>
                  <a:pt x="6358453" y="3696989"/>
                </a:lnTo>
                <a:lnTo>
                  <a:pt x="6338327" y="3738541"/>
                </a:lnTo>
                <a:lnTo>
                  <a:pt x="6315539" y="3778471"/>
                </a:lnTo>
                <a:lnTo>
                  <a:pt x="6290202" y="3816664"/>
                </a:lnTo>
                <a:lnTo>
                  <a:pt x="6262434" y="3853004"/>
                </a:lnTo>
                <a:lnTo>
                  <a:pt x="6232350" y="3887375"/>
                </a:lnTo>
                <a:lnTo>
                  <a:pt x="6200065" y="3919661"/>
                </a:lnTo>
                <a:lnTo>
                  <a:pt x="6165695" y="3949748"/>
                </a:lnTo>
                <a:lnTo>
                  <a:pt x="6129356" y="3977518"/>
                </a:lnTo>
                <a:lnTo>
                  <a:pt x="6091163" y="4002856"/>
                </a:lnTo>
                <a:lnTo>
                  <a:pt x="6051233" y="4025648"/>
                </a:lnTo>
                <a:lnTo>
                  <a:pt x="6009681" y="4045775"/>
                </a:lnTo>
                <a:lnTo>
                  <a:pt x="5966622" y="4063124"/>
                </a:lnTo>
                <a:lnTo>
                  <a:pt x="5922172" y="4077578"/>
                </a:lnTo>
                <a:lnTo>
                  <a:pt x="5876448" y="4089022"/>
                </a:lnTo>
                <a:lnTo>
                  <a:pt x="5829563" y="4097339"/>
                </a:lnTo>
                <a:lnTo>
                  <a:pt x="5781636" y="4102414"/>
                </a:lnTo>
                <a:lnTo>
                  <a:pt x="5732780" y="4104131"/>
                </a:lnTo>
                <a:lnTo>
                  <a:pt x="3932047" y="4104131"/>
                </a:lnTo>
                <a:lnTo>
                  <a:pt x="2867152" y="4104131"/>
                </a:lnTo>
                <a:lnTo>
                  <a:pt x="2841243" y="4104131"/>
                </a:lnTo>
                <a:lnTo>
                  <a:pt x="2792387" y="4102414"/>
                </a:lnTo>
                <a:lnTo>
                  <a:pt x="2744460" y="4097339"/>
                </a:lnTo>
                <a:lnTo>
                  <a:pt x="2697575" y="4089022"/>
                </a:lnTo>
                <a:lnTo>
                  <a:pt x="2651851" y="4077578"/>
                </a:lnTo>
                <a:lnTo>
                  <a:pt x="2607401" y="4063124"/>
                </a:lnTo>
                <a:lnTo>
                  <a:pt x="2564342" y="4045775"/>
                </a:lnTo>
                <a:lnTo>
                  <a:pt x="2522790" y="4025648"/>
                </a:lnTo>
                <a:lnTo>
                  <a:pt x="2482860" y="4002856"/>
                </a:lnTo>
                <a:lnTo>
                  <a:pt x="2444667" y="3977518"/>
                </a:lnTo>
                <a:lnTo>
                  <a:pt x="2408328" y="3949748"/>
                </a:lnTo>
                <a:lnTo>
                  <a:pt x="2373958" y="3919661"/>
                </a:lnTo>
                <a:lnTo>
                  <a:pt x="2341673" y="3887375"/>
                </a:lnTo>
                <a:lnTo>
                  <a:pt x="2311589" y="3853004"/>
                </a:lnTo>
                <a:lnTo>
                  <a:pt x="2283821" y="3816664"/>
                </a:lnTo>
                <a:lnTo>
                  <a:pt x="2258484" y="3778471"/>
                </a:lnTo>
                <a:lnTo>
                  <a:pt x="2235696" y="3738541"/>
                </a:lnTo>
                <a:lnTo>
                  <a:pt x="2215570" y="3696989"/>
                </a:lnTo>
                <a:lnTo>
                  <a:pt x="2198223" y="3653932"/>
                </a:lnTo>
                <a:lnTo>
                  <a:pt x="2183771" y="3609484"/>
                </a:lnTo>
                <a:lnTo>
                  <a:pt x="2172329" y="3563763"/>
                </a:lnTo>
                <a:lnTo>
                  <a:pt x="2164013" y="3516882"/>
                </a:lnTo>
                <a:lnTo>
                  <a:pt x="2158939" y="3468959"/>
                </a:lnTo>
                <a:lnTo>
                  <a:pt x="2157222" y="3420109"/>
                </a:lnTo>
                <a:lnTo>
                  <a:pt x="2157222" y="1710054"/>
                </a:lnTo>
                <a:lnTo>
                  <a:pt x="0" y="521969"/>
                </a:lnTo>
                <a:lnTo>
                  <a:pt x="2157222" y="68402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4" name="object 5"/>
          <p:cNvSpPr>
            <a:spLocks/>
          </p:cNvSpPr>
          <p:nvPr/>
        </p:nvSpPr>
        <p:spPr bwMode="auto">
          <a:xfrm>
            <a:off x="698500" y="3357563"/>
            <a:ext cx="1123950" cy="142875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1123950" y="0"/>
              </a:cxn>
            </a:cxnLst>
            <a:rect l="0" t="0" r="r" b="b"/>
            <a:pathLst>
              <a:path w="1123950" h="142875">
                <a:moveTo>
                  <a:pt x="0" y="142875"/>
                </a:moveTo>
                <a:lnTo>
                  <a:pt x="112395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5" name="object 6"/>
          <p:cNvSpPr>
            <a:spLocks/>
          </p:cNvSpPr>
          <p:nvPr/>
        </p:nvSpPr>
        <p:spPr bwMode="auto">
          <a:xfrm>
            <a:off x="492125" y="3703638"/>
            <a:ext cx="2411413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1349" y="228600"/>
              </a:cxn>
            </a:cxnLst>
            <a:rect l="0" t="0" r="r" b="b"/>
            <a:pathLst>
              <a:path w="2411730" h="228600">
                <a:moveTo>
                  <a:pt x="0" y="0"/>
                </a:moveTo>
                <a:lnTo>
                  <a:pt x="2411349" y="2286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609600" y="2490788"/>
            <a:ext cx="1501775" cy="841375"/>
          </a:xfrm>
          <a:custGeom>
            <a:avLst/>
            <a:gdLst/>
            <a:ahLst/>
            <a:cxnLst>
              <a:cxn ang="0">
                <a:pos x="0" y="841375"/>
              </a:cxn>
              <a:cxn ang="0">
                <a:pos x="1501775" y="0"/>
              </a:cxn>
            </a:cxnLst>
            <a:rect l="0" t="0" r="r" b="b"/>
            <a:pathLst>
              <a:path w="1501775" h="841375">
                <a:moveTo>
                  <a:pt x="0" y="841375"/>
                </a:moveTo>
                <a:lnTo>
                  <a:pt x="150177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/>
          </p:cNvSpPr>
          <p:nvPr/>
        </p:nvSpPr>
        <p:spPr bwMode="auto">
          <a:xfrm>
            <a:off x="431800" y="3732213"/>
            <a:ext cx="650875" cy="1700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0874" y="1700276"/>
              </a:cxn>
            </a:cxnLst>
            <a:rect l="0" t="0" r="r" b="b"/>
            <a:pathLst>
              <a:path w="650875" h="1700529">
                <a:moveTo>
                  <a:pt x="0" y="0"/>
                </a:moveTo>
                <a:lnTo>
                  <a:pt x="650874" y="17002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8" name="object 9"/>
          <p:cNvSpPr>
            <a:spLocks/>
          </p:cNvSpPr>
          <p:nvPr/>
        </p:nvSpPr>
        <p:spPr bwMode="auto">
          <a:xfrm>
            <a:off x="2554288" y="2660650"/>
            <a:ext cx="438150" cy="1108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8150" y="1108075"/>
              </a:cxn>
            </a:cxnLst>
            <a:rect l="0" t="0" r="r" b="b"/>
            <a:pathLst>
              <a:path w="438150" h="1108075">
                <a:moveTo>
                  <a:pt x="0" y="0"/>
                </a:moveTo>
                <a:lnTo>
                  <a:pt x="438150" y="11080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9" name="object 10"/>
          <p:cNvSpPr>
            <a:spLocks/>
          </p:cNvSpPr>
          <p:nvPr/>
        </p:nvSpPr>
        <p:spPr bwMode="auto">
          <a:xfrm>
            <a:off x="3435350" y="3932238"/>
            <a:ext cx="61912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9125" y="288925"/>
              </a:cxn>
            </a:cxnLst>
            <a:rect l="0" t="0" r="r" b="b"/>
            <a:pathLst>
              <a:path w="619125" h="288925">
                <a:moveTo>
                  <a:pt x="0" y="0"/>
                </a:moveTo>
                <a:lnTo>
                  <a:pt x="619125" y="2889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0" name="object 11"/>
          <p:cNvSpPr>
            <a:spLocks/>
          </p:cNvSpPr>
          <p:nvPr/>
        </p:nvSpPr>
        <p:spPr bwMode="auto">
          <a:xfrm>
            <a:off x="1347788" y="5662613"/>
            <a:ext cx="15541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4098" y="1587"/>
              </a:cxn>
            </a:cxnLst>
            <a:rect l="0" t="0" r="r" b="b"/>
            <a:pathLst>
              <a:path w="1554480" h="1904">
                <a:moveTo>
                  <a:pt x="0" y="0"/>
                </a:moveTo>
                <a:lnTo>
                  <a:pt x="1554098" y="158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1" name="object 12"/>
          <p:cNvSpPr>
            <a:spLocks/>
          </p:cNvSpPr>
          <p:nvPr/>
        </p:nvSpPr>
        <p:spPr bwMode="auto">
          <a:xfrm>
            <a:off x="3435350" y="4452938"/>
            <a:ext cx="885825" cy="1209675"/>
          </a:xfrm>
          <a:custGeom>
            <a:avLst/>
            <a:gdLst/>
            <a:ahLst/>
            <a:cxnLst>
              <a:cxn ang="0">
                <a:pos x="0" y="1209674"/>
              </a:cxn>
              <a:cxn ang="0">
                <a:pos x="885825" y="0"/>
              </a:cxn>
            </a:cxnLst>
            <a:rect l="0" t="0" r="r" b="b"/>
            <a:pathLst>
              <a:path w="885825" h="1209675">
                <a:moveTo>
                  <a:pt x="0" y="1209674"/>
                </a:moveTo>
                <a:lnTo>
                  <a:pt x="88582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2" name="object 13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91" y="4397"/>
              </a:cxn>
              <a:cxn ang="0">
                <a:pos x="154047" y="17008"/>
              </a:cxn>
              <a:cxn ang="0">
                <a:pos x="111204" y="36962"/>
              </a:cxn>
              <a:cxn ang="0">
                <a:pos x="73875" y="63388"/>
              </a:cxn>
              <a:cxn ang="0">
                <a:pos x="43076" y="95417"/>
              </a:cxn>
              <a:cxn ang="0">
                <a:pos x="19821" y="132177"/>
              </a:cxn>
              <a:cxn ang="0">
                <a:pos x="5124" y="172797"/>
              </a:cxn>
              <a:cxn ang="0">
                <a:pos x="0" y="216407"/>
              </a:cxn>
              <a:cxn ang="0">
                <a:pos x="5124" y="260018"/>
              </a:cxn>
              <a:cxn ang="0">
                <a:pos x="19821" y="300638"/>
              </a:cxn>
              <a:cxn ang="0">
                <a:pos x="43076" y="337398"/>
              </a:cxn>
              <a:cxn ang="0">
                <a:pos x="73875" y="369427"/>
              </a:cxn>
              <a:cxn ang="0">
                <a:pos x="111204" y="395853"/>
              </a:cxn>
              <a:cxn ang="0">
                <a:pos x="154047" y="415807"/>
              </a:cxn>
              <a:cxn ang="0">
                <a:pos x="201391" y="428418"/>
              </a:cxn>
              <a:cxn ang="0">
                <a:pos x="252222" y="432815"/>
              </a:cxn>
              <a:cxn ang="0">
                <a:pos x="303052" y="428418"/>
              </a:cxn>
              <a:cxn ang="0">
                <a:pos x="350396" y="415807"/>
              </a:cxn>
              <a:cxn ang="0">
                <a:pos x="393239" y="395853"/>
              </a:cxn>
              <a:cxn ang="0">
                <a:pos x="430568" y="369427"/>
              </a:cxn>
              <a:cxn ang="0">
                <a:pos x="461367" y="337398"/>
              </a:cxn>
              <a:cxn ang="0">
                <a:pos x="484622" y="300638"/>
              </a:cxn>
              <a:cxn ang="0">
                <a:pos x="499319" y="260018"/>
              </a:cxn>
              <a:cxn ang="0">
                <a:pos x="504444" y="216407"/>
              </a:cxn>
              <a:cxn ang="0">
                <a:pos x="499319" y="172797"/>
              </a:cxn>
              <a:cxn ang="0">
                <a:pos x="484622" y="132177"/>
              </a:cxn>
              <a:cxn ang="0">
                <a:pos x="461367" y="95417"/>
              </a:cxn>
              <a:cxn ang="0">
                <a:pos x="430568" y="63388"/>
              </a:cxn>
              <a:cxn ang="0">
                <a:pos x="393239" y="36962"/>
              </a:cxn>
              <a:cxn ang="0">
                <a:pos x="350396" y="17008"/>
              </a:cxn>
              <a:cxn ang="0">
                <a:pos x="303052" y="4397"/>
              </a:cxn>
              <a:cxn ang="0">
                <a:pos x="252222" y="0"/>
              </a:cxn>
            </a:cxnLst>
            <a:rect l="0" t="0" r="r" b="b"/>
            <a:pathLst>
              <a:path w="504825" h="433070">
                <a:moveTo>
                  <a:pt x="252222" y="0"/>
                </a:moveTo>
                <a:lnTo>
                  <a:pt x="201391" y="4397"/>
                </a:lnTo>
                <a:lnTo>
                  <a:pt x="154047" y="17008"/>
                </a:lnTo>
                <a:lnTo>
                  <a:pt x="111204" y="36962"/>
                </a:lnTo>
                <a:lnTo>
                  <a:pt x="73875" y="63388"/>
                </a:lnTo>
                <a:lnTo>
                  <a:pt x="43076" y="95417"/>
                </a:lnTo>
                <a:lnTo>
                  <a:pt x="19821" y="132177"/>
                </a:lnTo>
                <a:lnTo>
                  <a:pt x="5124" y="172797"/>
                </a:lnTo>
                <a:lnTo>
                  <a:pt x="0" y="216407"/>
                </a:lnTo>
                <a:lnTo>
                  <a:pt x="5124" y="260018"/>
                </a:lnTo>
                <a:lnTo>
                  <a:pt x="19821" y="300638"/>
                </a:lnTo>
                <a:lnTo>
                  <a:pt x="43076" y="337398"/>
                </a:lnTo>
                <a:lnTo>
                  <a:pt x="73875" y="369427"/>
                </a:lnTo>
                <a:lnTo>
                  <a:pt x="111204" y="395853"/>
                </a:lnTo>
                <a:lnTo>
                  <a:pt x="154047" y="415807"/>
                </a:lnTo>
                <a:lnTo>
                  <a:pt x="201391" y="428418"/>
                </a:lnTo>
                <a:lnTo>
                  <a:pt x="252222" y="432815"/>
                </a:lnTo>
                <a:lnTo>
                  <a:pt x="303052" y="428418"/>
                </a:lnTo>
                <a:lnTo>
                  <a:pt x="350396" y="415807"/>
                </a:lnTo>
                <a:lnTo>
                  <a:pt x="393239" y="395853"/>
                </a:lnTo>
                <a:lnTo>
                  <a:pt x="430568" y="369427"/>
                </a:lnTo>
                <a:lnTo>
                  <a:pt x="461367" y="337398"/>
                </a:lnTo>
                <a:lnTo>
                  <a:pt x="484622" y="300638"/>
                </a:lnTo>
                <a:lnTo>
                  <a:pt x="499319" y="260018"/>
                </a:lnTo>
                <a:lnTo>
                  <a:pt x="504444" y="216407"/>
                </a:lnTo>
                <a:lnTo>
                  <a:pt x="499319" y="172797"/>
                </a:lnTo>
                <a:lnTo>
                  <a:pt x="484622" y="132177"/>
                </a:lnTo>
                <a:lnTo>
                  <a:pt x="461367" y="95417"/>
                </a:lnTo>
                <a:lnTo>
                  <a:pt x="430568" y="63388"/>
                </a:lnTo>
                <a:lnTo>
                  <a:pt x="393239" y="36962"/>
                </a:lnTo>
                <a:lnTo>
                  <a:pt x="350396" y="17008"/>
                </a:lnTo>
                <a:lnTo>
                  <a:pt x="303052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3" name="object 14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5124" y="172797"/>
              </a:cxn>
              <a:cxn ang="0">
                <a:pos x="19821" y="132177"/>
              </a:cxn>
              <a:cxn ang="0">
                <a:pos x="43076" y="95417"/>
              </a:cxn>
              <a:cxn ang="0">
                <a:pos x="73875" y="63388"/>
              </a:cxn>
              <a:cxn ang="0">
                <a:pos x="111204" y="36962"/>
              </a:cxn>
              <a:cxn ang="0">
                <a:pos x="154047" y="17008"/>
              </a:cxn>
              <a:cxn ang="0">
                <a:pos x="201391" y="4397"/>
              </a:cxn>
              <a:cxn ang="0">
                <a:pos x="252222" y="0"/>
              </a:cxn>
              <a:cxn ang="0">
                <a:pos x="303052" y="4397"/>
              </a:cxn>
              <a:cxn ang="0">
                <a:pos x="350396" y="17008"/>
              </a:cxn>
              <a:cxn ang="0">
                <a:pos x="393239" y="36962"/>
              </a:cxn>
              <a:cxn ang="0">
                <a:pos x="430568" y="63388"/>
              </a:cxn>
              <a:cxn ang="0">
                <a:pos x="461367" y="95417"/>
              </a:cxn>
              <a:cxn ang="0">
                <a:pos x="484622" y="132177"/>
              </a:cxn>
              <a:cxn ang="0">
                <a:pos x="499319" y="172797"/>
              </a:cxn>
              <a:cxn ang="0">
                <a:pos x="504444" y="216407"/>
              </a:cxn>
              <a:cxn ang="0">
                <a:pos x="499319" y="260018"/>
              </a:cxn>
              <a:cxn ang="0">
                <a:pos x="484622" y="300638"/>
              </a:cxn>
              <a:cxn ang="0">
                <a:pos x="461367" y="337398"/>
              </a:cxn>
              <a:cxn ang="0">
                <a:pos x="430568" y="369427"/>
              </a:cxn>
              <a:cxn ang="0">
                <a:pos x="393239" y="395853"/>
              </a:cxn>
              <a:cxn ang="0">
                <a:pos x="350396" y="415807"/>
              </a:cxn>
              <a:cxn ang="0">
                <a:pos x="303052" y="428418"/>
              </a:cxn>
              <a:cxn ang="0">
                <a:pos x="252222" y="432815"/>
              </a:cxn>
              <a:cxn ang="0">
                <a:pos x="201391" y="428418"/>
              </a:cxn>
              <a:cxn ang="0">
                <a:pos x="154047" y="415807"/>
              </a:cxn>
              <a:cxn ang="0">
                <a:pos x="111204" y="395853"/>
              </a:cxn>
              <a:cxn ang="0">
                <a:pos x="73875" y="369427"/>
              </a:cxn>
              <a:cxn ang="0">
                <a:pos x="43076" y="337398"/>
              </a:cxn>
              <a:cxn ang="0">
                <a:pos x="19821" y="300638"/>
              </a:cxn>
              <a:cxn ang="0">
                <a:pos x="5124" y="260018"/>
              </a:cxn>
              <a:cxn ang="0">
                <a:pos x="0" y="216407"/>
              </a:cxn>
            </a:cxnLst>
            <a:rect l="0" t="0" r="r" b="b"/>
            <a:pathLst>
              <a:path w="504825" h="433070">
                <a:moveTo>
                  <a:pt x="0" y="216407"/>
                </a:moveTo>
                <a:lnTo>
                  <a:pt x="5124" y="172797"/>
                </a:lnTo>
                <a:lnTo>
                  <a:pt x="19821" y="132177"/>
                </a:lnTo>
                <a:lnTo>
                  <a:pt x="43076" y="95417"/>
                </a:lnTo>
                <a:lnTo>
                  <a:pt x="73875" y="63388"/>
                </a:lnTo>
                <a:lnTo>
                  <a:pt x="111204" y="36962"/>
                </a:lnTo>
                <a:lnTo>
                  <a:pt x="154047" y="17008"/>
                </a:lnTo>
                <a:lnTo>
                  <a:pt x="201391" y="4397"/>
                </a:lnTo>
                <a:lnTo>
                  <a:pt x="252222" y="0"/>
                </a:lnTo>
                <a:lnTo>
                  <a:pt x="303052" y="4397"/>
                </a:lnTo>
                <a:lnTo>
                  <a:pt x="350396" y="17008"/>
                </a:lnTo>
                <a:lnTo>
                  <a:pt x="393239" y="36962"/>
                </a:lnTo>
                <a:lnTo>
                  <a:pt x="430568" y="63388"/>
                </a:lnTo>
                <a:lnTo>
                  <a:pt x="461367" y="95417"/>
                </a:lnTo>
                <a:lnTo>
                  <a:pt x="484622" y="132177"/>
                </a:lnTo>
                <a:lnTo>
                  <a:pt x="499319" y="172797"/>
                </a:lnTo>
                <a:lnTo>
                  <a:pt x="504444" y="216407"/>
                </a:lnTo>
                <a:lnTo>
                  <a:pt x="499319" y="260018"/>
                </a:lnTo>
                <a:lnTo>
                  <a:pt x="484622" y="300638"/>
                </a:lnTo>
                <a:lnTo>
                  <a:pt x="461367" y="337398"/>
                </a:lnTo>
                <a:lnTo>
                  <a:pt x="430568" y="369427"/>
                </a:lnTo>
                <a:lnTo>
                  <a:pt x="393239" y="395853"/>
                </a:lnTo>
                <a:lnTo>
                  <a:pt x="350396" y="415807"/>
                </a:lnTo>
                <a:lnTo>
                  <a:pt x="303052" y="428418"/>
                </a:lnTo>
                <a:lnTo>
                  <a:pt x="252222" y="432815"/>
                </a:lnTo>
                <a:lnTo>
                  <a:pt x="201391" y="428418"/>
                </a:lnTo>
                <a:lnTo>
                  <a:pt x="154047" y="415807"/>
                </a:lnTo>
                <a:lnTo>
                  <a:pt x="111204" y="395853"/>
                </a:lnTo>
                <a:lnTo>
                  <a:pt x="73875" y="369427"/>
                </a:lnTo>
                <a:lnTo>
                  <a:pt x="43076" y="337398"/>
                </a:lnTo>
                <a:lnTo>
                  <a:pt x="19821" y="300638"/>
                </a:lnTo>
                <a:lnTo>
                  <a:pt x="5124" y="260018"/>
                </a:lnTo>
                <a:lnTo>
                  <a:pt x="0" y="216407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4" name="object 15"/>
          <p:cNvSpPr txBox="1">
            <a:spLocks noChangeArrowheads="1"/>
          </p:cNvSpPr>
          <p:nvPr/>
        </p:nvSpPr>
        <p:spPr bwMode="auto">
          <a:xfrm>
            <a:off x="333375" y="3348038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95" name="object 16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1" y="431292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4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1" y="0"/>
              </a:cxn>
            </a:cxnLst>
            <a:rect l="0" t="0" r="r" b="b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6" name="object 17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1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4" y="215646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1" y="431292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7" name="object 18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397"/>
              </a:cxn>
              <a:cxn ang="0">
                <a:pos x="154037" y="17008"/>
              </a:cxn>
              <a:cxn ang="0">
                <a:pos x="111193" y="36962"/>
              </a:cxn>
              <a:cxn ang="0">
                <a:pos x="73866" y="63388"/>
              </a:cxn>
              <a:cxn ang="0">
                <a:pos x="43070" y="95417"/>
              </a:cxn>
              <a:cxn ang="0">
                <a:pos x="19817" y="132177"/>
              </a:cxn>
              <a:cxn ang="0">
                <a:pos x="5123" y="172797"/>
              </a:cxn>
              <a:cxn ang="0">
                <a:pos x="0" y="216408"/>
              </a:cxn>
              <a:cxn ang="0">
                <a:pos x="5123" y="260018"/>
              </a:cxn>
              <a:cxn ang="0">
                <a:pos x="19817" y="300638"/>
              </a:cxn>
              <a:cxn ang="0">
                <a:pos x="43070" y="337398"/>
              </a:cxn>
              <a:cxn ang="0">
                <a:pos x="73866" y="369427"/>
              </a:cxn>
              <a:cxn ang="0">
                <a:pos x="111193" y="395853"/>
              </a:cxn>
              <a:cxn ang="0">
                <a:pos x="154037" y="415807"/>
              </a:cxn>
              <a:cxn ang="0">
                <a:pos x="201384" y="428418"/>
              </a:cxn>
              <a:cxn ang="0">
                <a:pos x="252222" y="432815"/>
              </a:cxn>
              <a:cxn ang="0">
                <a:pos x="303059" y="428418"/>
              </a:cxn>
              <a:cxn ang="0">
                <a:pos x="350406" y="415807"/>
              </a:cxn>
              <a:cxn ang="0">
                <a:pos x="393250" y="395853"/>
              </a:cxn>
              <a:cxn ang="0">
                <a:pos x="430577" y="369427"/>
              </a:cxn>
              <a:cxn ang="0">
                <a:pos x="461373" y="337398"/>
              </a:cxn>
              <a:cxn ang="0">
                <a:pos x="484626" y="300638"/>
              </a:cxn>
              <a:cxn ang="0">
                <a:pos x="499320" y="260018"/>
              </a:cxn>
              <a:cxn ang="0">
                <a:pos x="504444" y="216408"/>
              </a:cxn>
              <a:cxn ang="0">
                <a:pos x="499320" y="172797"/>
              </a:cxn>
              <a:cxn ang="0">
                <a:pos x="484626" y="132177"/>
              </a:cxn>
              <a:cxn ang="0">
                <a:pos x="461373" y="95417"/>
              </a:cxn>
              <a:cxn ang="0">
                <a:pos x="430577" y="63388"/>
              </a:cxn>
              <a:cxn ang="0">
                <a:pos x="393250" y="36962"/>
              </a:cxn>
              <a:cxn ang="0">
                <a:pos x="350406" y="17008"/>
              </a:cxn>
              <a:cxn ang="0">
                <a:pos x="303059" y="4397"/>
              </a:cxn>
              <a:cxn ang="0">
                <a:pos x="252222" y="0"/>
              </a:cxn>
            </a:cxnLst>
            <a:rect l="0" t="0" r="r" b="b"/>
            <a:pathLst>
              <a:path w="504825" h="433070">
                <a:moveTo>
                  <a:pt x="252222" y="0"/>
                </a:moveTo>
                <a:lnTo>
                  <a:pt x="201384" y="4397"/>
                </a:lnTo>
                <a:lnTo>
                  <a:pt x="154037" y="17008"/>
                </a:lnTo>
                <a:lnTo>
                  <a:pt x="111193" y="36962"/>
                </a:lnTo>
                <a:lnTo>
                  <a:pt x="73866" y="63388"/>
                </a:lnTo>
                <a:lnTo>
                  <a:pt x="43070" y="95417"/>
                </a:lnTo>
                <a:lnTo>
                  <a:pt x="19817" y="132177"/>
                </a:lnTo>
                <a:lnTo>
                  <a:pt x="5123" y="172797"/>
                </a:lnTo>
                <a:lnTo>
                  <a:pt x="0" y="216408"/>
                </a:lnTo>
                <a:lnTo>
                  <a:pt x="5123" y="260018"/>
                </a:lnTo>
                <a:lnTo>
                  <a:pt x="19817" y="300638"/>
                </a:lnTo>
                <a:lnTo>
                  <a:pt x="43070" y="337398"/>
                </a:lnTo>
                <a:lnTo>
                  <a:pt x="73866" y="369427"/>
                </a:lnTo>
                <a:lnTo>
                  <a:pt x="111193" y="395853"/>
                </a:lnTo>
                <a:lnTo>
                  <a:pt x="154037" y="415807"/>
                </a:lnTo>
                <a:lnTo>
                  <a:pt x="201384" y="428418"/>
                </a:lnTo>
                <a:lnTo>
                  <a:pt x="252222" y="432815"/>
                </a:lnTo>
                <a:lnTo>
                  <a:pt x="303059" y="428418"/>
                </a:lnTo>
                <a:lnTo>
                  <a:pt x="350406" y="415807"/>
                </a:lnTo>
                <a:lnTo>
                  <a:pt x="393250" y="395853"/>
                </a:lnTo>
                <a:lnTo>
                  <a:pt x="430577" y="369427"/>
                </a:lnTo>
                <a:lnTo>
                  <a:pt x="461373" y="337398"/>
                </a:lnTo>
                <a:lnTo>
                  <a:pt x="484626" y="300638"/>
                </a:lnTo>
                <a:lnTo>
                  <a:pt x="499320" y="260018"/>
                </a:lnTo>
                <a:lnTo>
                  <a:pt x="504444" y="216408"/>
                </a:lnTo>
                <a:lnTo>
                  <a:pt x="499320" y="172797"/>
                </a:lnTo>
                <a:lnTo>
                  <a:pt x="484626" y="132177"/>
                </a:lnTo>
                <a:lnTo>
                  <a:pt x="461373" y="95417"/>
                </a:lnTo>
                <a:lnTo>
                  <a:pt x="430577" y="63388"/>
                </a:lnTo>
                <a:lnTo>
                  <a:pt x="393250" y="36962"/>
                </a:lnTo>
                <a:lnTo>
                  <a:pt x="350406" y="17008"/>
                </a:lnTo>
                <a:lnTo>
                  <a:pt x="303059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8" name="object 19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5123" y="172797"/>
              </a:cxn>
              <a:cxn ang="0">
                <a:pos x="19817" y="132177"/>
              </a:cxn>
              <a:cxn ang="0">
                <a:pos x="43070" y="95417"/>
              </a:cxn>
              <a:cxn ang="0">
                <a:pos x="73866" y="63388"/>
              </a:cxn>
              <a:cxn ang="0">
                <a:pos x="111193" y="36962"/>
              </a:cxn>
              <a:cxn ang="0">
                <a:pos x="154037" y="17008"/>
              </a:cxn>
              <a:cxn ang="0">
                <a:pos x="201384" y="4397"/>
              </a:cxn>
              <a:cxn ang="0">
                <a:pos x="252222" y="0"/>
              </a:cxn>
              <a:cxn ang="0">
                <a:pos x="303059" y="4397"/>
              </a:cxn>
              <a:cxn ang="0">
                <a:pos x="350406" y="17008"/>
              </a:cxn>
              <a:cxn ang="0">
                <a:pos x="393250" y="36962"/>
              </a:cxn>
              <a:cxn ang="0">
                <a:pos x="430577" y="63388"/>
              </a:cxn>
              <a:cxn ang="0">
                <a:pos x="461373" y="95417"/>
              </a:cxn>
              <a:cxn ang="0">
                <a:pos x="484626" y="132177"/>
              </a:cxn>
              <a:cxn ang="0">
                <a:pos x="499320" y="172797"/>
              </a:cxn>
              <a:cxn ang="0">
                <a:pos x="504444" y="216408"/>
              </a:cxn>
              <a:cxn ang="0">
                <a:pos x="499320" y="260018"/>
              </a:cxn>
              <a:cxn ang="0">
                <a:pos x="484626" y="300638"/>
              </a:cxn>
              <a:cxn ang="0">
                <a:pos x="461373" y="337398"/>
              </a:cxn>
              <a:cxn ang="0">
                <a:pos x="430577" y="369427"/>
              </a:cxn>
              <a:cxn ang="0">
                <a:pos x="393250" y="395853"/>
              </a:cxn>
              <a:cxn ang="0">
                <a:pos x="350406" y="415807"/>
              </a:cxn>
              <a:cxn ang="0">
                <a:pos x="303059" y="428418"/>
              </a:cxn>
              <a:cxn ang="0">
                <a:pos x="252222" y="432815"/>
              </a:cxn>
              <a:cxn ang="0">
                <a:pos x="201384" y="428418"/>
              </a:cxn>
              <a:cxn ang="0">
                <a:pos x="154037" y="415807"/>
              </a:cxn>
              <a:cxn ang="0">
                <a:pos x="111193" y="395853"/>
              </a:cxn>
              <a:cxn ang="0">
                <a:pos x="73866" y="369427"/>
              </a:cxn>
              <a:cxn ang="0">
                <a:pos x="43070" y="337398"/>
              </a:cxn>
              <a:cxn ang="0">
                <a:pos x="19817" y="300638"/>
              </a:cxn>
              <a:cxn ang="0">
                <a:pos x="5123" y="260018"/>
              </a:cxn>
              <a:cxn ang="0">
                <a:pos x="0" y="216408"/>
              </a:cxn>
            </a:cxnLst>
            <a:rect l="0" t="0" r="r" b="b"/>
            <a:pathLst>
              <a:path w="504825" h="433070">
                <a:moveTo>
                  <a:pt x="0" y="216408"/>
                </a:moveTo>
                <a:lnTo>
                  <a:pt x="5123" y="172797"/>
                </a:lnTo>
                <a:lnTo>
                  <a:pt x="19817" y="132177"/>
                </a:lnTo>
                <a:lnTo>
                  <a:pt x="43070" y="95417"/>
                </a:lnTo>
                <a:lnTo>
                  <a:pt x="73866" y="63388"/>
                </a:lnTo>
                <a:lnTo>
                  <a:pt x="111193" y="36962"/>
                </a:lnTo>
                <a:lnTo>
                  <a:pt x="154037" y="17008"/>
                </a:lnTo>
                <a:lnTo>
                  <a:pt x="201384" y="4397"/>
                </a:lnTo>
                <a:lnTo>
                  <a:pt x="252222" y="0"/>
                </a:lnTo>
                <a:lnTo>
                  <a:pt x="303059" y="4397"/>
                </a:lnTo>
                <a:lnTo>
                  <a:pt x="350406" y="17008"/>
                </a:lnTo>
                <a:lnTo>
                  <a:pt x="393250" y="36962"/>
                </a:lnTo>
                <a:lnTo>
                  <a:pt x="430577" y="63388"/>
                </a:lnTo>
                <a:lnTo>
                  <a:pt x="461373" y="95417"/>
                </a:lnTo>
                <a:lnTo>
                  <a:pt x="484626" y="132177"/>
                </a:lnTo>
                <a:lnTo>
                  <a:pt x="499320" y="172797"/>
                </a:lnTo>
                <a:lnTo>
                  <a:pt x="504444" y="216408"/>
                </a:lnTo>
                <a:lnTo>
                  <a:pt x="499320" y="260018"/>
                </a:lnTo>
                <a:lnTo>
                  <a:pt x="484626" y="300638"/>
                </a:lnTo>
                <a:lnTo>
                  <a:pt x="461373" y="337398"/>
                </a:lnTo>
                <a:lnTo>
                  <a:pt x="430577" y="369427"/>
                </a:lnTo>
                <a:lnTo>
                  <a:pt x="393250" y="395853"/>
                </a:lnTo>
                <a:lnTo>
                  <a:pt x="350406" y="415807"/>
                </a:lnTo>
                <a:lnTo>
                  <a:pt x="303059" y="428418"/>
                </a:lnTo>
                <a:lnTo>
                  <a:pt x="252222" y="432815"/>
                </a:lnTo>
                <a:lnTo>
                  <a:pt x="201384" y="428418"/>
                </a:lnTo>
                <a:lnTo>
                  <a:pt x="154037" y="415807"/>
                </a:lnTo>
                <a:lnTo>
                  <a:pt x="111193" y="395853"/>
                </a:lnTo>
                <a:lnTo>
                  <a:pt x="73866" y="369427"/>
                </a:lnTo>
                <a:lnTo>
                  <a:pt x="43070" y="337398"/>
                </a:lnTo>
                <a:lnTo>
                  <a:pt x="19817" y="300638"/>
                </a:lnTo>
                <a:lnTo>
                  <a:pt x="5123" y="260018"/>
                </a:lnTo>
                <a:lnTo>
                  <a:pt x="0" y="216408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9" name="object 20"/>
          <p:cNvSpPr txBox="1">
            <a:spLocks noChangeArrowheads="1"/>
          </p:cNvSpPr>
          <p:nvPr/>
        </p:nvSpPr>
        <p:spPr bwMode="auto">
          <a:xfrm>
            <a:off x="1997075" y="3205163"/>
            <a:ext cx="182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100" name="object 21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91" y="4380"/>
              </a:cxn>
              <a:cxn ang="0">
                <a:pos x="154047" y="16942"/>
              </a:cxn>
              <a:cxn ang="0">
                <a:pos x="111204" y="36821"/>
              </a:cxn>
              <a:cxn ang="0">
                <a:pos x="73875" y="63150"/>
              </a:cxn>
              <a:cxn ang="0">
                <a:pos x="43076" y="95063"/>
              </a:cxn>
              <a:cxn ang="0">
                <a:pos x="19821" y="131695"/>
              </a:cxn>
              <a:cxn ang="0">
                <a:pos x="5124" y="172177"/>
              </a:cxn>
              <a:cxn ang="0">
                <a:pos x="0" y="215646"/>
              </a:cxn>
              <a:cxn ang="0">
                <a:pos x="5124" y="259106"/>
              </a:cxn>
              <a:cxn ang="0">
                <a:pos x="19821" y="299586"/>
              </a:cxn>
              <a:cxn ang="0">
                <a:pos x="43076" y="336216"/>
              </a:cxn>
              <a:cxn ang="0">
                <a:pos x="73875" y="368131"/>
              </a:cxn>
              <a:cxn ang="0">
                <a:pos x="111204" y="394463"/>
              </a:cxn>
              <a:cxn ang="0">
                <a:pos x="154047" y="414345"/>
              </a:cxn>
              <a:cxn ang="0">
                <a:pos x="201391" y="426910"/>
              </a:cxn>
              <a:cxn ang="0">
                <a:pos x="252222" y="431292"/>
              </a:cxn>
              <a:cxn ang="0">
                <a:pos x="303052" y="426910"/>
              </a:cxn>
              <a:cxn ang="0">
                <a:pos x="350396" y="414345"/>
              </a:cxn>
              <a:cxn ang="0">
                <a:pos x="393239" y="394463"/>
              </a:cxn>
              <a:cxn ang="0">
                <a:pos x="430568" y="368131"/>
              </a:cxn>
              <a:cxn ang="0">
                <a:pos x="461367" y="336216"/>
              </a:cxn>
              <a:cxn ang="0">
                <a:pos x="484622" y="299586"/>
              </a:cxn>
              <a:cxn ang="0">
                <a:pos x="499319" y="259106"/>
              </a:cxn>
              <a:cxn ang="0">
                <a:pos x="504444" y="215646"/>
              </a:cxn>
              <a:cxn ang="0">
                <a:pos x="499319" y="172177"/>
              </a:cxn>
              <a:cxn ang="0">
                <a:pos x="484622" y="131695"/>
              </a:cxn>
              <a:cxn ang="0">
                <a:pos x="461367" y="95063"/>
              </a:cxn>
              <a:cxn ang="0">
                <a:pos x="430568" y="63150"/>
              </a:cxn>
              <a:cxn ang="0">
                <a:pos x="393239" y="36821"/>
              </a:cxn>
              <a:cxn ang="0">
                <a:pos x="350396" y="16942"/>
              </a:cxn>
              <a:cxn ang="0">
                <a:pos x="303052" y="4380"/>
              </a:cxn>
              <a:cxn ang="0">
                <a:pos x="252222" y="0"/>
              </a:cxn>
            </a:cxnLst>
            <a:rect l="0" t="0" r="r" b="b"/>
            <a:pathLst>
              <a:path w="504825" h="431800">
                <a:moveTo>
                  <a:pt x="252222" y="0"/>
                </a:moveTo>
                <a:lnTo>
                  <a:pt x="201391" y="4380"/>
                </a:lnTo>
                <a:lnTo>
                  <a:pt x="154047" y="16942"/>
                </a:lnTo>
                <a:lnTo>
                  <a:pt x="111204" y="36821"/>
                </a:lnTo>
                <a:lnTo>
                  <a:pt x="73875" y="63150"/>
                </a:lnTo>
                <a:lnTo>
                  <a:pt x="43076" y="95063"/>
                </a:lnTo>
                <a:lnTo>
                  <a:pt x="19821" y="131695"/>
                </a:lnTo>
                <a:lnTo>
                  <a:pt x="5124" y="172177"/>
                </a:lnTo>
                <a:lnTo>
                  <a:pt x="0" y="215646"/>
                </a:lnTo>
                <a:lnTo>
                  <a:pt x="5124" y="259106"/>
                </a:lnTo>
                <a:lnTo>
                  <a:pt x="19821" y="299586"/>
                </a:lnTo>
                <a:lnTo>
                  <a:pt x="43076" y="336216"/>
                </a:lnTo>
                <a:lnTo>
                  <a:pt x="73875" y="368131"/>
                </a:lnTo>
                <a:lnTo>
                  <a:pt x="111204" y="394463"/>
                </a:lnTo>
                <a:lnTo>
                  <a:pt x="154047" y="414345"/>
                </a:lnTo>
                <a:lnTo>
                  <a:pt x="201391" y="426910"/>
                </a:lnTo>
                <a:lnTo>
                  <a:pt x="252222" y="431292"/>
                </a:lnTo>
                <a:lnTo>
                  <a:pt x="303052" y="426910"/>
                </a:lnTo>
                <a:lnTo>
                  <a:pt x="350396" y="414345"/>
                </a:lnTo>
                <a:lnTo>
                  <a:pt x="393239" y="394463"/>
                </a:lnTo>
                <a:lnTo>
                  <a:pt x="430568" y="368131"/>
                </a:lnTo>
                <a:lnTo>
                  <a:pt x="461367" y="336216"/>
                </a:lnTo>
                <a:lnTo>
                  <a:pt x="484622" y="299586"/>
                </a:lnTo>
                <a:lnTo>
                  <a:pt x="499319" y="259106"/>
                </a:lnTo>
                <a:lnTo>
                  <a:pt x="504444" y="215646"/>
                </a:lnTo>
                <a:lnTo>
                  <a:pt x="499319" y="172177"/>
                </a:lnTo>
                <a:lnTo>
                  <a:pt x="484622" y="131695"/>
                </a:lnTo>
                <a:lnTo>
                  <a:pt x="461367" y="95063"/>
                </a:lnTo>
                <a:lnTo>
                  <a:pt x="430568" y="63150"/>
                </a:lnTo>
                <a:lnTo>
                  <a:pt x="393239" y="36821"/>
                </a:lnTo>
                <a:lnTo>
                  <a:pt x="350396" y="16942"/>
                </a:lnTo>
                <a:lnTo>
                  <a:pt x="303052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1" name="object 22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4" y="172177"/>
              </a:cxn>
              <a:cxn ang="0">
                <a:pos x="19821" y="131695"/>
              </a:cxn>
              <a:cxn ang="0">
                <a:pos x="43076" y="95063"/>
              </a:cxn>
              <a:cxn ang="0">
                <a:pos x="73875" y="63150"/>
              </a:cxn>
              <a:cxn ang="0">
                <a:pos x="111204" y="36821"/>
              </a:cxn>
              <a:cxn ang="0">
                <a:pos x="154047" y="16942"/>
              </a:cxn>
              <a:cxn ang="0">
                <a:pos x="201391" y="4380"/>
              </a:cxn>
              <a:cxn ang="0">
                <a:pos x="252222" y="0"/>
              </a:cxn>
              <a:cxn ang="0">
                <a:pos x="303052" y="4380"/>
              </a:cxn>
              <a:cxn ang="0">
                <a:pos x="350396" y="16942"/>
              </a:cxn>
              <a:cxn ang="0">
                <a:pos x="393239" y="36821"/>
              </a:cxn>
              <a:cxn ang="0">
                <a:pos x="430568" y="63150"/>
              </a:cxn>
              <a:cxn ang="0">
                <a:pos x="461367" y="95063"/>
              </a:cxn>
              <a:cxn ang="0">
                <a:pos x="484622" y="131695"/>
              </a:cxn>
              <a:cxn ang="0">
                <a:pos x="499319" y="172177"/>
              </a:cxn>
              <a:cxn ang="0">
                <a:pos x="504444" y="215646"/>
              </a:cxn>
              <a:cxn ang="0">
                <a:pos x="499319" y="259106"/>
              </a:cxn>
              <a:cxn ang="0">
                <a:pos x="484622" y="299586"/>
              </a:cxn>
              <a:cxn ang="0">
                <a:pos x="461367" y="336216"/>
              </a:cxn>
              <a:cxn ang="0">
                <a:pos x="430568" y="368131"/>
              </a:cxn>
              <a:cxn ang="0">
                <a:pos x="393239" y="394463"/>
              </a:cxn>
              <a:cxn ang="0">
                <a:pos x="350396" y="414345"/>
              </a:cxn>
              <a:cxn ang="0">
                <a:pos x="303052" y="426910"/>
              </a:cxn>
              <a:cxn ang="0">
                <a:pos x="252222" y="431292"/>
              </a:cxn>
              <a:cxn ang="0">
                <a:pos x="201391" y="426910"/>
              </a:cxn>
              <a:cxn ang="0">
                <a:pos x="154047" y="414345"/>
              </a:cxn>
              <a:cxn ang="0">
                <a:pos x="111204" y="394463"/>
              </a:cxn>
              <a:cxn ang="0">
                <a:pos x="73875" y="368131"/>
              </a:cxn>
              <a:cxn ang="0">
                <a:pos x="43076" y="336216"/>
              </a:cxn>
              <a:cxn ang="0">
                <a:pos x="19821" y="299586"/>
              </a:cxn>
              <a:cxn ang="0">
                <a:pos x="5124" y="259106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4" y="172177"/>
                </a:lnTo>
                <a:lnTo>
                  <a:pt x="19821" y="131695"/>
                </a:lnTo>
                <a:lnTo>
                  <a:pt x="43076" y="95063"/>
                </a:lnTo>
                <a:lnTo>
                  <a:pt x="73875" y="63150"/>
                </a:lnTo>
                <a:lnTo>
                  <a:pt x="111204" y="36821"/>
                </a:lnTo>
                <a:lnTo>
                  <a:pt x="154047" y="16942"/>
                </a:lnTo>
                <a:lnTo>
                  <a:pt x="201391" y="4380"/>
                </a:lnTo>
                <a:lnTo>
                  <a:pt x="252222" y="0"/>
                </a:lnTo>
                <a:lnTo>
                  <a:pt x="303052" y="4380"/>
                </a:lnTo>
                <a:lnTo>
                  <a:pt x="350396" y="16942"/>
                </a:lnTo>
                <a:lnTo>
                  <a:pt x="393239" y="36821"/>
                </a:lnTo>
                <a:lnTo>
                  <a:pt x="430568" y="63150"/>
                </a:lnTo>
                <a:lnTo>
                  <a:pt x="461367" y="95063"/>
                </a:lnTo>
                <a:lnTo>
                  <a:pt x="484622" y="131695"/>
                </a:lnTo>
                <a:lnTo>
                  <a:pt x="499319" y="172177"/>
                </a:lnTo>
                <a:lnTo>
                  <a:pt x="504444" y="215646"/>
                </a:lnTo>
                <a:lnTo>
                  <a:pt x="499319" y="259106"/>
                </a:lnTo>
                <a:lnTo>
                  <a:pt x="484622" y="299586"/>
                </a:lnTo>
                <a:lnTo>
                  <a:pt x="461367" y="336216"/>
                </a:lnTo>
                <a:lnTo>
                  <a:pt x="430568" y="368131"/>
                </a:lnTo>
                <a:lnTo>
                  <a:pt x="393239" y="394463"/>
                </a:lnTo>
                <a:lnTo>
                  <a:pt x="350396" y="414345"/>
                </a:lnTo>
                <a:lnTo>
                  <a:pt x="303052" y="426910"/>
                </a:lnTo>
                <a:lnTo>
                  <a:pt x="252222" y="431292"/>
                </a:lnTo>
                <a:lnTo>
                  <a:pt x="201391" y="426910"/>
                </a:lnTo>
                <a:lnTo>
                  <a:pt x="154047" y="414345"/>
                </a:lnTo>
                <a:lnTo>
                  <a:pt x="111204" y="394463"/>
                </a:lnTo>
                <a:lnTo>
                  <a:pt x="73875" y="368131"/>
                </a:lnTo>
                <a:lnTo>
                  <a:pt x="43076" y="336216"/>
                </a:lnTo>
                <a:lnTo>
                  <a:pt x="19821" y="299586"/>
                </a:lnTo>
                <a:lnTo>
                  <a:pt x="5124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2" name="object 23"/>
          <p:cNvSpPr txBox="1">
            <a:spLocks noChangeArrowheads="1"/>
          </p:cNvSpPr>
          <p:nvPr/>
        </p:nvSpPr>
        <p:spPr bwMode="auto">
          <a:xfrm>
            <a:off x="993775" y="5510213"/>
            <a:ext cx="1730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103" name="object 24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5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1" y="431291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3" y="215645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1" y="0"/>
              </a:cxn>
            </a:cxnLst>
            <a:rect l="0" t="0" r="r" b="b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5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1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5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4" name="object 25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/>
            <a:ahLst/>
            <a:cxnLst>
              <a:cxn ang="0">
                <a:pos x="0" y="215645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1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3" y="215645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1" y="431291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5"/>
              </a:cxn>
            </a:cxnLst>
            <a:rect l="0" t="0" r="r" b="b"/>
            <a:pathLst>
              <a:path w="504825" h="431800">
                <a:moveTo>
                  <a:pt x="0" y="215645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5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1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5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5" name="object 26"/>
          <p:cNvSpPr txBox="1">
            <a:spLocks noChangeArrowheads="1"/>
          </p:cNvSpPr>
          <p:nvPr/>
        </p:nvSpPr>
        <p:spPr bwMode="auto">
          <a:xfrm>
            <a:off x="3071813" y="3781425"/>
            <a:ext cx="1952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106" name="object 27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2" y="431292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4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2" y="0"/>
              </a:cxn>
            </a:cxnLst>
            <a:rect l="0" t="0" r="r" b="b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7" name="object 28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2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4" y="215646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2" y="431292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8" name="object 29"/>
          <p:cNvSpPr txBox="1">
            <a:spLocks noChangeArrowheads="1"/>
          </p:cNvSpPr>
          <p:nvPr/>
        </p:nvSpPr>
        <p:spPr bwMode="auto">
          <a:xfrm>
            <a:off x="4213225" y="4070350"/>
            <a:ext cx="2190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109" name="object 30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06"/>
              </a:cxn>
              <a:cxn ang="0">
                <a:pos x="19817" y="299586"/>
              </a:cxn>
              <a:cxn ang="0">
                <a:pos x="43070" y="336216"/>
              </a:cxn>
              <a:cxn ang="0">
                <a:pos x="73866" y="368131"/>
              </a:cxn>
              <a:cxn ang="0">
                <a:pos x="111193" y="394463"/>
              </a:cxn>
              <a:cxn ang="0">
                <a:pos x="154037" y="414345"/>
              </a:cxn>
              <a:cxn ang="0">
                <a:pos x="201384" y="426910"/>
              </a:cxn>
              <a:cxn ang="0">
                <a:pos x="252221" y="431292"/>
              </a:cxn>
              <a:cxn ang="0">
                <a:pos x="303059" y="426910"/>
              </a:cxn>
              <a:cxn ang="0">
                <a:pos x="350406" y="414345"/>
              </a:cxn>
              <a:cxn ang="0">
                <a:pos x="393250" y="394463"/>
              </a:cxn>
              <a:cxn ang="0">
                <a:pos x="430577" y="368131"/>
              </a:cxn>
              <a:cxn ang="0">
                <a:pos x="461373" y="336216"/>
              </a:cxn>
              <a:cxn ang="0">
                <a:pos x="484626" y="299586"/>
              </a:cxn>
              <a:cxn ang="0">
                <a:pos x="499320" y="259106"/>
              </a:cxn>
              <a:cxn ang="0">
                <a:pos x="504443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1" y="0"/>
              </a:cxn>
            </a:cxnLst>
            <a:rect l="0" t="0" r="r" b="b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0" name="object 31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1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3" y="215646"/>
              </a:cxn>
              <a:cxn ang="0">
                <a:pos x="499320" y="259106"/>
              </a:cxn>
              <a:cxn ang="0">
                <a:pos x="484626" y="299586"/>
              </a:cxn>
              <a:cxn ang="0">
                <a:pos x="461373" y="336216"/>
              </a:cxn>
              <a:cxn ang="0">
                <a:pos x="430577" y="368131"/>
              </a:cxn>
              <a:cxn ang="0">
                <a:pos x="393250" y="394463"/>
              </a:cxn>
              <a:cxn ang="0">
                <a:pos x="350406" y="414345"/>
              </a:cxn>
              <a:cxn ang="0">
                <a:pos x="303059" y="426910"/>
              </a:cxn>
              <a:cxn ang="0">
                <a:pos x="252221" y="431292"/>
              </a:cxn>
              <a:cxn ang="0">
                <a:pos x="201384" y="426910"/>
              </a:cxn>
              <a:cxn ang="0">
                <a:pos x="154037" y="414345"/>
              </a:cxn>
              <a:cxn ang="0">
                <a:pos x="111193" y="394463"/>
              </a:cxn>
              <a:cxn ang="0">
                <a:pos x="73866" y="368131"/>
              </a:cxn>
              <a:cxn ang="0">
                <a:pos x="43070" y="336216"/>
              </a:cxn>
              <a:cxn ang="0">
                <a:pos x="19817" y="299586"/>
              </a:cxn>
              <a:cxn ang="0">
                <a:pos x="5123" y="259106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1" name="object 32"/>
          <p:cNvSpPr txBox="1">
            <a:spLocks noChangeArrowheads="1"/>
          </p:cNvSpPr>
          <p:nvPr/>
        </p:nvSpPr>
        <p:spPr bwMode="auto">
          <a:xfrm>
            <a:off x="3062288" y="5510213"/>
            <a:ext cx="21431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112" name="object 33"/>
          <p:cNvSpPr>
            <a:spLocks noChangeArrowheads="1"/>
          </p:cNvSpPr>
          <p:nvPr/>
        </p:nvSpPr>
        <p:spPr bwMode="auto">
          <a:xfrm>
            <a:off x="4932363" y="2989263"/>
            <a:ext cx="1697037" cy="3889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13" name="object 34"/>
          <p:cNvSpPr>
            <a:spLocks noChangeArrowheads="1"/>
          </p:cNvSpPr>
          <p:nvPr/>
        </p:nvSpPr>
        <p:spPr bwMode="auto">
          <a:xfrm>
            <a:off x="6629400" y="2989263"/>
            <a:ext cx="776288" cy="3889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14" name="object 35"/>
          <p:cNvSpPr>
            <a:spLocks noChangeArrowheads="1"/>
          </p:cNvSpPr>
          <p:nvPr/>
        </p:nvSpPr>
        <p:spPr bwMode="auto">
          <a:xfrm>
            <a:off x="7405688" y="2989263"/>
            <a:ext cx="1438275" cy="3889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15" name="object 36"/>
          <p:cNvSpPr>
            <a:spLocks noChangeArrowheads="1"/>
          </p:cNvSpPr>
          <p:nvPr/>
        </p:nvSpPr>
        <p:spPr bwMode="auto">
          <a:xfrm>
            <a:off x="4932363" y="3378200"/>
            <a:ext cx="1697037" cy="3889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16" name="object 37"/>
          <p:cNvSpPr>
            <a:spLocks noChangeArrowheads="1"/>
          </p:cNvSpPr>
          <p:nvPr/>
        </p:nvSpPr>
        <p:spPr bwMode="auto">
          <a:xfrm>
            <a:off x="6629400" y="3378200"/>
            <a:ext cx="776288" cy="3889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17" name="object 38"/>
          <p:cNvSpPr>
            <a:spLocks noChangeArrowheads="1"/>
          </p:cNvSpPr>
          <p:nvPr/>
        </p:nvSpPr>
        <p:spPr bwMode="auto">
          <a:xfrm>
            <a:off x="7405688" y="3378200"/>
            <a:ext cx="1438275" cy="3889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18" name="object 39"/>
          <p:cNvSpPr>
            <a:spLocks noChangeArrowheads="1"/>
          </p:cNvSpPr>
          <p:nvPr/>
        </p:nvSpPr>
        <p:spPr bwMode="auto">
          <a:xfrm>
            <a:off x="4932363" y="3767138"/>
            <a:ext cx="1697037" cy="3889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19" name="object 40"/>
          <p:cNvSpPr>
            <a:spLocks noChangeArrowheads="1"/>
          </p:cNvSpPr>
          <p:nvPr/>
        </p:nvSpPr>
        <p:spPr bwMode="auto">
          <a:xfrm>
            <a:off x="6629400" y="3767138"/>
            <a:ext cx="776288" cy="3889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0" name="object 41"/>
          <p:cNvSpPr>
            <a:spLocks noChangeArrowheads="1"/>
          </p:cNvSpPr>
          <p:nvPr/>
        </p:nvSpPr>
        <p:spPr bwMode="auto">
          <a:xfrm>
            <a:off x="7405688" y="3767138"/>
            <a:ext cx="1438275" cy="38893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1" name="object 42"/>
          <p:cNvSpPr>
            <a:spLocks noChangeArrowheads="1"/>
          </p:cNvSpPr>
          <p:nvPr/>
        </p:nvSpPr>
        <p:spPr bwMode="auto">
          <a:xfrm>
            <a:off x="4932363" y="4156075"/>
            <a:ext cx="1697037" cy="38893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2" name="object 43"/>
          <p:cNvSpPr>
            <a:spLocks noChangeArrowheads="1"/>
          </p:cNvSpPr>
          <p:nvPr/>
        </p:nvSpPr>
        <p:spPr bwMode="auto">
          <a:xfrm>
            <a:off x="6629400" y="4156075"/>
            <a:ext cx="776288" cy="38893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3" name="object 44"/>
          <p:cNvSpPr>
            <a:spLocks noChangeArrowheads="1"/>
          </p:cNvSpPr>
          <p:nvPr/>
        </p:nvSpPr>
        <p:spPr bwMode="auto">
          <a:xfrm>
            <a:off x="7405688" y="4156075"/>
            <a:ext cx="1438275" cy="38893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4" name="object 45"/>
          <p:cNvSpPr>
            <a:spLocks noChangeArrowheads="1"/>
          </p:cNvSpPr>
          <p:nvPr/>
        </p:nvSpPr>
        <p:spPr bwMode="auto">
          <a:xfrm>
            <a:off x="4932363" y="4545013"/>
            <a:ext cx="1697037" cy="38893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5" name="object 46"/>
          <p:cNvSpPr>
            <a:spLocks noChangeArrowheads="1"/>
          </p:cNvSpPr>
          <p:nvPr/>
        </p:nvSpPr>
        <p:spPr bwMode="auto">
          <a:xfrm>
            <a:off x="6629400" y="4545013"/>
            <a:ext cx="776288" cy="38893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6" name="object 47"/>
          <p:cNvSpPr>
            <a:spLocks noChangeArrowheads="1"/>
          </p:cNvSpPr>
          <p:nvPr/>
        </p:nvSpPr>
        <p:spPr bwMode="auto">
          <a:xfrm>
            <a:off x="7405688" y="4545013"/>
            <a:ext cx="1438275" cy="38893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7" name="object 48"/>
          <p:cNvSpPr>
            <a:spLocks noChangeArrowheads="1"/>
          </p:cNvSpPr>
          <p:nvPr/>
        </p:nvSpPr>
        <p:spPr bwMode="auto">
          <a:xfrm>
            <a:off x="4932363" y="4933950"/>
            <a:ext cx="1697037" cy="38893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8" name="object 49"/>
          <p:cNvSpPr>
            <a:spLocks noChangeArrowheads="1"/>
          </p:cNvSpPr>
          <p:nvPr/>
        </p:nvSpPr>
        <p:spPr bwMode="auto">
          <a:xfrm>
            <a:off x="6629400" y="4933950"/>
            <a:ext cx="776288" cy="38893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29" name="object 50"/>
          <p:cNvSpPr>
            <a:spLocks noChangeArrowheads="1"/>
          </p:cNvSpPr>
          <p:nvPr/>
        </p:nvSpPr>
        <p:spPr bwMode="auto">
          <a:xfrm>
            <a:off x="7405688" y="4933950"/>
            <a:ext cx="1438275" cy="38893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4914900" y="2565400"/>
          <a:ext cx="3929063" cy="3184525"/>
        </p:xfrm>
        <a:graphic>
          <a:graphicData uri="http://schemas.openxmlformats.org/drawingml/2006/table">
            <a:tbl>
              <a:tblPr/>
              <a:tblGrid>
                <a:gridCol w="1671638"/>
                <a:gridCol w="825500"/>
                <a:gridCol w="1431925"/>
              </a:tblGrid>
              <a:tr h="42386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Cost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Next Hop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38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38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Cost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Next Hop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5580063" y="2216150"/>
            <a:ext cx="236378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Routing Table in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6157" name="object 53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1" y="431292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4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1" y="0"/>
              </a:cxn>
            </a:cxnLst>
            <a:rect l="0" t="0" r="r" b="b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8" name="object 54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1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4" y="215646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1" y="431292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9" name="object 55"/>
          <p:cNvSpPr txBox="1">
            <a:spLocks noChangeArrowheads="1"/>
          </p:cNvSpPr>
          <p:nvPr/>
        </p:nvSpPr>
        <p:spPr bwMode="auto">
          <a:xfrm>
            <a:off x="2276475" y="2339975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160" name="object 5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65B44B8-6ABB-4A8B-B5DF-A3F53535E6D6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5640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4783138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Finding </a:t>
            </a:r>
            <a:r>
              <a:rPr sz="3200" dirty="0">
                <a:latin typeface="Tahoma"/>
                <a:cs typeface="Tahoma"/>
              </a:rPr>
              <a:t>how </a:t>
            </a:r>
            <a:r>
              <a:rPr sz="3200" spc="-10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get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there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Actually getting to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there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447800" y="3124200"/>
            <a:ext cx="6629400" cy="2933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83FB321-0011-47FC-84EB-1551C380C95C}" type="slidenum">
              <a:rPr lang="th-TH"/>
              <a:pPr marL="207963"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 @</a:t>
            </a:r>
            <a:r>
              <a:rPr spc="-130" dirty="0"/>
              <a:t> </a:t>
            </a:r>
            <a:r>
              <a:rPr spc="-5" dirty="0"/>
              <a:t>start</a:t>
            </a:r>
          </a:p>
        </p:txBody>
      </p:sp>
      <p:sp>
        <p:nvSpPr>
          <p:cNvPr id="47106" name="object 3"/>
          <p:cNvSpPr>
            <a:spLocks noChangeArrowheads="1"/>
          </p:cNvSpPr>
          <p:nvPr/>
        </p:nvSpPr>
        <p:spPr bwMode="auto">
          <a:xfrm>
            <a:off x="1568450" y="2492375"/>
            <a:ext cx="5832475" cy="3457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7" name="object 4"/>
          <p:cNvSpPr>
            <a:spLocks/>
          </p:cNvSpPr>
          <p:nvPr/>
        </p:nvSpPr>
        <p:spPr bwMode="auto">
          <a:xfrm>
            <a:off x="1208088" y="2349500"/>
            <a:ext cx="6480175" cy="3671888"/>
          </a:xfrm>
          <a:custGeom>
            <a:avLst/>
            <a:gdLst/>
            <a:ahLst/>
            <a:cxnLst>
              <a:cxn ang="0">
                <a:pos x="0" y="3671316"/>
              </a:cxn>
              <a:cxn ang="0">
                <a:pos x="6480048" y="3671316"/>
              </a:cxn>
              <a:cxn ang="0">
                <a:pos x="6480048" y="0"/>
              </a:cxn>
              <a:cxn ang="0">
                <a:pos x="0" y="0"/>
              </a:cxn>
              <a:cxn ang="0">
                <a:pos x="0" y="3671316"/>
              </a:cxn>
            </a:cxnLst>
            <a:rect l="0" t="0" r="r" b="b"/>
            <a:pathLst>
              <a:path w="6480175" h="3671570">
                <a:moveTo>
                  <a:pt x="0" y="3671316"/>
                </a:moveTo>
                <a:lnTo>
                  <a:pt x="6480048" y="3671316"/>
                </a:lnTo>
                <a:lnTo>
                  <a:pt x="6480048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noFill/>
          <a:ln w="57912">
            <a:solidFill>
              <a:srgbClr val="0071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8" name="object 5"/>
          <p:cNvSpPr>
            <a:spLocks/>
          </p:cNvSpPr>
          <p:nvPr/>
        </p:nvSpPr>
        <p:spPr bwMode="auto">
          <a:xfrm>
            <a:off x="1200150" y="5053013"/>
            <a:ext cx="1284288" cy="120650"/>
          </a:xfrm>
          <a:custGeom>
            <a:avLst/>
            <a:gdLst/>
            <a:ahLst/>
            <a:cxnLst>
              <a:cxn ang="0">
                <a:pos x="0" y="120395"/>
              </a:cxn>
              <a:cxn ang="0">
                <a:pos x="1283208" y="120395"/>
              </a:cxn>
              <a:cxn ang="0">
                <a:pos x="1283208" y="0"/>
              </a:cxn>
              <a:cxn ang="0">
                <a:pos x="0" y="0"/>
              </a:cxn>
              <a:cxn ang="0">
                <a:pos x="0" y="120395"/>
              </a:cxn>
            </a:cxnLst>
            <a:rect l="0" t="0" r="r" b="b"/>
            <a:pathLst>
              <a:path w="1283335" h="120650">
                <a:moveTo>
                  <a:pt x="0" y="120395"/>
                </a:moveTo>
                <a:lnTo>
                  <a:pt x="1283208" y="120395"/>
                </a:lnTo>
                <a:lnTo>
                  <a:pt x="128320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9" name="object 6"/>
          <p:cNvSpPr>
            <a:spLocks/>
          </p:cNvSpPr>
          <p:nvPr/>
        </p:nvSpPr>
        <p:spPr bwMode="auto">
          <a:xfrm>
            <a:off x="1138238" y="5113338"/>
            <a:ext cx="13477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7851" y="0"/>
              </a:cxn>
            </a:cxnLst>
            <a:rect l="0" t="0" r="r" b="b"/>
            <a:pathLst>
              <a:path w="1348105">
                <a:moveTo>
                  <a:pt x="0" y="0"/>
                </a:moveTo>
                <a:lnTo>
                  <a:pt x="1347851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0" name="object 7"/>
          <p:cNvSpPr>
            <a:spLocks/>
          </p:cNvSpPr>
          <p:nvPr/>
        </p:nvSpPr>
        <p:spPr bwMode="auto">
          <a:xfrm>
            <a:off x="6521450" y="5022850"/>
            <a:ext cx="1282700" cy="120650"/>
          </a:xfrm>
          <a:custGeom>
            <a:avLst/>
            <a:gdLst/>
            <a:ahLst/>
            <a:cxnLst>
              <a:cxn ang="0">
                <a:pos x="0" y="120396"/>
              </a:cxn>
              <a:cxn ang="0">
                <a:pos x="1283207" y="120396"/>
              </a:cxn>
              <a:cxn ang="0">
                <a:pos x="1283207" y="0"/>
              </a:cxn>
              <a:cxn ang="0">
                <a:pos x="0" y="0"/>
              </a:cxn>
              <a:cxn ang="0">
                <a:pos x="0" y="120396"/>
              </a:cxn>
            </a:cxnLst>
            <a:rect l="0" t="0" r="r" b="b"/>
            <a:pathLst>
              <a:path w="1283334" h="120650">
                <a:moveTo>
                  <a:pt x="0" y="120396"/>
                </a:moveTo>
                <a:lnTo>
                  <a:pt x="1283207" y="120396"/>
                </a:lnTo>
                <a:lnTo>
                  <a:pt x="1283207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1" name="object 8"/>
          <p:cNvSpPr>
            <a:spLocks/>
          </p:cNvSpPr>
          <p:nvPr/>
        </p:nvSpPr>
        <p:spPr bwMode="auto">
          <a:xfrm>
            <a:off x="6459538" y="5083175"/>
            <a:ext cx="1346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6200" y="0"/>
              </a:cxn>
            </a:cxnLst>
            <a:rect l="0" t="0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2" name="object 9"/>
          <p:cNvSpPr>
            <a:spLocks/>
          </p:cNvSpPr>
          <p:nvPr/>
        </p:nvSpPr>
        <p:spPr bwMode="auto">
          <a:xfrm>
            <a:off x="1403350" y="2411413"/>
            <a:ext cx="490538" cy="369887"/>
          </a:xfrm>
          <a:custGeom>
            <a:avLst/>
            <a:gdLst/>
            <a:ahLst/>
            <a:cxnLst>
              <a:cxn ang="0">
                <a:pos x="0" y="370332"/>
              </a:cxn>
              <a:cxn ang="0">
                <a:pos x="489203" y="370332"/>
              </a:cxn>
              <a:cxn ang="0">
                <a:pos x="489203" y="0"/>
              </a:cxn>
              <a:cxn ang="0">
                <a:pos x="0" y="0"/>
              </a:cxn>
              <a:cxn ang="0">
                <a:pos x="0" y="370332"/>
              </a:cxn>
            </a:cxnLst>
            <a:rect l="0" t="0" r="r" b="b"/>
            <a:pathLst>
              <a:path w="489585" h="370839">
                <a:moveTo>
                  <a:pt x="0" y="370332"/>
                </a:moveTo>
                <a:lnTo>
                  <a:pt x="489203" y="370332"/>
                </a:lnTo>
                <a:lnTo>
                  <a:pt x="48920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3" name="object 10"/>
          <p:cNvSpPr txBox="1">
            <a:spLocks noChangeArrowheads="1"/>
          </p:cNvSpPr>
          <p:nvPr/>
        </p:nvSpPr>
        <p:spPr bwMode="auto">
          <a:xfrm>
            <a:off x="1482725" y="2455863"/>
            <a:ext cx="3270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14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06537D9F-241A-417A-B691-551E6720000D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object 2"/>
          <p:cNvSpPr>
            <a:spLocks/>
          </p:cNvSpPr>
          <p:nvPr/>
        </p:nvSpPr>
        <p:spPr bwMode="auto">
          <a:xfrm>
            <a:off x="3024188" y="3357563"/>
            <a:ext cx="1123950" cy="142875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1123950" y="0"/>
              </a:cxn>
            </a:cxnLst>
            <a:rect l="0" t="0" r="r" b="b"/>
            <a:pathLst>
              <a:path w="1123950" h="142875">
                <a:moveTo>
                  <a:pt x="0" y="142875"/>
                </a:moveTo>
                <a:lnTo>
                  <a:pt x="112395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0" name="object 3"/>
          <p:cNvSpPr>
            <a:spLocks/>
          </p:cNvSpPr>
          <p:nvPr/>
        </p:nvSpPr>
        <p:spPr bwMode="auto">
          <a:xfrm>
            <a:off x="2817813" y="3703638"/>
            <a:ext cx="2411412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1476" y="228600"/>
              </a:cxn>
            </a:cxnLst>
            <a:rect l="0" t="0" r="r" b="b"/>
            <a:pathLst>
              <a:path w="2411729" h="228600">
                <a:moveTo>
                  <a:pt x="0" y="0"/>
                </a:moveTo>
                <a:lnTo>
                  <a:pt x="2411476" y="2286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1" name="object 4"/>
          <p:cNvSpPr>
            <a:spLocks/>
          </p:cNvSpPr>
          <p:nvPr/>
        </p:nvSpPr>
        <p:spPr bwMode="auto">
          <a:xfrm>
            <a:off x="2935288" y="2490788"/>
            <a:ext cx="1501775" cy="841375"/>
          </a:xfrm>
          <a:custGeom>
            <a:avLst/>
            <a:gdLst/>
            <a:ahLst/>
            <a:cxnLst>
              <a:cxn ang="0">
                <a:pos x="0" y="841375"/>
              </a:cxn>
              <a:cxn ang="0">
                <a:pos x="1500124" y="0"/>
              </a:cxn>
            </a:cxnLst>
            <a:rect l="0" t="0" r="r" b="b"/>
            <a:pathLst>
              <a:path w="1500504" h="841375">
                <a:moveTo>
                  <a:pt x="0" y="841375"/>
                </a:moveTo>
                <a:lnTo>
                  <a:pt x="1500124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2" name="object 5"/>
          <p:cNvSpPr>
            <a:spLocks/>
          </p:cNvSpPr>
          <p:nvPr/>
        </p:nvSpPr>
        <p:spPr bwMode="auto">
          <a:xfrm>
            <a:off x="2757488" y="3732213"/>
            <a:ext cx="649287" cy="1700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9224" y="1700276"/>
              </a:cxn>
            </a:cxnLst>
            <a:rect l="0" t="0" r="r" b="b"/>
            <a:pathLst>
              <a:path w="649604" h="1700529">
                <a:moveTo>
                  <a:pt x="0" y="0"/>
                </a:moveTo>
                <a:lnTo>
                  <a:pt x="649224" y="17002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3" name="object 6"/>
          <p:cNvSpPr>
            <a:spLocks/>
          </p:cNvSpPr>
          <p:nvPr/>
        </p:nvSpPr>
        <p:spPr bwMode="auto">
          <a:xfrm>
            <a:off x="4879975" y="2660650"/>
            <a:ext cx="438150" cy="1108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8150" y="1108075"/>
              </a:cxn>
            </a:cxnLst>
            <a:rect l="0" t="0" r="r" b="b"/>
            <a:pathLst>
              <a:path w="438150" h="1108075">
                <a:moveTo>
                  <a:pt x="0" y="0"/>
                </a:moveTo>
                <a:lnTo>
                  <a:pt x="438150" y="11080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4" name="object 7"/>
          <p:cNvSpPr>
            <a:spLocks/>
          </p:cNvSpPr>
          <p:nvPr/>
        </p:nvSpPr>
        <p:spPr bwMode="auto">
          <a:xfrm>
            <a:off x="5761038" y="3932238"/>
            <a:ext cx="620712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0648" y="288925"/>
              </a:cxn>
            </a:cxnLst>
            <a:rect l="0" t="0" r="r" b="b"/>
            <a:pathLst>
              <a:path w="621029" h="288925">
                <a:moveTo>
                  <a:pt x="0" y="0"/>
                </a:moveTo>
                <a:lnTo>
                  <a:pt x="620648" y="2889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5" name="object 8"/>
          <p:cNvSpPr>
            <a:spLocks/>
          </p:cNvSpPr>
          <p:nvPr/>
        </p:nvSpPr>
        <p:spPr bwMode="auto">
          <a:xfrm>
            <a:off x="3673475" y="5662613"/>
            <a:ext cx="15541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4226" y="1587"/>
              </a:cxn>
            </a:cxnLst>
            <a:rect l="0" t="0" r="r" b="b"/>
            <a:pathLst>
              <a:path w="1554479" h="1904">
                <a:moveTo>
                  <a:pt x="0" y="0"/>
                </a:moveTo>
                <a:lnTo>
                  <a:pt x="1554226" y="158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6" name="object 9"/>
          <p:cNvSpPr>
            <a:spLocks/>
          </p:cNvSpPr>
          <p:nvPr/>
        </p:nvSpPr>
        <p:spPr bwMode="auto">
          <a:xfrm>
            <a:off x="5761038" y="4452938"/>
            <a:ext cx="887412" cy="1209675"/>
          </a:xfrm>
          <a:custGeom>
            <a:avLst/>
            <a:gdLst/>
            <a:ahLst/>
            <a:cxnLst>
              <a:cxn ang="0">
                <a:pos x="0" y="1209674"/>
              </a:cxn>
              <a:cxn ang="0">
                <a:pos x="887348" y="0"/>
              </a:cxn>
            </a:cxnLst>
            <a:rect l="0" t="0" r="r" b="b"/>
            <a:pathLst>
              <a:path w="887729" h="1209675">
                <a:moveTo>
                  <a:pt x="0" y="1209674"/>
                </a:moveTo>
                <a:lnTo>
                  <a:pt x="887348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7" name="object 10"/>
          <p:cNvSpPr>
            <a:spLocks/>
          </p:cNvSpPr>
          <p:nvPr/>
        </p:nvSpPr>
        <p:spPr bwMode="auto">
          <a:xfrm>
            <a:off x="2506663" y="3284538"/>
            <a:ext cx="504825" cy="433387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97"/>
              </a:cxn>
              <a:cxn ang="0">
                <a:pos x="154037" y="17008"/>
              </a:cxn>
              <a:cxn ang="0">
                <a:pos x="111193" y="36962"/>
              </a:cxn>
              <a:cxn ang="0">
                <a:pos x="73866" y="63388"/>
              </a:cxn>
              <a:cxn ang="0">
                <a:pos x="43070" y="95417"/>
              </a:cxn>
              <a:cxn ang="0">
                <a:pos x="19817" y="132177"/>
              </a:cxn>
              <a:cxn ang="0">
                <a:pos x="5123" y="172797"/>
              </a:cxn>
              <a:cxn ang="0">
                <a:pos x="0" y="216407"/>
              </a:cxn>
              <a:cxn ang="0">
                <a:pos x="5123" y="260018"/>
              </a:cxn>
              <a:cxn ang="0">
                <a:pos x="19817" y="300638"/>
              </a:cxn>
              <a:cxn ang="0">
                <a:pos x="43070" y="337398"/>
              </a:cxn>
              <a:cxn ang="0">
                <a:pos x="73866" y="369427"/>
              </a:cxn>
              <a:cxn ang="0">
                <a:pos x="111193" y="395853"/>
              </a:cxn>
              <a:cxn ang="0">
                <a:pos x="154037" y="415807"/>
              </a:cxn>
              <a:cxn ang="0">
                <a:pos x="201384" y="428418"/>
              </a:cxn>
              <a:cxn ang="0">
                <a:pos x="252221" y="432815"/>
              </a:cxn>
              <a:cxn ang="0">
                <a:pos x="303059" y="428418"/>
              </a:cxn>
              <a:cxn ang="0">
                <a:pos x="350406" y="415807"/>
              </a:cxn>
              <a:cxn ang="0">
                <a:pos x="393250" y="395853"/>
              </a:cxn>
              <a:cxn ang="0">
                <a:pos x="430577" y="369427"/>
              </a:cxn>
              <a:cxn ang="0">
                <a:pos x="461373" y="337398"/>
              </a:cxn>
              <a:cxn ang="0">
                <a:pos x="484626" y="300638"/>
              </a:cxn>
              <a:cxn ang="0">
                <a:pos x="499320" y="260018"/>
              </a:cxn>
              <a:cxn ang="0">
                <a:pos x="504444" y="216407"/>
              </a:cxn>
              <a:cxn ang="0">
                <a:pos x="499320" y="172797"/>
              </a:cxn>
              <a:cxn ang="0">
                <a:pos x="484626" y="132177"/>
              </a:cxn>
              <a:cxn ang="0">
                <a:pos x="461373" y="95417"/>
              </a:cxn>
              <a:cxn ang="0">
                <a:pos x="430577" y="63388"/>
              </a:cxn>
              <a:cxn ang="0">
                <a:pos x="393250" y="36962"/>
              </a:cxn>
              <a:cxn ang="0">
                <a:pos x="350406" y="17008"/>
              </a:cxn>
              <a:cxn ang="0">
                <a:pos x="303059" y="4397"/>
              </a:cxn>
              <a:cxn ang="0">
                <a:pos x="252221" y="0"/>
              </a:cxn>
            </a:cxnLst>
            <a:rect l="0" t="0" r="r" b="b"/>
            <a:pathLst>
              <a:path w="504825" h="433070">
                <a:moveTo>
                  <a:pt x="252221" y="0"/>
                </a:moveTo>
                <a:lnTo>
                  <a:pt x="201384" y="4397"/>
                </a:lnTo>
                <a:lnTo>
                  <a:pt x="154037" y="17008"/>
                </a:lnTo>
                <a:lnTo>
                  <a:pt x="111193" y="36962"/>
                </a:lnTo>
                <a:lnTo>
                  <a:pt x="73866" y="63388"/>
                </a:lnTo>
                <a:lnTo>
                  <a:pt x="43070" y="95417"/>
                </a:lnTo>
                <a:lnTo>
                  <a:pt x="19817" y="132177"/>
                </a:lnTo>
                <a:lnTo>
                  <a:pt x="5123" y="172797"/>
                </a:lnTo>
                <a:lnTo>
                  <a:pt x="0" y="216407"/>
                </a:lnTo>
                <a:lnTo>
                  <a:pt x="5123" y="260018"/>
                </a:lnTo>
                <a:lnTo>
                  <a:pt x="19817" y="300638"/>
                </a:lnTo>
                <a:lnTo>
                  <a:pt x="43070" y="337398"/>
                </a:lnTo>
                <a:lnTo>
                  <a:pt x="73866" y="369427"/>
                </a:lnTo>
                <a:lnTo>
                  <a:pt x="111193" y="395853"/>
                </a:lnTo>
                <a:lnTo>
                  <a:pt x="154037" y="415807"/>
                </a:lnTo>
                <a:lnTo>
                  <a:pt x="201384" y="428418"/>
                </a:lnTo>
                <a:lnTo>
                  <a:pt x="252221" y="432815"/>
                </a:lnTo>
                <a:lnTo>
                  <a:pt x="303059" y="428418"/>
                </a:lnTo>
                <a:lnTo>
                  <a:pt x="350406" y="415807"/>
                </a:lnTo>
                <a:lnTo>
                  <a:pt x="393250" y="395853"/>
                </a:lnTo>
                <a:lnTo>
                  <a:pt x="430577" y="369427"/>
                </a:lnTo>
                <a:lnTo>
                  <a:pt x="461373" y="337398"/>
                </a:lnTo>
                <a:lnTo>
                  <a:pt x="484626" y="300638"/>
                </a:lnTo>
                <a:lnTo>
                  <a:pt x="499320" y="260018"/>
                </a:lnTo>
                <a:lnTo>
                  <a:pt x="504444" y="216407"/>
                </a:lnTo>
                <a:lnTo>
                  <a:pt x="499320" y="172797"/>
                </a:lnTo>
                <a:lnTo>
                  <a:pt x="484626" y="132177"/>
                </a:lnTo>
                <a:lnTo>
                  <a:pt x="461373" y="95417"/>
                </a:lnTo>
                <a:lnTo>
                  <a:pt x="430577" y="63388"/>
                </a:lnTo>
                <a:lnTo>
                  <a:pt x="393250" y="36962"/>
                </a:lnTo>
                <a:lnTo>
                  <a:pt x="350406" y="17008"/>
                </a:lnTo>
                <a:lnTo>
                  <a:pt x="303059" y="4397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8" name="object 11"/>
          <p:cNvSpPr>
            <a:spLocks/>
          </p:cNvSpPr>
          <p:nvPr/>
        </p:nvSpPr>
        <p:spPr bwMode="auto">
          <a:xfrm>
            <a:off x="2506663" y="3284538"/>
            <a:ext cx="504825" cy="433387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5123" y="172797"/>
              </a:cxn>
              <a:cxn ang="0">
                <a:pos x="19817" y="132177"/>
              </a:cxn>
              <a:cxn ang="0">
                <a:pos x="43070" y="95417"/>
              </a:cxn>
              <a:cxn ang="0">
                <a:pos x="73866" y="63388"/>
              </a:cxn>
              <a:cxn ang="0">
                <a:pos x="111193" y="36962"/>
              </a:cxn>
              <a:cxn ang="0">
                <a:pos x="154037" y="17008"/>
              </a:cxn>
              <a:cxn ang="0">
                <a:pos x="201384" y="4397"/>
              </a:cxn>
              <a:cxn ang="0">
                <a:pos x="252221" y="0"/>
              </a:cxn>
              <a:cxn ang="0">
                <a:pos x="303059" y="4397"/>
              </a:cxn>
              <a:cxn ang="0">
                <a:pos x="350406" y="17008"/>
              </a:cxn>
              <a:cxn ang="0">
                <a:pos x="393250" y="36962"/>
              </a:cxn>
              <a:cxn ang="0">
                <a:pos x="430577" y="63388"/>
              </a:cxn>
              <a:cxn ang="0">
                <a:pos x="461373" y="95417"/>
              </a:cxn>
              <a:cxn ang="0">
                <a:pos x="484626" y="132177"/>
              </a:cxn>
              <a:cxn ang="0">
                <a:pos x="499320" y="172797"/>
              </a:cxn>
              <a:cxn ang="0">
                <a:pos x="504444" y="216407"/>
              </a:cxn>
              <a:cxn ang="0">
                <a:pos x="499320" y="260018"/>
              </a:cxn>
              <a:cxn ang="0">
                <a:pos x="484626" y="300638"/>
              </a:cxn>
              <a:cxn ang="0">
                <a:pos x="461373" y="337398"/>
              </a:cxn>
              <a:cxn ang="0">
                <a:pos x="430577" y="369427"/>
              </a:cxn>
              <a:cxn ang="0">
                <a:pos x="393250" y="395853"/>
              </a:cxn>
              <a:cxn ang="0">
                <a:pos x="350406" y="415807"/>
              </a:cxn>
              <a:cxn ang="0">
                <a:pos x="303059" y="428418"/>
              </a:cxn>
              <a:cxn ang="0">
                <a:pos x="252221" y="432815"/>
              </a:cxn>
              <a:cxn ang="0">
                <a:pos x="201384" y="428418"/>
              </a:cxn>
              <a:cxn ang="0">
                <a:pos x="154037" y="415807"/>
              </a:cxn>
              <a:cxn ang="0">
                <a:pos x="111193" y="395853"/>
              </a:cxn>
              <a:cxn ang="0">
                <a:pos x="73866" y="369427"/>
              </a:cxn>
              <a:cxn ang="0">
                <a:pos x="43070" y="337398"/>
              </a:cxn>
              <a:cxn ang="0">
                <a:pos x="19817" y="300638"/>
              </a:cxn>
              <a:cxn ang="0">
                <a:pos x="5123" y="260018"/>
              </a:cxn>
              <a:cxn ang="0">
                <a:pos x="0" y="216407"/>
              </a:cxn>
            </a:cxnLst>
            <a:rect l="0" t="0" r="r" b="b"/>
            <a:pathLst>
              <a:path w="504825" h="433070">
                <a:moveTo>
                  <a:pt x="0" y="216407"/>
                </a:moveTo>
                <a:lnTo>
                  <a:pt x="5123" y="172797"/>
                </a:lnTo>
                <a:lnTo>
                  <a:pt x="19817" y="132177"/>
                </a:lnTo>
                <a:lnTo>
                  <a:pt x="43070" y="95417"/>
                </a:lnTo>
                <a:lnTo>
                  <a:pt x="73866" y="63388"/>
                </a:lnTo>
                <a:lnTo>
                  <a:pt x="111193" y="36962"/>
                </a:lnTo>
                <a:lnTo>
                  <a:pt x="154037" y="17008"/>
                </a:lnTo>
                <a:lnTo>
                  <a:pt x="201384" y="4397"/>
                </a:lnTo>
                <a:lnTo>
                  <a:pt x="252221" y="0"/>
                </a:lnTo>
                <a:lnTo>
                  <a:pt x="303059" y="4397"/>
                </a:lnTo>
                <a:lnTo>
                  <a:pt x="350406" y="17008"/>
                </a:lnTo>
                <a:lnTo>
                  <a:pt x="393250" y="36962"/>
                </a:lnTo>
                <a:lnTo>
                  <a:pt x="430577" y="63388"/>
                </a:lnTo>
                <a:lnTo>
                  <a:pt x="461373" y="95417"/>
                </a:lnTo>
                <a:lnTo>
                  <a:pt x="484626" y="132177"/>
                </a:lnTo>
                <a:lnTo>
                  <a:pt x="499320" y="172797"/>
                </a:lnTo>
                <a:lnTo>
                  <a:pt x="504444" y="216407"/>
                </a:lnTo>
                <a:lnTo>
                  <a:pt x="499320" y="260018"/>
                </a:lnTo>
                <a:lnTo>
                  <a:pt x="484626" y="300638"/>
                </a:lnTo>
                <a:lnTo>
                  <a:pt x="461373" y="337398"/>
                </a:lnTo>
                <a:lnTo>
                  <a:pt x="430577" y="369427"/>
                </a:lnTo>
                <a:lnTo>
                  <a:pt x="393250" y="395853"/>
                </a:lnTo>
                <a:lnTo>
                  <a:pt x="350406" y="415807"/>
                </a:lnTo>
                <a:lnTo>
                  <a:pt x="303059" y="428418"/>
                </a:lnTo>
                <a:lnTo>
                  <a:pt x="252221" y="432815"/>
                </a:lnTo>
                <a:lnTo>
                  <a:pt x="201384" y="428418"/>
                </a:lnTo>
                <a:lnTo>
                  <a:pt x="154037" y="415807"/>
                </a:lnTo>
                <a:lnTo>
                  <a:pt x="111193" y="395853"/>
                </a:lnTo>
                <a:lnTo>
                  <a:pt x="73866" y="369427"/>
                </a:lnTo>
                <a:lnTo>
                  <a:pt x="43070" y="337398"/>
                </a:lnTo>
                <a:lnTo>
                  <a:pt x="19817" y="300638"/>
                </a:lnTo>
                <a:lnTo>
                  <a:pt x="5123" y="260018"/>
                </a:lnTo>
                <a:lnTo>
                  <a:pt x="0" y="216407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9" name="object 12"/>
          <p:cNvSpPr txBox="1">
            <a:spLocks noChangeArrowheads="1"/>
          </p:cNvSpPr>
          <p:nvPr/>
        </p:nvSpPr>
        <p:spPr bwMode="auto">
          <a:xfrm>
            <a:off x="2659063" y="3348038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40" name="object 13"/>
          <p:cNvSpPr>
            <a:spLocks/>
          </p:cNvSpPr>
          <p:nvPr/>
        </p:nvSpPr>
        <p:spPr bwMode="auto">
          <a:xfrm>
            <a:off x="4451350" y="2278063"/>
            <a:ext cx="504825" cy="43180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2" y="431292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4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2" y="0"/>
              </a:cxn>
            </a:cxnLst>
            <a:rect l="0" t="0" r="r" b="b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1" name="object 14"/>
          <p:cNvSpPr>
            <a:spLocks/>
          </p:cNvSpPr>
          <p:nvPr/>
        </p:nvSpPr>
        <p:spPr bwMode="auto">
          <a:xfrm>
            <a:off x="4451350" y="227806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2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4" y="215646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2" y="431292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2" name="object 15"/>
          <p:cNvSpPr txBox="1">
            <a:spLocks noChangeArrowheads="1"/>
          </p:cNvSpPr>
          <p:nvPr/>
        </p:nvSpPr>
        <p:spPr bwMode="auto">
          <a:xfrm>
            <a:off x="4602163" y="2339975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43" name="object 16"/>
          <p:cNvSpPr>
            <a:spLocks/>
          </p:cNvSpPr>
          <p:nvPr/>
        </p:nvSpPr>
        <p:spPr bwMode="auto">
          <a:xfrm>
            <a:off x="4162425" y="3141663"/>
            <a:ext cx="506413" cy="433387"/>
          </a:xfrm>
          <a:custGeom>
            <a:avLst/>
            <a:gdLst/>
            <a:ahLst/>
            <a:cxnLst>
              <a:cxn ang="0">
                <a:pos x="252984" y="0"/>
              </a:cxn>
              <a:cxn ang="0">
                <a:pos x="202004" y="4397"/>
              </a:cxn>
              <a:cxn ang="0">
                <a:pos x="154519" y="17008"/>
              </a:cxn>
              <a:cxn ang="0">
                <a:pos x="111546" y="36962"/>
              </a:cxn>
              <a:cxn ang="0">
                <a:pos x="74104" y="63388"/>
              </a:cxn>
              <a:cxn ang="0">
                <a:pos x="43210" y="95417"/>
              </a:cxn>
              <a:cxn ang="0">
                <a:pos x="19883" y="132177"/>
              </a:cxn>
              <a:cxn ang="0">
                <a:pos x="5140" y="172797"/>
              </a:cxn>
              <a:cxn ang="0">
                <a:pos x="0" y="216408"/>
              </a:cxn>
              <a:cxn ang="0">
                <a:pos x="5140" y="260018"/>
              </a:cxn>
              <a:cxn ang="0">
                <a:pos x="19883" y="300638"/>
              </a:cxn>
              <a:cxn ang="0">
                <a:pos x="43210" y="337398"/>
              </a:cxn>
              <a:cxn ang="0">
                <a:pos x="74104" y="369427"/>
              </a:cxn>
              <a:cxn ang="0">
                <a:pos x="111546" y="395853"/>
              </a:cxn>
              <a:cxn ang="0">
                <a:pos x="154519" y="415807"/>
              </a:cxn>
              <a:cxn ang="0">
                <a:pos x="202004" y="428418"/>
              </a:cxn>
              <a:cxn ang="0">
                <a:pos x="252984" y="432815"/>
              </a:cxn>
              <a:cxn ang="0">
                <a:pos x="303963" y="428418"/>
              </a:cxn>
              <a:cxn ang="0">
                <a:pos x="351448" y="415807"/>
              </a:cxn>
              <a:cxn ang="0">
                <a:pos x="394421" y="395853"/>
              </a:cxn>
              <a:cxn ang="0">
                <a:pos x="431863" y="369427"/>
              </a:cxn>
              <a:cxn ang="0">
                <a:pos x="462757" y="337398"/>
              </a:cxn>
              <a:cxn ang="0">
                <a:pos x="486084" y="300638"/>
              </a:cxn>
              <a:cxn ang="0">
                <a:pos x="500827" y="260018"/>
              </a:cxn>
              <a:cxn ang="0">
                <a:pos x="505968" y="216408"/>
              </a:cxn>
              <a:cxn ang="0">
                <a:pos x="500827" y="172797"/>
              </a:cxn>
              <a:cxn ang="0">
                <a:pos x="486084" y="132177"/>
              </a:cxn>
              <a:cxn ang="0">
                <a:pos x="462757" y="95417"/>
              </a:cxn>
              <a:cxn ang="0">
                <a:pos x="431863" y="63388"/>
              </a:cxn>
              <a:cxn ang="0">
                <a:pos x="394421" y="36962"/>
              </a:cxn>
              <a:cxn ang="0">
                <a:pos x="351448" y="17008"/>
              </a:cxn>
              <a:cxn ang="0">
                <a:pos x="303963" y="4397"/>
              </a:cxn>
              <a:cxn ang="0">
                <a:pos x="252984" y="0"/>
              </a:cxn>
            </a:cxnLst>
            <a:rect l="0" t="0" r="r" b="b"/>
            <a:pathLst>
              <a:path w="506095" h="433070">
                <a:moveTo>
                  <a:pt x="252984" y="0"/>
                </a:moveTo>
                <a:lnTo>
                  <a:pt x="202004" y="4397"/>
                </a:lnTo>
                <a:lnTo>
                  <a:pt x="154519" y="17008"/>
                </a:lnTo>
                <a:lnTo>
                  <a:pt x="111546" y="36962"/>
                </a:lnTo>
                <a:lnTo>
                  <a:pt x="74104" y="63388"/>
                </a:lnTo>
                <a:lnTo>
                  <a:pt x="43210" y="95417"/>
                </a:lnTo>
                <a:lnTo>
                  <a:pt x="19883" y="132177"/>
                </a:lnTo>
                <a:lnTo>
                  <a:pt x="5140" y="172797"/>
                </a:lnTo>
                <a:lnTo>
                  <a:pt x="0" y="216408"/>
                </a:lnTo>
                <a:lnTo>
                  <a:pt x="5140" y="260018"/>
                </a:lnTo>
                <a:lnTo>
                  <a:pt x="19883" y="300638"/>
                </a:lnTo>
                <a:lnTo>
                  <a:pt x="43210" y="337398"/>
                </a:lnTo>
                <a:lnTo>
                  <a:pt x="74104" y="369427"/>
                </a:lnTo>
                <a:lnTo>
                  <a:pt x="111546" y="395853"/>
                </a:lnTo>
                <a:lnTo>
                  <a:pt x="154519" y="415807"/>
                </a:lnTo>
                <a:lnTo>
                  <a:pt x="202004" y="428418"/>
                </a:lnTo>
                <a:lnTo>
                  <a:pt x="252984" y="432815"/>
                </a:lnTo>
                <a:lnTo>
                  <a:pt x="303963" y="428418"/>
                </a:lnTo>
                <a:lnTo>
                  <a:pt x="351448" y="415807"/>
                </a:lnTo>
                <a:lnTo>
                  <a:pt x="394421" y="395853"/>
                </a:lnTo>
                <a:lnTo>
                  <a:pt x="431863" y="369427"/>
                </a:lnTo>
                <a:lnTo>
                  <a:pt x="462757" y="337398"/>
                </a:lnTo>
                <a:lnTo>
                  <a:pt x="486084" y="300638"/>
                </a:lnTo>
                <a:lnTo>
                  <a:pt x="500827" y="260018"/>
                </a:lnTo>
                <a:lnTo>
                  <a:pt x="505968" y="216408"/>
                </a:lnTo>
                <a:lnTo>
                  <a:pt x="500827" y="172797"/>
                </a:lnTo>
                <a:lnTo>
                  <a:pt x="486084" y="132177"/>
                </a:lnTo>
                <a:lnTo>
                  <a:pt x="462757" y="95417"/>
                </a:lnTo>
                <a:lnTo>
                  <a:pt x="431863" y="63388"/>
                </a:lnTo>
                <a:lnTo>
                  <a:pt x="394421" y="36962"/>
                </a:lnTo>
                <a:lnTo>
                  <a:pt x="351448" y="17008"/>
                </a:lnTo>
                <a:lnTo>
                  <a:pt x="303963" y="4397"/>
                </a:lnTo>
                <a:lnTo>
                  <a:pt x="252984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4" name="object 17"/>
          <p:cNvSpPr>
            <a:spLocks/>
          </p:cNvSpPr>
          <p:nvPr/>
        </p:nvSpPr>
        <p:spPr bwMode="auto">
          <a:xfrm>
            <a:off x="4162425" y="3141663"/>
            <a:ext cx="506413" cy="433387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5140" y="172797"/>
              </a:cxn>
              <a:cxn ang="0">
                <a:pos x="19883" y="132177"/>
              </a:cxn>
              <a:cxn ang="0">
                <a:pos x="43210" y="95417"/>
              </a:cxn>
              <a:cxn ang="0">
                <a:pos x="74104" y="63388"/>
              </a:cxn>
              <a:cxn ang="0">
                <a:pos x="111546" y="36962"/>
              </a:cxn>
              <a:cxn ang="0">
                <a:pos x="154519" y="17008"/>
              </a:cxn>
              <a:cxn ang="0">
                <a:pos x="202004" y="4397"/>
              </a:cxn>
              <a:cxn ang="0">
                <a:pos x="252984" y="0"/>
              </a:cxn>
              <a:cxn ang="0">
                <a:pos x="303963" y="4397"/>
              </a:cxn>
              <a:cxn ang="0">
                <a:pos x="351448" y="17008"/>
              </a:cxn>
              <a:cxn ang="0">
                <a:pos x="394421" y="36962"/>
              </a:cxn>
              <a:cxn ang="0">
                <a:pos x="431863" y="63388"/>
              </a:cxn>
              <a:cxn ang="0">
                <a:pos x="462757" y="95417"/>
              </a:cxn>
              <a:cxn ang="0">
                <a:pos x="486084" y="132177"/>
              </a:cxn>
              <a:cxn ang="0">
                <a:pos x="500827" y="172797"/>
              </a:cxn>
              <a:cxn ang="0">
                <a:pos x="505968" y="216408"/>
              </a:cxn>
              <a:cxn ang="0">
                <a:pos x="500827" y="260018"/>
              </a:cxn>
              <a:cxn ang="0">
                <a:pos x="486084" y="300638"/>
              </a:cxn>
              <a:cxn ang="0">
                <a:pos x="462757" y="337398"/>
              </a:cxn>
              <a:cxn ang="0">
                <a:pos x="431863" y="369427"/>
              </a:cxn>
              <a:cxn ang="0">
                <a:pos x="394421" y="395853"/>
              </a:cxn>
              <a:cxn ang="0">
                <a:pos x="351448" y="415807"/>
              </a:cxn>
              <a:cxn ang="0">
                <a:pos x="303963" y="428418"/>
              </a:cxn>
              <a:cxn ang="0">
                <a:pos x="252984" y="432815"/>
              </a:cxn>
              <a:cxn ang="0">
                <a:pos x="202004" y="428418"/>
              </a:cxn>
              <a:cxn ang="0">
                <a:pos x="154519" y="415807"/>
              </a:cxn>
              <a:cxn ang="0">
                <a:pos x="111546" y="395853"/>
              </a:cxn>
              <a:cxn ang="0">
                <a:pos x="74104" y="369427"/>
              </a:cxn>
              <a:cxn ang="0">
                <a:pos x="43210" y="337398"/>
              </a:cxn>
              <a:cxn ang="0">
                <a:pos x="19883" y="300638"/>
              </a:cxn>
              <a:cxn ang="0">
                <a:pos x="5140" y="260018"/>
              </a:cxn>
              <a:cxn ang="0">
                <a:pos x="0" y="216408"/>
              </a:cxn>
            </a:cxnLst>
            <a:rect l="0" t="0" r="r" b="b"/>
            <a:pathLst>
              <a:path w="506095" h="433070">
                <a:moveTo>
                  <a:pt x="0" y="216408"/>
                </a:moveTo>
                <a:lnTo>
                  <a:pt x="5140" y="172797"/>
                </a:lnTo>
                <a:lnTo>
                  <a:pt x="19883" y="132177"/>
                </a:lnTo>
                <a:lnTo>
                  <a:pt x="43210" y="95417"/>
                </a:lnTo>
                <a:lnTo>
                  <a:pt x="74104" y="63388"/>
                </a:lnTo>
                <a:lnTo>
                  <a:pt x="111546" y="36962"/>
                </a:lnTo>
                <a:lnTo>
                  <a:pt x="154519" y="17008"/>
                </a:lnTo>
                <a:lnTo>
                  <a:pt x="202004" y="4397"/>
                </a:lnTo>
                <a:lnTo>
                  <a:pt x="252984" y="0"/>
                </a:lnTo>
                <a:lnTo>
                  <a:pt x="303963" y="4397"/>
                </a:lnTo>
                <a:lnTo>
                  <a:pt x="351448" y="17008"/>
                </a:lnTo>
                <a:lnTo>
                  <a:pt x="394421" y="36962"/>
                </a:lnTo>
                <a:lnTo>
                  <a:pt x="431863" y="63388"/>
                </a:lnTo>
                <a:lnTo>
                  <a:pt x="462757" y="95417"/>
                </a:lnTo>
                <a:lnTo>
                  <a:pt x="486084" y="132177"/>
                </a:lnTo>
                <a:lnTo>
                  <a:pt x="500827" y="172797"/>
                </a:lnTo>
                <a:lnTo>
                  <a:pt x="505968" y="216408"/>
                </a:lnTo>
                <a:lnTo>
                  <a:pt x="500827" y="260018"/>
                </a:lnTo>
                <a:lnTo>
                  <a:pt x="486084" y="300638"/>
                </a:lnTo>
                <a:lnTo>
                  <a:pt x="462757" y="337398"/>
                </a:lnTo>
                <a:lnTo>
                  <a:pt x="431863" y="369427"/>
                </a:lnTo>
                <a:lnTo>
                  <a:pt x="394421" y="395853"/>
                </a:lnTo>
                <a:lnTo>
                  <a:pt x="351448" y="415807"/>
                </a:lnTo>
                <a:lnTo>
                  <a:pt x="303963" y="428418"/>
                </a:lnTo>
                <a:lnTo>
                  <a:pt x="252984" y="432815"/>
                </a:lnTo>
                <a:lnTo>
                  <a:pt x="202004" y="428418"/>
                </a:lnTo>
                <a:lnTo>
                  <a:pt x="154519" y="415807"/>
                </a:lnTo>
                <a:lnTo>
                  <a:pt x="111546" y="395853"/>
                </a:lnTo>
                <a:lnTo>
                  <a:pt x="74104" y="369427"/>
                </a:lnTo>
                <a:lnTo>
                  <a:pt x="43210" y="337398"/>
                </a:lnTo>
                <a:lnTo>
                  <a:pt x="19883" y="300638"/>
                </a:lnTo>
                <a:lnTo>
                  <a:pt x="5140" y="260018"/>
                </a:lnTo>
                <a:lnTo>
                  <a:pt x="0" y="216408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5" name="object 18"/>
          <p:cNvSpPr txBox="1">
            <a:spLocks noChangeArrowheads="1"/>
          </p:cNvSpPr>
          <p:nvPr/>
        </p:nvSpPr>
        <p:spPr bwMode="auto">
          <a:xfrm>
            <a:off x="4324350" y="3205163"/>
            <a:ext cx="182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46" name="object 19"/>
          <p:cNvSpPr>
            <a:spLocks/>
          </p:cNvSpPr>
          <p:nvPr/>
        </p:nvSpPr>
        <p:spPr bwMode="auto">
          <a:xfrm>
            <a:off x="3155950" y="5446713"/>
            <a:ext cx="504825" cy="431800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06"/>
              </a:cxn>
              <a:cxn ang="0">
                <a:pos x="19817" y="299586"/>
              </a:cxn>
              <a:cxn ang="0">
                <a:pos x="43070" y="336216"/>
              </a:cxn>
              <a:cxn ang="0">
                <a:pos x="73866" y="368131"/>
              </a:cxn>
              <a:cxn ang="0">
                <a:pos x="111193" y="394463"/>
              </a:cxn>
              <a:cxn ang="0">
                <a:pos x="154037" y="414345"/>
              </a:cxn>
              <a:cxn ang="0">
                <a:pos x="201384" y="426910"/>
              </a:cxn>
              <a:cxn ang="0">
                <a:pos x="252221" y="431292"/>
              </a:cxn>
              <a:cxn ang="0">
                <a:pos x="303059" y="426910"/>
              </a:cxn>
              <a:cxn ang="0">
                <a:pos x="350406" y="414345"/>
              </a:cxn>
              <a:cxn ang="0">
                <a:pos x="393250" y="394463"/>
              </a:cxn>
              <a:cxn ang="0">
                <a:pos x="430577" y="368131"/>
              </a:cxn>
              <a:cxn ang="0">
                <a:pos x="461373" y="336216"/>
              </a:cxn>
              <a:cxn ang="0">
                <a:pos x="484626" y="299586"/>
              </a:cxn>
              <a:cxn ang="0">
                <a:pos x="499320" y="259106"/>
              </a:cxn>
              <a:cxn ang="0">
                <a:pos x="504444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1" y="0"/>
              </a:cxn>
            </a:cxnLst>
            <a:rect l="0" t="0" r="r" b="b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7" name="object 20"/>
          <p:cNvSpPr>
            <a:spLocks/>
          </p:cNvSpPr>
          <p:nvPr/>
        </p:nvSpPr>
        <p:spPr bwMode="auto">
          <a:xfrm>
            <a:off x="3155950" y="544671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1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4" y="215646"/>
              </a:cxn>
              <a:cxn ang="0">
                <a:pos x="499320" y="259106"/>
              </a:cxn>
              <a:cxn ang="0">
                <a:pos x="484626" y="299586"/>
              </a:cxn>
              <a:cxn ang="0">
                <a:pos x="461373" y="336216"/>
              </a:cxn>
              <a:cxn ang="0">
                <a:pos x="430577" y="368131"/>
              </a:cxn>
              <a:cxn ang="0">
                <a:pos x="393250" y="394463"/>
              </a:cxn>
              <a:cxn ang="0">
                <a:pos x="350406" y="414345"/>
              </a:cxn>
              <a:cxn ang="0">
                <a:pos x="303059" y="426910"/>
              </a:cxn>
              <a:cxn ang="0">
                <a:pos x="252221" y="431292"/>
              </a:cxn>
              <a:cxn ang="0">
                <a:pos x="201384" y="426910"/>
              </a:cxn>
              <a:cxn ang="0">
                <a:pos x="154037" y="414345"/>
              </a:cxn>
              <a:cxn ang="0">
                <a:pos x="111193" y="394463"/>
              </a:cxn>
              <a:cxn ang="0">
                <a:pos x="73866" y="368131"/>
              </a:cxn>
              <a:cxn ang="0">
                <a:pos x="43070" y="336216"/>
              </a:cxn>
              <a:cxn ang="0">
                <a:pos x="19817" y="299586"/>
              </a:cxn>
              <a:cxn ang="0">
                <a:pos x="5123" y="259106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8" name="object 21"/>
          <p:cNvSpPr>
            <a:spLocks/>
          </p:cNvSpPr>
          <p:nvPr/>
        </p:nvSpPr>
        <p:spPr bwMode="auto">
          <a:xfrm>
            <a:off x="5243513" y="3717925"/>
            <a:ext cx="504825" cy="43180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5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2" y="431291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3" y="215645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2" y="0"/>
              </a:cxn>
            </a:cxnLst>
            <a:rect l="0" t="0" r="r" b="b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5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1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5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9" name="object 22"/>
          <p:cNvSpPr>
            <a:spLocks/>
          </p:cNvSpPr>
          <p:nvPr/>
        </p:nvSpPr>
        <p:spPr bwMode="auto">
          <a:xfrm>
            <a:off x="5243513" y="3717925"/>
            <a:ext cx="504825" cy="431800"/>
          </a:xfrm>
          <a:custGeom>
            <a:avLst/>
            <a:gdLst/>
            <a:ahLst/>
            <a:cxnLst>
              <a:cxn ang="0">
                <a:pos x="0" y="215645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2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3" y="215645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2" y="431291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5"/>
              </a:cxn>
            </a:cxnLst>
            <a:rect l="0" t="0" r="r" b="b"/>
            <a:pathLst>
              <a:path w="504825" h="431800">
                <a:moveTo>
                  <a:pt x="0" y="215645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5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1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5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0" name="object 23"/>
          <p:cNvSpPr txBox="1">
            <a:spLocks noChangeArrowheads="1"/>
          </p:cNvSpPr>
          <p:nvPr/>
        </p:nvSpPr>
        <p:spPr bwMode="auto">
          <a:xfrm>
            <a:off x="5397500" y="3781425"/>
            <a:ext cx="1952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51" name="object 24"/>
          <p:cNvSpPr>
            <a:spLocks/>
          </p:cNvSpPr>
          <p:nvPr/>
        </p:nvSpPr>
        <p:spPr bwMode="auto">
          <a:xfrm>
            <a:off x="6396038" y="4005263"/>
            <a:ext cx="504825" cy="43180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14"/>
              </a:cxn>
              <a:cxn ang="0">
                <a:pos x="19817" y="299596"/>
              </a:cxn>
              <a:cxn ang="0">
                <a:pos x="43070" y="336228"/>
              </a:cxn>
              <a:cxn ang="0">
                <a:pos x="73866" y="368141"/>
              </a:cxn>
              <a:cxn ang="0">
                <a:pos x="111193" y="394470"/>
              </a:cxn>
              <a:cxn ang="0">
                <a:pos x="154037" y="414349"/>
              </a:cxn>
              <a:cxn ang="0">
                <a:pos x="201384" y="426911"/>
              </a:cxn>
              <a:cxn ang="0">
                <a:pos x="252222" y="431292"/>
              </a:cxn>
              <a:cxn ang="0">
                <a:pos x="303059" y="426911"/>
              </a:cxn>
              <a:cxn ang="0">
                <a:pos x="350406" y="414349"/>
              </a:cxn>
              <a:cxn ang="0">
                <a:pos x="393250" y="394470"/>
              </a:cxn>
              <a:cxn ang="0">
                <a:pos x="430577" y="368141"/>
              </a:cxn>
              <a:cxn ang="0">
                <a:pos x="461373" y="336228"/>
              </a:cxn>
              <a:cxn ang="0">
                <a:pos x="484626" y="299596"/>
              </a:cxn>
              <a:cxn ang="0">
                <a:pos x="499320" y="259114"/>
              </a:cxn>
              <a:cxn ang="0">
                <a:pos x="504443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2" y="0"/>
              </a:cxn>
            </a:cxnLst>
            <a:rect l="0" t="0" r="r" b="b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2" name="object 25"/>
          <p:cNvSpPr>
            <a:spLocks/>
          </p:cNvSpPr>
          <p:nvPr/>
        </p:nvSpPr>
        <p:spPr bwMode="auto">
          <a:xfrm>
            <a:off x="6396038" y="400526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2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3" y="215646"/>
              </a:cxn>
              <a:cxn ang="0">
                <a:pos x="499320" y="259114"/>
              </a:cxn>
              <a:cxn ang="0">
                <a:pos x="484626" y="299596"/>
              </a:cxn>
              <a:cxn ang="0">
                <a:pos x="461373" y="336228"/>
              </a:cxn>
              <a:cxn ang="0">
                <a:pos x="430577" y="368141"/>
              </a:cxn>
              <a:cxn ang="0">
                <a:pos x="393250" y="394470"/>
              </a:cxn>
              <a:cxn ang="0">
                <a:pos x="350406" y="414349"/>
              </a:cxn>
              <a:cxn ang="0">
                <a:pos x="303059" y="426911"/>
              </a:cxn>
              <a:cxn ang="0">
                <a:pos x="252222" y="431292"/>
              </a:cxn>
              <a:cxn ang="0">
                <a:pos x="201384" y="426911"/>
              </a:cxn>
              <a:cxn ang="0">
                <a:pos x="154037" y="414349"/>
              </a:cxn>
              <a:cxn ang="0">
                <a:pos x="111193" y="394470"/>
              </a:cxn>
              <a:cxn ang="0">
                <a:pos x="73866" y="368141"/>
              </a:cxn>
              <a:cxn ang="0">
                <a:pos x="43070" y="336228"/>
              </a:cxn>
              <a:cxn ang="0">
                <a:pos x="19817" y="299596"/>
              </a:cxn>
              <a:cxn ang="0">
                <a:pos x="5123" y="259114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3" name="object 26"/>
          <p:cNvSpPr txBox="1">
            <a:spLocks noChangeArrowheads="1"/>
          </p:cNvSpPr>
          <p:nvPr/>
        </p:nvSpPr>
        <p:spPr bwMode="auto">
          <a:xfrm>
            <a:off x="6538913" y="4070350"/>
            <a:ext cx="2190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54" name="object 27"/>
          <p:cNvSpPr>
            <a:spLocks/>
          </p:cNvSpPr>
          <p:nvPr/>
        </p:nvSpPr>
        <p:spPr bwMode="auto">
          <a:xfrm>
            <a:off x="5243513" y="5446713"/>
            <a:ext cx="504825" cy="43180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06"/>
              </a:cxn>
              <a:cxn ang="0">
                <a:pos x="19817" y="299586"/>
              </a:cxn>
              <a:cxn ang="0">
                <a:pos x="43070" y="336216"/>
              </a:cxn>
              <a:cxn ang="0">
                <a:pos x="73866" y="368131"/>
              </a:cxn>
              <a:cxn ang="0">
                <a:pos x="111193" y="394463"/>
              </a:cxn>
              <a:cxn ang="0">
                <a:pos x="154037" y="414345"/>
              </a:cxn>
              <a:cxn ang="0">
                <a:pos x="201384" y="426910"/>
              </a:cxn>
              <a:cxn ang="0">
                <a:pos x="252222" y="431292"/>
              </a:cxn>
              <a:cxn ang="0">
                <a:pos x="303059" y="426910"/>
              </a:cxn>
              <a:cxn ang="0">
                <a:pos x="350406" y="414345"/>
              </a:cxn>
              <a:cxn ang="0">
                <a:pos x="393250" y="394463"/>
              </a:cxn>
              <a:cxn ang="0">
                <a:pos x="430577" y="368131"/>
              </a:cxn>
              <a:cxn ang="0">
                <a:pos x="461373" y="336216"/>
              </a:cxn>
              <a:cxn ang="0">
                <a:pos x="484626" y="299586"/>
              </a:cxn>
              <a:cxn ang="0">
                <a:pos x="499320" y="259106"/>
              </a:cxn>
              <a:cxn ang="0">
                <a:pos x="504443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2" y="0"/>
              </a:cxn>
            </a:cxnLst>
            <a:rect l="0" t="0" r="r" b="b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2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5" name="object 28"/>
          <p:cNvSpPr>
            <a:spLocks/>
          </p:cNvSpPr>
          <p:nvPr/>
        </p:nvSpPr>
        <p:spPr bwMode="auto">
          <a:xfrm>
            <a:off x="5243513" y="544671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2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3" y="215646"/>
              </a:cxn>
              <a:cxn ang="0">
                <a:pos x="499320" y="259106"/>
              </a:cxn>
              <a:cxn ang="0">
                <a:pos x="484626" y="299586"/>
              </a:cxn>
              <a:cxn ang="0">
                <a:pos x="461373" y="336216"/>
              </a:cxn>
              <a:cxn ang="0">
                <a:pos x="430577" y="368131"/>
              </a:cxn>
              <a:cxn ang="0">
                <a:pos x="393250" y="394463"/>
              </a:cxn>
              <a:cxn ang="0">
                <a:pos x="350406" y="414345"/>
              </a:cxn>
              <a:cxn ang="0">
                <a:pos x="303059" y="426910"/>
              </a:cxn>
              <a:cxn ang="0">
                <a:pos x="252222" y="431292"/>
              </a:cxn>
              <a:cxn ang="0">
                <a:pos x="201384" y="426910"/>
              </a:cxn>
              <a:cxn ang="0">
                <a:pos x="154037" y="414345"/>
              </a:cxn>
              <a:cxn ang="0">
                <a:pos x="111193" y="394463"/>
              </a:cxn>
              <a:cxn ang="0">
                <a:pos x="73866" y="368131"/>
              </a:cxn>
              <a:cxn ang="0">
                <a:pos x="43070" y="336216"/>
              </a:cxn>
              <a:cxn ang="0">
                <a:pos x="19817" y="299586"/>
              </a:cxn>
              <a:cxn ang="0">
                <a:pos x="5123" y="259106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2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6" name="object 29"/>
          <p:cNvSpPr txBox="1">
            <a:spLocks noChangeArrowheads="1"/>
          </p:cNvSpPr>
          <p:nvPr/>
        </p:nvSpPr>
        <p:spPr bwMode="auto">
          <a:xfrm>
            <a:off x="5387975" y="5510213"/>
            <a:ext cx="2159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57" name="object 30"/>
          <p:cNvSpPr>
            <a:spLocks/>
          </p:cNvSpPr>
          <p:nvPr/>
        </p:nvSpPr>
        <p:spPr bwMode="auto">
          <a:xfrm>
            <a:off x="3154363" y="5446713"/>
            <a:ext cx="504825" cy="431800"/>
          </a:xfrm>
          <a:custGeom>
            <a:avLst/>
            <a:gdLst/>
            <a:ahLst/>
            <a:cxnLst>
              <a:cxn ang="0">
                <a:pos x="252221" y="0"/>
              </a:cxn>
              <a:cxn ang="0">
                <a:pos x="201384" y="4380"/>
              </a:cxn>
              <a:cxn ang="0">
                <a:pos x="154037" y="16942"/>
              </a:cxn>
              <a:cxn ang="0">
                <a:pos x="111193" y="36821"/>
              </a:cxn>
              <a:cxn ang="0">
                <a:pos x="73866" y="63150"/>
              </a:cxn>
              <a:cxn ang="0">
                <a:pos x="43070" y="95063"/>
              </a:cxn>
              <a:cxn ang="0">
                <a:pos x="19817" y="131695"/>
              </a:cxn>
              <a:cxn ang="0">
                <a:pos x="5123" y="172177"/>
              </a:cxn>
              <a:cxn ang="0">
                <a:pos x="0" y="215646"/>
              </a:cxn>
              <a:cxn ang="0">
                <a:pos x="5123" y="259106"/>
              </a:cxn>
              <a:cxn ang="0">
                <a:pos x="19817" y="299586"/>
              </a:cxn>
              <a:cxn ang="0">
                <a:pos x="43070" y="336216"/>
              </a:cxn>
              <a:cxn ang="0">
                <a:pos x="73866" y="368131"/>
              </a:cxn>
              <a:cxn ang="0">
                <a:pos x="111193" y="394463"/>
              </a:cxn>
              <a:cxn ang="0">
                <a:pos x="154037" y="414345"/>
              </a:cxn>
              <a:cxn ang="0">
                <a:pos x="201384" y="426910"/>
              </a:cxn>
              <a:cxn ang="0">
                <a:pos x="252221" y="431292"/>
              </a:cxn>
              <a:cxn ang="0">
                <a:pos x="303059" y="426910"/>
              </a:cxn>
              <a:cxn ang="0">
                <a:pos x="350406" y="414345"/>
              </a:cxn>
              <a:cxn ang="0">
                <a:pos x="393250" y="394463"/>
              </a:cxn>
              <a:cxn ang="0">
                <a:pos x="430577" y="368131"/>
              </a:cxn>
              <a:cxn ang="0">
                <a:pos x="461373" y="336216"/>
              </a:cxn>
              <a:cxn ang="0">
                <a:pos x="484626" y="299586"/>
              </a:cxn>
              <a:cxn ang="0">
                <a:pos x="499320" y="259106"/>
              </a:cxn>
              <a:cxn ang="0">
                <a:pos x="504444" y="215646"/>
              </a:cxn>
              <a:cxn ang="0">
                <a:pos x="499320" y="172177"/>
              </a:cxn>
              <a:cxn ang="0">
                <a:pos x="484626" y="131695"/>
              </a:cxn>
              <a:cxn ang="0">
                <a:pos x="461373" y="95063"/>
              </a:cxn>
              <a:cxn ang="0">
                <a:pos x="430577" y="63150"/>
              </a:cxn>
              <a:cxn ang="0">
                <a:pos x="393250" y="36821"/>
              </a:cxn>
              <a:cxn ang="0">
                <a:pos x="350406" y="16942"/>
              </a:cxn>
              <a:cxn ang="0">
                <a:pos x="303059" y="4380"/>
              </a:cxn>
              <a:cxn ang="0">
                <a:pos x="252221" y="0"/>
              </a:cxn>
            </a:cxnLst>
            <a:rect l="0" t="0" r="r" b="b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8" name="object 31"/>
          <p:cNvSpPr>
            <a:spLocks/>
          </p:cNvSpPr>
          <p:nvPr/>
        </p:nvSpPr>
        <p:spPr bwMode="auto">
          <a:xfrm>
            <a:off x="3154363" y="5446713"/>
            <a:ext cx="504825" cy="431800"/>
          </a:xfrm>
          <a:custGeom>
            <a:avLst/>
            <a:gdLst/>
            <a:ahLst/>
            <a:cxnLst>
              <a:cxn ang="0">
                <a:pos x="0" y="215646"/>
              </a:cxn>
              <a:cxn ang="0">
                <a:pos x="5123" y="172177"/>
              </a:cxn>
              <a:cxn ang="0">
                <a:pos x="19817" y="131695"/>
              </a:cxn>
              <a:cxn ang="0">
                <a:pos x="43070" y="95063"/>
              </a:cxn>
              <a:cxn ang="0">
                <a:pos x="73866" y="63150"/>
              </a:cxn>
              <a:cxn ang="0">
                <a:pos x="111193" y="36821"/>
              </a:cxn>
              <a:cxn ang="0">
                <a:pos x="154037" y="16942"/>
              </a:cxn>
              <a:cxn ang="0">
                <a:pos x="201384" y="4380"/>
              </a:cxn>
              <a:cxn ang="0">
                <a:pos x="252221" y="0"/>
              </a:cxn>
              <a:cxn ang="0">
                <a:pos x="303059" y="4380"/>
              </a:cxn>
              <a:cxn ang="0">
                <a:pos x="350406" y="16942"/>
              </a:cxn>
              <a:cxn ang="0">
                <a:pos x="393250" y="36821"/>
              </a:cxn>
              <a:cxn ang="0">
                <a:pos x="430577" y="63150"/>
              </a:cxn>
              <a:cxn ang="0">
                <a:pos x="461373" y="95063"/>
              </a:cxn>
              <a:cxn ang="0">
                <a:pos x="484626" y="131695"/>
              </a:cxn>
              <a:cxn ang="0">
                <a:pos x="499320" y="172177"/>
              </a:cxn>
              <a:cxn ang="0">
                <a:pos x="504444" y="215646"/>
              </a:cxn>
              <a:cxn ang="0">
                <a:pos x="499320" y="259106"/>
              </a:cxn>
              <a:cxn ang="0">
                <a:pos x="484626" y="299586"/>
              </a:cxn>
              <a:cxn ang="0">
                <a:pos x="461373" y="336216"/>
              </a:cxn>
              <a:cxn ang="0">
                <a:pos x="430577" y="368131"/>
              </a:cxn>
              <a:cxn ang="0">
                <a:pos x="393250" y="394463"/>
              </a:cxn>
              <a:cxn ang="0">
                <a:pos x="350406" y="414345"/>
              </a:cxn>
              <a:cxn ang="0">
                <a:pos x="303059" y="426910"/>
              </a:cxn>
              <a:cxn ang="0">
                <a:pos x="252221" y="431292"/>
              </a:cxn>
              <a:cxn ang="0">
                <a:pos x="201384" y="426910"/>
              </a:cxn>
              <a:cxn ang="0">
                <a:pos x="154037" y="414345"/>
              </a:cxn>
              <a:cxn ang="0">
                <a:pos x="111193" y="394463"/>
              </a:cxn>
              <a:cxn ang="0">
                <a:pos x="73866" y="368131"/>
              </a:cxn>
              <a:cxn ang="0">
                <a:pos x="43070" y="336216"/>
              </a:cxn>
              <a:cxn ang="0">
                <a:pos x="19817" y="299586"/>
              </a:cxn>
              <a:cxn ang="0">
                <a:pos x="5123" y="259106"/>
              </a:cxn>
              <a:cxn ang="0">
                <a:pos x="0" y="215646"/>
              </a:cxn>
            </a:cxnLst>
            <a:rect l="0" t="0" r="r" b="b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9" name="object 32"/>
          <p:cNvSpPr txBox="1">
            <a:spLocks noChangeArrowheads="1"/>
          </p:cNvSpPr>
          <p:nvPr/>
        </p:nvSpPr>
        <p:spPr bwMode="auto">
          <a:xfrm>
            <a:off x="3319463" y="5510213"/>
            <a:ext cx="17303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2000" y="4257675"/>
            <a:ext cx="863600" cy="449263"/>
          </a:xfrm>
          <a:prstGeom prst="rect">
            <a:avLst/>
          </a:prstGeom>
          <a:solidFill>
            <a:srgbClr val="FFFF66"/>
          </a:solidFill>
          <a:ln w="9143">
            <a:solidFill>
              <a:srgbClr val="000000"/>
            </a:solidFill>
          </a:ln>
        </p:spPr>
        <p:txBody>
          <a:bodyPr lIns="0" tIns="42545" rIns="0" bIns="0">
            <a:spAutoFit/>
          </a:bodyPr>
          <a:lstStyle/>
          <a:p>
            <a:pPr marL="85725" fontAlgn="auto">
              <a:spcBef>
                <a:spcPts val="33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8161" name="object 34"/>
          <p:cNvSpPr>
            <a:spLocks/>
          </p:cNvSpPr>
          <p:nvPr/>
        </p:nvSpPr>
        <p:spPr bwMode="auto">
          <a:xfrm>
            <a:off x="2555875" y="6403975"/>
            <a:ext cx="839788" cy="9525"/>
          </a:xfrm>
          <a:custGeom>
            <a:avLst/>
            <a:gdLst/>
            <a:ahLst/>
            <a:cxnLst>
              <a:cxn ang="0">
                <a:pos x="0" y="9143"/>
              </a:cxn>
              <a:cxn ang="0">
                <a:pos x="839724" y="9143"/>
              </a:cxn>
              <a:cxn ang="0">
                <a:pos x="839724" y="0"/>
              </a:cxn>
              <a:cxn ang="0">
                <a:pos x="0" y="0"/>
              </a:cxn>
              <a:cxn ang="0">
                <a:pos x="0" y="9143"/>
              </a:cxn>
            </a:cxnLst>
            <a:rect l="0" t="0" r="r" b="b"/>
            <a:pathLst>
              <a:path w="840104" h="9525">
                <a:moveTo>
                  <a:pt x="0" y="9143"/>
                </a:moveTo>
                <a:lnTo>
                  <a:pt x="839724" y="9143"/>
                </a:lnTo>
                <a:lnTo>
                  <a:pt x="839724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2" name="object 35"/>
          <p:cNvSpPr>
            <a:spLocks/>
          </p:cNvSpPr>
          <p:nvPr/>
        </p:nvSpPr>
        <p:spPr bwMode="auto">
          <a:xfrm>
            <a:off x="2555875" y="5949950"/>
            <a:ext cx="839788" cy="463550"/>
          </a:xfrm>
          <a:custGeom>
            <a:avLst/>
            <a:gdLst/>
            <a:ahLst/>
            <a:cxnLst>
              <a:cxn ang="0">
                <a:pos x="0" y="463295"/>
              </a:cxn>
              <a:cxn ang="0">
                <a:pos x="839724" y="463295"/>
              </a:cxn>
              <a:cxn ang="0">
                <a:pos x="839724" y="0"/>
              </a:cxn>
              <a:cxn ang="0">
                <a:pos x="0" y="0"/>
              </a:cxn>
              <a:cxn ang="0">
                <a:pos x="0" y="463295"/>
              </a:cxn>
            </a:cxnLst>
            <a:rect l="0" t="0" r="r" b="b"/>
            <a:pathLst>
              <a:path w="840104" h="463550">
                <a:moveTo>
                  <a:pt x="0" y="463295"/>
                </a:moveTo>
                <a:lnTo>
                  <a:pt x="839724" y="463295"/>
                </a:lnTo>
                <a:lnTo>
                  <a:pt x="839724" y="0"/>
                </a:lnTo>
                <a:lnTo>
                  <a:pt x="0" y="0"/>
                </a:lnTo>
                <a:lnTo>
                  <a:pt x="0" y="4632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2555875" y="5943600"/>
            <a:ext cx="866775" cy="460375"/>
          </a:xfrm>
          <a:prstGeom prst="rect">
            <a:avLst/>
          </a:prstGeom>
        </p:spPr>
        <p:txBody>
          <a:bodyPr lIns="0" tIns="17780" rIns="0" bIns="0">
            <a:spAutoFit/>
          </a:bodyPr>
          <a:lstStyle/>
          <a:p>
            <a:pPr marL="9017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0" dirty="0"/>
              <a:t> </a:t>
            </a:r>
            <a:r>
              <a:rPr dirty="0"/>
              <a:t>Update</a:t>
            </a:r>
          </a:p>
        </p:txBody>
      </p:sp>
      <p:sp>
        <p:nvSpPr>
          <p:cNvPr id="48165" name="object 38"/>
          <p:cNvSpPr>
            <a:spLocks/>
          </p:cNvSpPr>
          <p:nvPr/>
        </p:nvSpPr>
        <p:spPr bwMode="auto">
          <a:xfrm>
            <a:off x="4141788" y="5373688"/>
            <a:ext cx="433387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5" y="576072"/>
              </a:cxn>
            </a:cxnLst>
            <a:rect l="0" t="0" r="r" b="b"/>
            <a:pathLst>
              <a:path w="433070" h="576579">
                <a:moveTo>
                  <a:pt x="0" y="0"/>
                </a:moveTo>
                <a:lnTo>
                  <a:pt x="432815" y="57607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6" name="object 39"/>
          <p:cNvSpPr>
            <a:spLocks/>
          </p:cNvSpPr>
          <p:nvPr/>
        </p:nvSpPr>
        <p:spPr bwMode="auto">
          <a:xfrm>
            <a:off x="4141788" y="5372100"/>
            <a:ext cx="433387" cy="650875"/>
          </a:xfrm>
          <a:custGeom>
            <a:avLst/>
            <a:gdLst/>
            <a:ahLst/>
            <a:cxnLst>
              <a:cxn ang="0">
                <a:pos x="0" y="650747"/>
              </a:cxn>
              <a:cxn ang="0">
                <a:pos x="432815" y="0"/>
              </a:cxn>
            </a:cxnLst>
            <a:rect l="0" t="0" r="r" b="b"/>
            <a:pathLst>
              <a:path w="433070" h="650875">
                <a:moveTo>
                  <a:pt x="0" y="650747"/>
                </a:moveTo>
                <a:lnTo>
                  <a:pt x="432815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7" name="object 40"/>
          <p:cNvSpPr>
            <a:spLocks/>
          </p:cNvSpPr>
          <p:nvPr/>
        </p:nvSpPr>
        <p:spPr bwMode="auto">
          <a:xfrm>
            <a:off x="2555875" y="5943600"/>
            <a:ext cx="866775" cy="460375"/>
          </a:xfrm>
          <a:custGeom>
            <a:avLst/>
            <a:gdLst/>
            <a:ahLst/>
            <a:cxnLst>
              <a:cxn ang="0">
                <a:pos x="0" y="460248"/>
              </a:cxn>
              <a:cxn ang="0">
                <a:pos x="867155" y="460248"/>
              </a:cxn>
              <a:cxn ang="0">
                <a:pos x="867155" y="0"/>
              </a:cxn>
              <a:cxn ang="0">
                <a:pos x="0" y="0"/>
              </a:cxn>
              <a:cxn ang="0">
                <a:pos x="0" y="460248"/>
              </a:cxn>
            </a:cxnLst>
            <a:rect l="0" t="0" r="r" b="b"/>
            <a:pathLst>
              <a:path w="867410" h="460375">
                <a:moveTo>
                  <a:pt x="0" y="460248"/>
                </a:moveTo>
                <a:lnTo>
                  <a:pt x="867155" y="460248"/>
                </a:lnTo>
                <a:lnTo>
                  <a:pt x="867155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8" name="object 41"/>
          <p:cNvSpPr>
            <a:spLocks/>
          </p:cNvSpPr>
          <p:nvPr/>
        </p:nvSpPr>
        <p:spPr bwMode="auto">
          <a:xfrm>
            <a:off x="2555875" y="5943600"/>
            <a:ext cx="866775" cy="460375"/>
          </a:xfrm>
          <a:custGeom>
            <a:avLst/>
            <a:gdLst/>
            <a:ahLst/>
            <a:cxnLst>
              <a:cxn ang="0">
                <a:pos x="0" y="460248"/>
              </a:cxn>
              <a:cxn ang="0">
                <a:pos x="867155" y="460248"/>
              </a:cxn>
              <a:cxn ang="0">
                <a:pos x="867155" y="0"/>
              </a:cxn>
              <a:cxn ang="0">
                <a:pos x="0" y="0"/>
              </a:cxn>
              <a:cxn ang="0">
                <a:pos x="0" y="460248"/>
              </a:cxn>
            </a:cxnLst>
            <a:rect l="0" t="0" r="r" b="b"/>
            <a:pathLst>
              <a:path w="867410" h="460375">
                <a:moveTo>
                  <a:pt x="0" y="460248"/>
                </a:moveTo>
                <a:lnTo>
                  <a:pt x="867155" y="460248"/>
                </a:lnTo>
                <a:lnTo>
                  <a:pt x="867155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2555875" y="5954713"/>
            <a:ext cx="866775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0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∞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8170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B7959C5-66B5-473E-95D4-B52A10CFE64F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41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76375" y="3357563"/>
            <a:ext cx="935038" cy="465137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43180" rIns="0" bIns="0">
            <a:spAutoFit/>
          </a:bodyPr>
          <a:lstStyle/>
          <a:p>
            <a:pPr marL="85090" fontAlgn="auto">
              <a:spcBef>
                <a:spcPts val="34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Update</a:t>
            </a:r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1568450" y="2492375"/>
            <a:ext cx="5832475" cy="3457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5" name="object 4"/>
          <p:cNvSpPr>
            <a:spLocks/>
          </p:cNvSpPr>
          <p:nvPr/>
        </p:nvSpPr>
        <p:spPr bwMode="auto">
          <a:xfrm>
            <a:off x="1208088" y="2349500"/>
            <a:ext cx="6480175" cy="3671888"/>
          </a:xfrm>
          <a:custGeom>
            <a:avLst/>
            <a:gdLst/>
            <a:ahLst/>
            <a:cxnLst>
              <a:cxn ang="0">
                <a:pos x="0" y="3671316"/>
              </a:cxn>
              <a:cxn ang="0">
                <a:pos x="6480048" y="3671316"/>
              </a:cxn>
              <a:cxn ang="0">
                <a:pos x="6480048" y="0"/>
              </a:cxn>
              <a:cxn ang="0">
                <a:pos x="0" y="0"/>
              </a:cxn>
              <a:cxn ang="0">
                <a:pos x="0" y="3671316"/>
              </a:cxn>
            </a:cxnLst>
            <a:rect l="0" t="0" r="r" b="b"/>
            <a:pathLst>
              <a:path w="6480175" h="3671570">
                <a:moveTo>
                  <a:pt x="0" y="3671316"/>
                </a:moveTo>
                <a:lnTo>
                  <a:pt x="6480048" y="3671316"/>
                </a:lnTo>
                <a:lnTo>
                  <a:pt x="6480048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noFill/>
          <a:ln w="57912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6" name="object 5"/>
          <p:cNvSpPr>
            <a:spLocks/>
          </p:cNvSpPr>
          <p:nvPr/>
        </p:nvSpPr>
        <p:spPr bwMode="auto">
          <a:xfrm>
            <a:off x="1200150" y="5053013"/>
            <a:ext cx="1284288" cy="120650"/>
          </a:xfrm>
          <a:custGeom>
            <a:avLst/>
            <a:gdLst/>
            <a:ahLst/>
            <a:cxnLst>
              <a:cxn ang="0">
                <a:pos x="0" y="120395"/>
              </a:cxn>
              <a:cxn ang="0">
                <a:pos x="1283208" y="120395"/>
              </a:cxn>
              <a:cxn ang="0">
                <a:pos x="1283208" y="0"/>
              </a:cxn>
              <a:cxn ang="0">
                <a:pos x="0" y="0"/>
              </a:cxn>
              <a:cxn ang="0">
                <a:pos x="0" y="120395"/>
              </a:cxn>
            </a:cxnLst>
            <a:rect l="0" t="0" r="r" b="b"/>
            <a:pathLst>
              <a:path w="1283335" h="120650">
                <a:moveTo>
                  <a:pt x="0" y="120395"/>
                </a:moveTo>
                <a:lnTo>
                  <a:pt x="1283208" y="120395"/>
                </a:lnTo>
                <a:lnTo>
                  <a:pt x="128320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7" name="object 6"/>
          <p:cNvSpPr>
            <a:spLocks/>
          </p:cNvSpPr>
          <p:nvPr/>
        </p:nvSpPr>
        <p:spPr bwMode="auto">
          <a:xfrm>
            <a:off x="1138238" y="5113338"/>
            <a:ext cx="13477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7851" y="0"/>
              </a:cxn>
            </a:cxnLst>
            <a:rect l="0" t="0" r="r" b="b"/>
            <a:pathLst>
              <a:path w="1348105">
                <a:moveTo>
                  <a:pt x="0" y="0"/>
                </a:moveTo>
                <a:lnTo>
                  <a:pt x="1347851" y="0"/>
                </a:lnTo>
              </a:path>
            </a:pathLst>
          </a:custGeom>
          <a:noFill/>
          <a:ln w="38100">
            <a:solidFill>
              <a:srgbClr val="A6A6A6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8" name="object 7"/>
          <p:cNvSpPr>
            <a:spLocks/>
          </p:cNvSpPr>
          <p:nvPr/>
        </p:nvSpPr>
        <p:spPr bwMode="auto">
          <a:xfrm>
            <a:off x="6521450" y="5022850"/>
            <a:ext cx="1282700" cy="120650"/>
          </a:xfrm>
          <a:custGeom>
            <a:avLst/>
            <a:gdLst/>
            <a:ahLst/>
            <a:cxnLst>
              <a:cxn ang="0">
                <a:pos x="0" y="120396"/>
              </a:cxn>
              <a:cxn ang="0">
                <a:pos x="1283207" y="120396"/>
              </a:cxn>
              <a:cxn ang="0">
                <a:pos x="1283207" y="0"/>
              </a:cxn>
              <a:cxn ang="0">
                <a:pos x="0" y="0"/>
              </a:cxn>
              <a:cxn ang="0">
                <a:pos x="0" y="120396"/>
              </a:cxn>
            </a:cxnLst>
            <a:rect l="0" t="0" r="r" b="b"/>
            <a:pathLst>
              <a:path w="1283334" h="120650">
                <a:moveTo>
                  <a:pt x="0" y="120396"/>
                </a:moveTo>
                <a:lnTo>
                  <a:pt x="1283207" y="120396"/>
                </a:lnTo>
                <a:lnTo>
                  <a:pt x="1283207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9" name="object 8"/>
          <p:cNvSpPr>
            <a:spLocks/>
          </p:cNvSpPr>
          <p:nvPr/>
        </p:nvSpPr>
        <p:spPr bwMode="auto">
          <a:xfrm>
            <a:off x="6459538" y="5083175"/>
            <a:ext cx="1346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6200" y="0"/>
              </a:cxn>
            </a:cxnLst>
            <a:rect l="0" t="0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noFill/>
          <a:ln w="38100">
            <a:solidFill>
              <a:srgbClr val="A6A6A6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0" name="object 9"/>
          <p:cNvSpPr>
            <a:spLocks/>
          </p:cNvSpPr>
          <p:nvPr/>
        </p:nvSpPr>
        <p:spPr bwMode="auto">
          <a:xfrm>
            <a:off x="1403350" y="2411413"/>
            <a:ext cx="490538" cy="369887"/>
          </a:xfrm>
          <a:custGeom>
            <a:avLst/>
            <a:gdLst/>
            <a:ahLst/>
            <a:cxnLst>
              <a:cxn ang="0">
                <a:pos x="0" y="370332"/>
              </a:cxn>
              <a:cxn ang="0">
                <a:pos x="489203" y="370332"/>
              </a:cxn>
              <a:cxn ang="0">
                <a:pos x="489203" y="0"/>
              </a:cxn>
              <a:cxn ang="0">
                <a:pos x="0" y="0"/>
              </a:cxn>
              <a:cxn ang="0">
                <a:pos x="0" y="370332"/>
              </a:cxn>
            </a:cxnLst>
            <a:rect l="0" t="0" r="r" b="b"/>
            <a:pathLst>
              <a:path w="489585" h="370839">
                <a:moveTo>
                  <a:pt x="0" y="370332"/>
                </a:moveTo>
                <a:lnTo>
                  <a:pt x="489203" y="370332"/>
                </a:lnTo>
                <a:lnTo>
                  <a:pt x="48920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1" name="object 10"/>
          <p:cNvSpPr txBox="1">
            <a:spLocks noChangeArrowheads="1"/>
          </p:cNvSpPr>
          <p:nvPr/>
        </p:nvSpPr>
        <p:spPr bwMode="auto">
          <a:xfrm>
            <a:off x="1482725" y="2455863"/>
            <a:ext cx="3270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9162" name="object 11"/>
          <p:cNvSpPr>
            <a:spLocks/>
          </p:cNvSpPr>
          <p:nvPr/>
        </p:nvSpPr>
        <p:spPr bwMode="auto">
          <a:xfrm>
            <a:off x="3203575" y="3300413"/>
            <a:ext cx="2593975" cy="357187"/>
          </a:xfrm>
          <a:custGeom>
            <a:avLst/>
            <a:gdLst/>
            <a:ahLst/>
            <a:cxnLst>
              <a:cxn ang="0">
                <a:pos x="2413254" y="0"/>
              </a:cxn>
              <a:cxn ang="0">
                <a:pos x="2413254" y="66928"/>
              </a:cxn>
              <a:cxn ang="0">
                <a:pos x="0" y="66928"/>
              </a:cxn>
              <a:cxn ang="0">
                <a:pos x="0" y="291211"/>
              </a:cxn>
              <a:cxn ang="0">
                <a:pos x="2413254" y="291211"/>
              </a:cxn>
              <a:cxn ang="0">
                <a:pos x="2413254" y="358139"/>
              </a:cxn>
              <a:cxn ang="0">
                <a:pos x="2592324" y="179069"/>
              </a:cxn>
              <a:cxn ang="0">
                <a:pos x="2413254" y="0"/>
              </a:cxn>
            </a:cxnLst>
            <a:rect l="0" t="0" r="r" b="b"/>
            <a:pathLst>
              <a:path w="2592704" h="358139">
                <a:moveTo>
                  <a:pt x="2413254" y="0"/>
                </a:moveTo>
                <a:lnTo>
                  <a:pt x="2413254" y="66928"/>
                </a:lnTo>
                <a:lnTo>
                  <a:pt x="0" y="66928"/>
                </a:lnTo>
                <a:lnTo>
                  <a:pt x="0" y="291211"/>
                </a:lnTo>
                <a:lnTo>
                  <a:pt x="2413254" y="291211"/>
                </a:lnTo>
                <a:lnTo>
                  <a:pt x="2413254" y="358139"/>
                </a:lnTo>
                <a:lnTo>
                  <a:pt x="2592324" y="179069"/>
                </a:lnTo>
                <a:lnTo>
                  <a:pt x="2413254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3" name="object 12"/>
          <p:cNvSpPr>
            <a:spLocks/>
          </p:cNvSpPr>
          <p:nvPr/>
        </p:nvSpPr>
        <p:spPr bwMode="auto">
          <a:xfrm>
            <a:off x="3203575" y="3300413"/>
            <a:ext cx="2593975" cy="357187"/>
          </a:xfrm>
          <a:custGeom>
            <a:avLst/>
            <a:gdLst/>
            <a:ahLst/>
            <a:cxnLst>
              <a:cxn ang="0">
                <a:pos x="0" y="66928"/>
              </a:cxn>
              <a:cxn ang="0">
                <a:pos x="2413254" y="66928"/>
              </a:cxn>
              <a:cxn ang="0">
                <a:pos x="2413254" y="0"/>
              </a:cxn>
              <a:cxn ang="0">
                <a:pos x="2592324" y="179069"/>
              </a:cxn>
              <a:cxn ang="0">
                <a:pos x="2413254" y="358139"/>
              </a:cxn>
              <a:cxn ang="0">
                <a:pos x="2413254" y="291211"/>
              </a:cxn>
              <a:cxn ang="0">
                <a:pos x="0" y="291211"/>
              </a:cxn>
              <a:cxn ang="0">
                <a:pos x="0" y="66928"/>
              </a:cxn>
            </a:cxnLst>
            <a:rect l="0" t="0" r="r" b="b"/>
            <a:pathLst>
              <a:path w="2592704" h="358139">
                <a:moveTo>
                  <a:pt x="0" y="66928"/>
                </a:moveTo>
                <a:lnTo>
                  <a:pt x="2413254" y="66928"/>
                </a:lnTo>
                <a:lnTo>
                  <a:pt x="2413254" y="0"/>
                </a:lnTo>
                <a:lnTo>
                  <a:pt x="2592324" y="179069"/>
                </a:lnTo>
                <a:lnTo>
                  <a:pt x="2413254" y="358139"/>
                </a:lnTo>
                <a:lnTo>
                  <a:pt x="2413254" y="291211"/>
                </a:lnTo>
                <a:lnTo>
                  <a:pt x="0" y="291211"/>
                </a:lnTo>
                <a:lnTo>
                  <a:pt x="0" y="66928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4" name="object 13"/>
          <p:cNvSpPr>
            <a:spLocks/>
          </p:cNvSpPr>
          <p:nvPr/>
        </p:nvSpPr>
        <p:spPr bwMode="auto">
          <a:xfrm>
            <a:off x="5510213" y="1558925"/>
            <a:ext cx="1295400" cy="1727200"/>
          </a:xfrm>
          <a:custGeom>
            <a:avLst/>
            <a:gdLst/>
            <a:ahLst/>
            <a:cxnLst>
              <a:cxn ang="0">
                <a:pos x="0" y="1726691"/>
              </a:cxn>
              <a:cxn ang="0">
                <a:pos x="1295400" y="1726691"/>
              </a:cxn>
              <a:cxn ang="0">
                <a:pos x="1295400" y="0"/>
              </a:cxn>
              <a:cxn ang="0">
                <a:pos x="0" y="0"/>
              </a:cxn>
              <a:cxn ang="0">
                <a:pos x="0" y="1726691"/>
              </a:cxn>
            </a:cxnLst>
            <a:rect l="0" t="0" r="r" b="b"/>
            <a:pathLst>
              <a:path w="1295400" h="1727200">
                <a:moveTo>
                  <a:pt x="0" y="1726691"/>
                </a:moveTo>
                <a:lnTo>
                  <a:pt x="1295400" y="1726691"/>
                </a:lnTo>
                <a:lnTo>
                  <a:pt x="1295400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5" name="object 14"/>
          <p:cNvSpPr>
            <a:spLocks/>
          </p:cNvSpPr>
          <p:nvPr/>
        </p:nvSpPr>
        <p:spPr bwMode="auto">
          <a:xfrm>
            <a:off x="5510213" y="1558925"/>
            <a:ext cx="1295400" cy="1727200"/>
          </a:xfrm>
          <a:custGeom>
            <a:avLst/>
            <a:gdLst/>
            <a:ahLst/>
            <a:cxnLst>
              <a:cxn ang="0">
                <a:pos x="0" y="1726691"/>
              </a:cxn>
              <a:cxn ang="0">
                <a:pos x="1295400" y="1726691"/>
              </a:cxn>
              <a:cxn ang="0">
                <a:pos x="1295400" y="0"/>
              </a:cxn>
              <a:cxn ang="0">
                <a:pos x="0" y="0"/>
              </a:cxn>
              <a:cxn ang="0">
                <a:pos x="0" y="1726691"/>
              </a:cxn>
            </a:cxnLst>
            <a:rect l="0" t="0" r="r" b="b"/>
            <a:pathLst>
              <a:path w="1295400" h="1727200">
                <a:moveTo>
                  <a:pt x="0" y="1726691"/>
                </a:moveTo>
                <a:lnTo>
                  <a:pt x="1295400" y="1726691"/>
                </a:lnTo>
                <a:lnTo>
                  <a:pt x="1295400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6" name="object 15"/>
          <p:cNvSpPr>
            <a:spLocks noChangeArrowheads="1"/>
          </p:cNvSpPr>
          <p:nvPr/>
        </p:nvSpPr>
        <p:spPr bwMode="auto">
          <a:xfrm>
            <a:off x="5589588" y="1625600"/>
            <a:ext cx="1128712" cy="1590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7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E0B72B97-CC4C-4E0E-938A-C827CAA4E9E4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42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38560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Routing</a:t>
            </a:r>
            <a:r>
              <a:rPr spc="-12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Update</a:t>
            </a: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1371600" y="2286000"/>
            <a:ext cx="6400800" cy="3792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4C0A4987-9CE2-424A-A366-9243E4F3E8B6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43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</a:t>
            </a:r>
            <a:r>
              <a:rPr spc="-114" dirty="0"/>
              <a:t> </a:t>
            </a:r>
            <a:r>
              <a:rPr dirty="0"/>
              <a:t>Update</a:t>
            </a:r>
          </a:p>
        </p:txBody>
      </p:sp>
      <p:sp>
        <p:nvSpPr>
          <p:cNvPr id="51202" name="object 3"/>
          <p:cNvSpPr>
            <a:spLocks noChangeArrowheads="1"/>
          </p:cNvSpPr>
          <p:nvPr/>
        </p:nvSpPr>
        <p:spPr bwMode="auto">
          <a:xfrm>
            <a:off x="1568450" y="2492375"/>
            <a:ext cx="5832475" cy="3457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3" name="object 4"/>
          <p:cNvSpPr>
            <a:spLocks/>
          </p:cNvSpPr>
          <p:nvPr/>
        </p:nvSpPr>
        <p:spPr bwMode="auto">
          <a:xfrm>
            <a:off x="1208088" y="2349500"/>
            <a:ext cx="6480175" cy="3671888"/>
          </a:xfrm>
          <a:custGeom>
            <a:avLst/>
            <a:gdLst/>
            <a:ahLst/>
            <a:cxnLst>
              <a:cxn ang="0">
                <a:pos x="0" y="3671316"/>
              </a:cxn>
              <a:cxn ang="0">
                <a:pos x="6480048" y="3671316"/>
              </a:cxn>
              <a:cxn ang="0">
                <a:pos x="6480048" y="0"/>
              </a:cxn>
              <a:cxn ang="0">
                <a:pos x="0" y="0"/>
              </a:cxn>
              <a:cxn ang="0">
                <a:pos x="0" y="3671316"/>
              </a:cxn>
            </a:cxnLst>
            <a:rect l="0" t="0" r="r" b="b"/>
            <a:pathLst>
              <a:path w="6480175" h="3671570">
                <a:moveTo>
                  <a:pt x="0" y="3671316"/>
                </a:moveTo>
                <a:lnTo>
                  <a:pt x="6480048" y="3671316"/>
                </a:lnTo>
                <a:lnTo>
                  <a:pt x="6480048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noFill/>
          <a:ln w="57912">
            <a:solidFill>
              <a:srgbClr val="0071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4" name="object 5"/>
          <p:cNvSpPr>
            <a:spLocks/>
          </p:cNvSpPr>
          <p:nvPr/>
        </p:nvSpPr>
        <p:spPr bwMode="auto">
          <a:xfrm>
            <a:off x="1200150" y="5053013"/>
            <a:ext cx="1284288" cy="120650"/>
          </a:xfrm>
          <a:custGeom>
            <a:avLst/>
            <a:gdLst/>
            <a:ahLst/>
            <a:cxnLst>
              <a:cxn ang="0">
                <a:pos x="0" y="120395"/>
              </a:cxn>
              <a:cxn ang="0">
                <a:pos x="1283208" y="120395"/>
              </a:cxn>
              <a:cxn ang="0">
                <a:pos x="1283208" y="0"/>
              </a:cxn>
              <a:cxn ang="0">
                <a:pos x="0" y="0"/>
              </a:cxn>
              <a:cxn ang="0">
                <a:pos x="0" y="120395"/>
              </a:cxn>
            </a:cxnLst>
            <a:rect l="0" t="0" r="r" b="b"/>
            <a:pathLst>
              <a:path w="1283335" h="120650">
                <a:moveTo>
                  <a:pt x="0" y="120395"/>
                </a:moveTo>
                <a:lnTo>
                  <a:pt x="1283208" y="120395"/>
                </a:lnTo>
                <a:lnTo>
                  <a:pt x="128320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5" name="object 6"/>
          <p:cNvSpPr>
            <a:spLocks/>
          </p:cNvSpPr>
          <p:nvPr/>
        </p:nvSpPr>
        <p:spPr bwMode="auto">
          <a:xfrm>
            <a:off x="1138238" y="5113338"/>
            <a:ext cx="13477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7851" y="0"/>
              </a:cxn>
            </a:cxnLst>
            <a:rect l="0" t="0" r="r" b="b"/>
            <a:pathLst>
              <a:path w="1348105">
                <a:moveTo>
                  <a:pt x="0" y="0"/>
                </a:moveTo>
                <a:lnTo>
                  <a:pt x="1347851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6" name="object 7"/>
          <p:cNvSpPr>
            <a:spLocks/>
          </p:cNvSpPr>
          <p:nvPr/>
        </p:nvSpPr>
        <p:spPr bwMode="auto">
          <a:xfrm>
            <a:off x="6521450" y="5022850"/>
            <a:ext cx="1282700" cy="120650"/>
          </a:xfrm>
          <a:custGeom>
            <a:avLst/>
            <a:gdLst/>
            <a:ahLst/>
            <a:cxnLst>
              <a:cxn ang="0">
                <a:pos x="0" y="120396"/>
              </a:cxn>
              <a:cxn ang="0">
                <a:pos x="1283207" y="120396"/>
              </a:cxn>
              <a:cxn ang="0">
                <a:pos x="1283207" y="0"/>
              </a:cxn>
              <a:cxn ang="0">
                <a:pos x="0" y="0"/>
              </a:cxn>
              <a:cxn ang="0">
                <a:pos x="0" y="120396"/>
              </a:cxn>
            </a:cxnLst>
            <a:rect l="0" t="0" r="r" b="b"/>
            <a:pathLst>
              <a:path w="1283334" h="120650">
                <a:moveTo>
                  <a:pt x="0" y="120396"/>
                </a:moveTo>
                <a:lnTo>
                  <a:pt x="1283207" y="120396"/>
                </a:lnTo>
                <a:lnTo>
                  <a:pt x="1283207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7" name="object 8"/>
          <p:cNvSpPr>
            <a:spLocks/>
          </p:cNvSpPr>
          <p:nvPr/>
        </p:nvSpPr>
        <p:spPr bwMode="auto">
          <a:xfrm>
            <a:off x="6459538" y="5083175"/>
            <a:ext cx="1346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6200" y="0"/>
              </a:cxn>
            </a:cxnLst>
            <a:rect l="0" t="0" r="r" b="b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8" name="object 9"/>
          <p:cNvSpPr>
            <a:spLocks/>
          </p:cNvSpPr>
          <p:nvPr/>
        </p:nvSpPr>
        <p:spPr bwMode="auto">
          <a:xfrm>
            <a:off x="1403350" y="2411413"/>
            <a:ext cx="490538" cy="369887"/>
          </a:xfrm>
          <a:custGeom>
            <a:avLst/>
            <a:gdLst/>
            <a:ahLst/>
            <a:cxnLst>
              <a:cxn ang="0">
                <a:pos x="0" y="370332"/>
              </a:cxn>
              <a:cxn ang="0">
                <a:pos x="489203" y="370332"/>
              </a:cxn>
              <a:cxn ang="0">
                <a:pos x="489203" y="0"/>
              </a:cxn>
              <a:cxn ang="0">
                <a:pos x="0" y="0"/>
              </a:cxn>
              <a:cxn ang="0">
                <a:pos x="0" y="370332"/>
              </a:cxn>
            </a:cxnLst>
            <a:rect l="0" t="0" r="r" b="b"/>
            <a:pathLst>
              <a:path w="489585" h="370839">
                <a:moveTo>
                  <a:pt x="0" y="370332"/>
                </a:moveTo>
                <a:lnTo>
                  <a:pt x="489203" y="370332"/>
                </a:lnTo>
                <a:lnTo>
                  <a:pt x="48920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9" name="object 10"/>
          <p:cNvSpPr txBox="1">
            <a:spLocks noChangeArrowheads="1"/>
          </p:cNvSpPr>
          <p:nvPr/>
        </p:nvSpPr>
        <p:spPr bwMode="auto">
          <a:xfrm>
            <a:off x="1482725" y="2455863"/>
            <a:ext cx="3270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10" name="object 11"/>
          <p:cNvSpPr>
            <a:spLocks noChangeArrowheads="1"/>
          </p:cNvSpPr>
          <p:nvPr/>
        </p:nvSpPr>
        <p:spPr bwMode="auto">
          <a:xfrm>
            <a:off x="2351088" y="1584325"/>
            <a:ext cx="1152525" cy="1670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1" name="object 12"/>
          <p:cNvSpPr>
            <a:spLocks noChangeArrowheads="1"/>
          </p:cNvSpPr>
          <p:nvPr/>
        </p:nvSpPr>
        <p:spPr bwMode="auto">
          <a:xfrm>
            <a:off x="5508625" y="1560513"/>
            <a:ext cx="1150938" cy="16684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2" name="object 13"/>
          <p:cNvSpPr>
            <a:spLocks noChangeArrowheads="1"/>
          </p:cNvSpPr>
          <p:nvPr/>
        </p:nvSpPr>
        <p:spPr bwMode="auto">
          <a:xfrm>
            <a:off x="3924300" y="5013325"/>
            <a:ext cx="1252538" cy="18446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3" name="object 14"/>
          <p:cNvSpPr>
            <a:spLocks noChangeArrowheads="1"/>
          </p:cNvSpPr>
          <p:nvPr/>
        </p:nvSpPr>
        <p:spPr bwMode="auto">
          <a:xfrm>
            <a:off x="2339975" y="5491163"/>
            <a:ext cx="925513" cy="13398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4" name="object 15"/>
          <p:cNvSpPr>
            <a:spLocks noChangeArrowheads="1"/>
          </p:cNvSpPr>
          <p:nvPr/>
        </p:nvSpPr>
        <p:spPr bwMode="auto">
          <a:xfrm>
            <a:off x="5724525" y="5462588"/>
            <a:ext cx="954088" cy="13827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5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447A50C-8317-4A36-A162-B74CBE5366E0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44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Distance-Vector</a:t>
            </a:r>
            <a:r>
              <a:rPr spc="-140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671638"/>
            <a:ext cx="66325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 </a:t>
            </a:r>
            <a:r>
              <a:rPr sz="3200" spc="-5" dirty="0">
                <a:latin typeface="Tahoma"/>
                <a:cs typeface="Tahoma"/>
              </a:rPr>
              <a:t>Information </a:t>
            </a:r>
            <a:r>
              <a:rPr sz="3200" dirty="0">
                <a:latin typeface="Tahoma"/>
                <a:cs typeface="Tahoma"/>
              </a:rPr>
              <a:t>protocol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(RIP)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2227" name="object 4"/>
          <p:cNvSpPr>
            <a:spLocks noChangeArrowheads="1"/>
          </p:cNvSpPr>
          <p:nvPr/>
        </p:nvSpPr>
        <p:spPr bwMode="auto">
          <a:xfrm>
            <a:off x="1692275" y="2276475"/>
            <a:ext cx="5549900" cy="4332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227CE519-64CB-457D-B47C-FADF99E50505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45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625" y="893763"/>
            <a:ext cx="7594600" cy="415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60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Routing Information protocol</a:t>
            </a:r>
            <a:r>
              <a:rPr sz="32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(RIP)</a:t>
            </a:r>
            <a:endParaRPr sz="32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3050">
              <a:latin typeface="Times New Roman"/>
              <a:cs typeface="Times New Roman"/>
            </a:endParaRPr>
          </a:p>
          <a:p>
            <a:pPr marL="354965" indent="-342265"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solidFill>
                  <a:srgbClr val="008000"/>
                </a:solidFill>
                <a:latin typeface="Tahoma"/>
                <a:cs typeface="Tahoma"/>
              </a:rPr>
              <a:t>Simplest </a:t>
            </a:r>
            <a:r>
              <a:rPr sz="3200" dirty="0">
                <a:latin typeface="Tahoma"/>
                <a:cs typeface="Tahoma"/>
              </a:rPr>
              <a:t>dynamic </a:t>
            </a:r>
            <a:r>
              <a:rPr sz="3200" spc="-5" dirty="0">
                <a:latin typeface="Tahoma"/>
                <a:cs typeface="Tahoma"/>
              </a:rPr>
              <a:t>routing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Easy to configure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maintain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router </a:t>
            </a:r>
            <a:r>
              <a:rPr sz="3200" dirty="0">
                <a:latin typeface="Tahoma"/>
                <a:cs typeface="Tahoma"/>
              </a:rPr>
              <a:t>broadcasts its </a:t>
            </a:r>
            <a:r>
              <a:rPr sz="3200" spc="-5" dirty="0">
                <a:latin typeface="Tahoma"/>
                <a:cs typeface="Tahoma"/>
              </a:rPr>
              <a:t>entire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routing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table </a:t>
            </a:r>
            <a:r>
              <a:rPr sz="3200" dirty="0">
                <a:latin typeface="Tahoma"/>
                <a:cs typeface="Tahoma"/>
              </a:rPr>
              <a:t>frequently (</a:t>
            </a:r>
            <a:r>
              <a:rPr sz="3200" dirty="0">
                <a:solidFill>
                  <a:srgbClr val="008000"/>
                </a:solidFill>
                <a:latin typeface="Tahoma"/>
                <a:cs typeface="Tahoma"/>
              </a:rPr>
              <a:t>every 30</a:t>
            </a:r>
            <a:r>
              <a:rPr sz="3200" spc="-4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008000"/>
                </a:solidFill>
                <a:latin typeface="Tahoma"/>
                <a:cs typeface="Tahoma"/>
              </a:rPr>
              <a:t>seconds</a:t>
            </a:r>
            <a:r>
              <a:rPr sz="320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Broadcasting </a:t>
            </a:r>
            <a:r>
              <a:rPr sz="3200" dirty="0">
                <a:latin typeface="Tahoma"/>
                <a:cs typeface="Tahoma"/>
              </a:rPr>
              <a:t>makes RIP unsuitable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large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4211638" y="5699125"/>
            <a:ext cx="1079500" cy="581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ChangeArrowheads="1"/>
          </p:cNvSpPr>
          <p:nvPr/>
        </p:nvSpPr>
        <p:spPr bwMode="auto">
          <a:xfrm>
            <a:off x="2124075" y="5483225"/>
            <a:ext cx="863600" cy="465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2" name="object 5"/>
          <p:cNvSpPr>
            <a:spLocks/>
          </p:cNvSpPr>
          <p:nvPr/>
        </p:nvSpPr>
        <p:spPr bwMode="auto">
          <a:xfrm>
            <a:off x="2987675" y="5716588"/>
            <a:ext cx="1223963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4026" y="273050"/>
              </a:cxn>
            </a:cxnLst>
            <a:rect l="0" t="0" r="r" b="b"/>
            <a:pathLst>
              <a:path w="1224279" h="273050">
                <a:moveTo>
                  <a:pt x="0" y="0"/>
                </a:moveTo>
                <a:lnTo>
                  <a:pt x="1224026" y="273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3" name="object 6"/>
          <p:cNvSpPr>
            <a:spLocks noChangeArrowheads="1"/>
          </p:cNvSpPr>
          <p:nvPr/>
        </p:nvSpPr>
        <p:spPr bwMode="auto">
          <a:xfrm>
            <a:off x="6656388" y="5157788"/>
            <a:ext cx="863600" cy="465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4" name="object 7"/>
          <p:cNvSpPr>
            <a:spLocks/>
          </p:cNvSpPr>
          <p:nvPr/>
        </p:nvSpPr>
        <p:spPr bwMode="auto">
          <a:xfrm>
            <a:off x="5291138" y="5391150"/>
            <a:ext cx="1365250" cy="600075"/>
          </a:xfrm>
          <a:custGeom>
            <a:avLst/>
            <a:gdLst/>
            <a:ahLst/>
            <a:cxnLst>
              <a:cxn ang="0">
                <a:pos x="0" y="598487"/>
              </a:cxn>
              <a:cxn ang="0">
                <a:pos x="1365250" y="0"/>
              </a:cxn>
            </a:cxnLst>
            <a:rect l="0" t="0" r="r" b="b"/>
            <a:pathLst>
              <a:path w="1365250" h="598804">
                <a:moveTo>
                  <a:pt x="0" y="598487"/>
                </a:moveTo>
                <a:lnTo>
                  <a:pt x="13652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5" name="object 8"/>
          <p:cNvSpPr>
            <a:spLocks/>
          </p:cNvSpPr>
          <p:nvPr/>
        </p:nvSpPr>
        <p:spPr bwMode="auto">
          <a:xfrm>
            <a:off x="5286375" y="5307013"/>
            <a:ext cx="752475" cy="503237"/>
          </a:xfrm>
          <a:custGeom>
            <a:avLst/>
            <a:gdLst/>
            <a:ahLst/>
            <a:cxnLst>
              <a:cxn ang="0">
                <a:pos x="494411" y="0"/>
              </a:cxn>
              <a:cxn ang="0">
                <a:pos x="533907" y="81025"/>
              </a:cxn>
              <a:cxn ang="0">
                <a:pos x="0" y="341414"/>
              </a:cxn>
              <a:cxn ang="0">
                <a:pos x="78993" y="503364"/>
              </a:cxn>
              <a:cxn ang="0">
                <a:pos x="612901" y="242950"/>
              </a:cxn>
              <a:cxn ang="0">
                <a:pos x="684636" y="242950"/>
              </a:cxn>
              <a:cxn ang="0">
                <a:pos x="751459" y="75183"/>
              </a:cxn>
              <a:cxn ang="0">
                <a:pos x="494411" y="0"/>
              </a:cxn>
              <a:cxn ang="0">
                <a:pos x="684636" y="242950"/>
              </a:cxn>
              <a:cxn ang="0">
                <a:pos x="612901" y="242950"/>
              </a:cxn>
              <a:cxn ang="0">
                <a:pos x="652399" y="323888"/>
              </a:cxn>
              <a:cxn ang="0">
                <a:pos x="684636" y="242950"/>
              </a:cxn>
            </a:cxnLst>
            <a:rect l="0" t="0" r="r" b="b"/>
            <a:pathLst>
              <a:path w="751839" h="503554">
                <a:moveTo>
                  <a:pt x="494411" y="0"/>
                </a:moveTo>
                <a:lnTo>
                  <a:pt x="533907" y="81025"/>
                </a:lnTo>
                <a:lnTo>
                  <a:pt x="0" y="341414"/>
                </a:lnTo>
                <a:lnTo>
                  <a:pt x="78993" y="503364"/>
                </a:lnTo>
                <a:lnTo>
                  <a:pt x="612901" y="242950"/>
                </a:lnTo>
                <a:lnTo>
                  <a:pt x="684636" y="242950"/>
                </a:lnTo>
                <a:lnTo>
                  <a:pt x="751459" y="75183"/>
                </a:lnTo>
                <a:lnTo>
                  <a:pt x="494411" y="0"/>
                </a:lnTo>
                <a:close/>
              </a:path>
              <a:path w="751839" h="503554">
                <a:moveTo>
                  <a:pt x="684636" y="242950"/>
                </a:moveTo>
                <a:lnTo>
                  <a:pt x="612901" y="242950"/>
                </a:lnTo>
                <a:lnTo>
                  <a:pt x="652399" y="323888"/>
                </a:lnTo>
                <a:lnTo>
                  <a:pt x="684636" y="24295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6" name="object 9"/>
          <p:cNvSpPr>
            <a:spLocks/>
          </p:cNvSpPr>
          <p:nvPr/>
        </p:nvSpPr>
        <p:spPr bwMode="auto">
          <a:xfrm>
            <a:off x="5286375" y="5307013"/>
            <a:ext cx="752475" cy="503237"/>
          </a:xfrm>
          <a:custGeom>
            <a:avLst/>
            <a:gdLst/>
            <a:ahLst/>
            <a:cxnLst>
              <a:cxn ang="0">
                <a:pos x="0" y="341414"/>
              </a:cxn>
              <a:cxn ang="0">
                <a:pos x="533907" y="81025"/>
              </a:cxn>
              <a:cxn ang="0">
                <a:pos x="494411" y="0"/>
              </a:cxn>
              <a:cxn ang="0">
                <a:pos x="751459" y="75183"/>
              </a:cxn>
              <a:cxn ang="0">
                <a:pos x="652399" y="323888"/>
              </a:cxn>
              <a:cxn ang="0">
                <a:pos x="612901" y="242950"/>
              </a:cxn>
              <a:cxn ang="0">
                <a:pos x="78993" y="503364"/>
              </a:cxn>
              <a:cxn ang="0">
                <a:pos x="0" y="341414"/>
              </a:cxn>
            </a:cxnLst>
            <a:rect l="0" t="0" r="r" b="b"/>
            <a:pathLst>
              <a:path w="751839" h="503554">
                <a:moveTo>
                  <a:pt x="0" y="341414"/>
                </a:moveTo>
                <a:lnTo>
                  <a:pt x="533907" y="81025"/>
                </a:lnTo>
                <a:lnTo>
                  <a:pt x="494411" y="0"/>
                </a:lnTo>
                <a:lnTo>
                  <a:pt x="751459" y="75183"/>
                </a:lnTo>
                <a:lnTo>
                  <a:pt x="652399" y="323888"/>
                </a:lnTo>
                <a:lnTo>
                  <a:pt x="612901" y="242950"/>
                </a:lnTo>
                <a:lnTo>
                  <a:pt x="78993" y="503364"/>
                </a:lnTo>
                <a:lnTo>
                  <a:pt x="0" y="341414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7" name="object 10"/>
          <p:cNvSpPr>
            <a:spLocks/>
          </p:cNvSpPr>
          <p:nvPr/>
        </p:nvSpPr>
        <p:spPr bwMode="auto">
          <a:xfrm>
            <a:off x="3425825" y="5411788"/>
            <a:ext cx="793750" cy="387350"/>
          </a:xfrm>
          <a:custGeom>
            <a:avLst/>
            <a:gdLst/>
            <a:ahLst/>
            <a:cxnLst>
              <a:cxn ang="0">
                <a:pos x="782289" y="264337"/>
              </a:cxn>
              <a:cxn ang="0">
                <a:pos x="174878" y="264337"/>
              </a:cxn>
              <a:cxn ang="0">
                <a:pos x="756030" y="387870"/>
              </a:cxn>
              <a:cxn ang="0">
                <a:pos x="782289" y="264337"/>
              </a:cxn>
              <a:cxn ang="0">
                <a:pos x="231139" y="0"/>
              </a:cxn>
              <a:cxn ang="0">
                <a:pos x="0" y="135001"/>
              </a:cxn>
              <a:cxn ang="0">
                <a:pos x="156210" y="352463"/>
              </a:cxn>
              <a:cxn ang="0">
                <a:pos x="174878" y="264337"/>
              </a:cxn>
              <a:cxn ang="0">
                <a:pos x="782289" y="264337"/>
              </a:cxn>
              <a:cxn ang="0">
                <a:pos x="793496" y="211620"/>
              </a:cxn>
              <a:cxn ang="0">
                <a:pos x="212343" y="88138"/>
              </a:cxn>
              <a:cxn ang="0">
                <a:pos x="231139" y="0"/>
              </a:cxn>
            </a:cxnLst>
            <a:rect l="0" t="0" r="r" b="b"/>
            <a:pathLst>
              <a:path w="793750" h="387985">
                <a:moveTo>
                  <a:pt x="782289" y="264337"/>
                </a:moveTo>
                <a:lnTo>
                  <a:pt x="174878" y="264337"/>
                </a:lnTo>
                <a:lnTo>
                  <a:pt x="756030" y="387870"/>
                </a:lnTo>
                <a:lnTo>
                  <a:pt x="782289" y="264337"/>
                </a:lnTo>
                <a:close/>
              </a:path>
              <a:path w="793750" h="387985">
                <a:moveTo>
                  <a:pt x="231139" y="0"/>
                </a:moveTo>
                <a:lnTo>
                  <a:pt x="0" y="135001"/>
                </a:lnTo>
                <a:lnTo>
                  <a:pt x="156210" y="352463"/>
                </a:lnTo>
                <a:lnTo>
                  <a:pt x="174878" y="264337"/>
                </a:lnTo>
                <a:lnTo>
                  <a:pt x="782289" y="264337"/>
                </a:lnTo>
                <a:lnTo>
                  <a:pt x="793496" y="211620"/>
                </a:lnTo>
                <a:lnTo>
                  <a:pt x="212343" y="88138"/>
                </a:lnTo>
                <a:lnTo>
                  <a:pt x="23113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8" name="object 11"/>
          <p:cNvSpPr>
            <a:spLocks/>
          </p:cNvSpPr>
          <p:nvPr/>
        </p:nvSpPr>
        <p:spPr bwMode="auto">
          <a:xfrm>
            <a:off x="3425825" y="5411788"/>
            <a:ext cx="793750" cy="387350"/>
          </a:xfrm>
          <a:custGeom>
            <a:avLst/>
            <a:gdLst/>
            <a:ahLst/>
            <a:cxnLst>
              <a:cxn ang="0">
                <a:pos x="756030" y="387870"/>
              </a:cxn>
              <a:cxn ang="0">
                <a:pos x="174878" y="264337"/>
              </a:cxn>
              <a:cxn ang="0">
                <a:pos x="156210" y="352463"/>
              </a:cxn>
              <a:cxn ang="0">
                <a:pos x="0" y="135001"/>
              </a:cxn>
              <a:cxn ang="0">
                <a:pos x="231139" y="0"/>
              </a:cxn>
              <a:cxn ang="0">
                <a:pos x="212343" y="88138"/>
              </a:cxn>
              <a:cxn ang="0">
                <a:pos x="793496" y="211620"/>
              </a:cxn>
              <a:cxn ang="0">
                <a:pos x="756030" y="387870"/>
              </a:cxn>
            </a:cxnLst>
            <a:rect l="0" t="0" r="r" b="b"/>
            <a:pathLst>
              <a:path w="793750" h="387985">
                <a:moveTo>
                  <a:pt x="756030" y="387870"/>
                </a:moveTo>
                <a:lnTo>
                  <a:pt x="174878" y="264337"/>
                </a:lnTo>
                <a:lnTo>
                  <a:pt x="156210" y="352463"/>
                </a:lnTo>
                <a:lnTo>
                  <a:pt x="0" y="135001"/>
                </a:lnTo>
                <a:lnTo>
                  <a:pt x="231139" y="0"/>
                </a:lnTo>
                <a:lnTo>
                  <a:pt x="212343" y="88138"/>
                </a:lnTo>
                <a:lnTo>
                  <a:pt x="793496" y="211620"/>
                </a:lnTo>
                <a:lnTo>
                  <a:pt x="756030" y="38787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9" name="object 12"/>
          <p:cNvSpPr>
            <a:spLocks/>
          </p:cNvSpPr>
          <p:nvPr/>
        </p:nvSpPr>
        <p:spPr bwMode="auto">
          <a:xfrm>
            <a:off x="2974975" y="5865813"/>
            <a:ext cx="788988" cy="414337"/>
          </a:xfrm>
          <a:custGeom>
            <a:avLst/>
            <a:gdLst/>
            <a:ahLst/>
            <a:cxnLst>
              <a:cxn ang="0">
                <a:pos x="46481" y="0"/>
              </a:cxn>
              <a:cxn ang="0">
                <a:pos x="0" y="173278"/>
              </a:cxn>
              <a:cxn ang="0">
                <a:pos x="573913" y="327050"/>
              </a:cxn>
              <a:cxn ang="0">
                <a:pos x="550671" y="413689"/>
              </a:cxn>
              <a:cxn ang="0">
                <a:pos x="788416" y="291668"/>
              </a:cxn>
              <a:cxn ang="0">
                <a:pos x="699500" y="153771"/>
              </a:cxn>
              <a:cxn ang="0">
                <a:pos x="620394" y="153771"/>
              </a:cxn>
              <a:cxn ang="0">
                <a:pos x="46481" y="0"/>
              </a:cxn>
              <a:cxn ang="0">
                <a:pos x="643636" y="67132"/>
              </a:cxn>
              <a:cxn ang="0">
                <a:pos x="620394" y="153771"/>
              </a:cxn>
              <a:cxn ang="0">
                <a:pos x="699500" y="153771"/>
              </a:cxn>
              <a:cxn ang="0">
                <a:pos x="643636" y="67132"/>
              </a:cxn>
            </a:cxnLst>
            <a:rect l="0" t="0" r="r" b="b"/>
            <a:pathLst>
              <a:path w="788670" h="414020">
                <a:moveTo>
                  <a:pt x="46481" y="0"/>
                </a:moveTo>
                <a:lnTo>
                  <a:pt x="0" y="173278"/>
                </a:lnTo>
                <a:lnTo>
                  <a:pt x="573913" y="327050"/>
                </a:lnTo>
                <a:lnTo>
                  <a:pt x="550671" y="413689"/>
                </a:lnTo>
                <a:lnTo>
                  <a:pt x="788416" y="291668"/>
                </a:lnTo>
                <a:lnTo>
                  <a:pt x="699500" y="153771"/>
                </a:lnTo>
                <a:lnTo>
                  <a:pt x="620394" y="153771"/>
                </a:lnTo>
                <a:lnTo>
                  <a:pt x="46481" y="0"/>
                </a:lnTo>
                <a:close/>
              </a:path>
              <a:path w="788670" h="414020">
                <a:moveTo>
                  <a:pt x="643636" y="67132"/>
                </a:moveTo>
                <a:lnTo>
                  <a:pt x="620394" y="153771"/>
                </a:lnTo>
                <a:lnTo>
                  <a:pt x="699500" y="153771"/>
                </a:lnTo>
                <a:lnTo>
                  <a:pt x="643636" y="6713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0" name="object 13"/>
          <p:cNvSpPr>
            <a:spLocks/>
          </p:cNvSpPr>
          <p:nvPr/>
        </p:nvSpPr>
        <p:spPr bwMode="auto">
          <a:xfrm>
            <a:off x="2974975" y="5865813"/>
            <a:ext cx="788988" cy="414337"/>
          </a:xfrm>
          <a:custGeom>
            <a:avLst/>
            <a:gdLst/>
            <a:ahLst/>
            <a:cxnLst>
              <a:cxn ang="0">
                <a:pos x="46481" y="0"/>
              </a:cxn>
              <a:cxn ang="0">
                <a:pos x="620394" y="153771"/>
              </a:cxn>
              <a:cxn ang="0">
                <a:pos x="643636" y="67132"/>
              </a:cxn>
              <a:cxn ang="0">
                <a:pos x="788416" y="291668"/>
              </a:cxn>
              <a:cxn ang="0">
                <a:pos x="550671" y="413689"/>
              </a:cxn>
              <a:cxn ang="0">
                <a:pos x="573913" y="327050"/>
              </a:cxn>
              <a:cxn ang="0">
                <a:pos x="0" y="173278"/>
              </a:cxn>
              <a:cxn ang="0">
                <a:pos x="46481" y="0"/>
              </a:cxn>
            </a:cxnLst>
            <a:rect l="0" t="0" r="r" b="b"/>
            <a:pathLst>
              <a:path w="788670" h="414020">
                <a:moveTo>
                  <a:pt x="46481" y="0"/>
                </a:moveTo>
                <a:lnTo>
                  <a:pt x="620394" y="153771"/>
                </a:lnTo>
                <a:lnTo>
                  <a:pt x="643636" y="67132"/>
                </a:lnTo>
                <a:lnTo>
                  <a:pt x="788416" y="291668"/>
                </a:lnTo>
                <a:lnTo>
                  <a:pt x="550671" y="413689"/>
                </a:lnTo>
                <a:lnTo>
                  <a:pt x="573913" y="327050"/>
                </a:lnTo>
                <a:lnTo>
                  <a:pt x="0" y="173278"/>
                </a:lnTo>
                <a:lnTo>
                  <a:pt x="46481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1" name="object 14"/>
          <p:cNvSpPr>
            <a:spLocks/>
          </p:cNvSpPr>
          <p:nvPr/>
        </p:nvSpPr>
        <p:spPr bwMode="auto">
          <a:xfrm>
            <a:off x="5973763" y="5591175"/>
            <a:ext cx="757237" cy="495300"/>
          </a:xfrm>
          <a:custGeom>
            <a:avLst/>
            <a:gdLst/>
            <a:ahLst/>
            <a:cxnLst>
              <a:cxn ang="0">
                <a:pos x="103758" y="169799"/>
              </a:cxn>
              <a:cxn ang="0">
                <a:pos x="0" y="416064"/>
              </a:cxn>
              <a:cxn ang="0">
                <a:pos x="255269" y="494957"/>
              </a:cxn>
              <a:cxn ang="0">
                <a:pos x="217424" y="413664"/>
              </a:cxn>
              <a:cxn ang="0">
                <a:pos x="566097" y="251079"/>
              </a:cxn>
              <a:cxn ang="0">
                <a:pos x="141604" y="251079"/>
              </a:cxn>
              <a:cxn ang="0">
                <a:pos x="103758" y="169799"/>
              </a:cxn>
              <a:cxn ang="0">
                <a:pos x="680085" y="0"/>
              </a:cxn>
              <a:cxn ang="0">
                <a:pos x="141604" y="251079"/>
              </a:cxn>
              <a:cxn ang="0">
                <a:pos x="566097" y="251079"/>
              </a:cxn>
              <a:cxn ang="0">
                <a:pos x="755904" y="162572"/>
              </a:cxn>
              <a:cxn ang="0">
                <a:pos x="680085" y="0"/>
              </a:cxn>
            </a:cxnLst>
            <a:rect l="0" t="0" r="r" b="b"/>
            <a:pathLst>
              <a:path w="756284" h="495300">
                <a:moveTo>
                  <a:pt x="103758" y="169799"/>
                </a:moveTo>
                <a:lnTo>
                  <a:pt x="0" y="416064"/>
                </a:lnTo>
                <a:lnTo>
                  <a:pt x="255269" y="494957"/>
                </a:lnTo>
                <a:lnTo>
                  <a:pt x="217424" y="413664"/>
                </a:lnTo>
                <a:lnTo>
                  <a:pt x="566097" y="251079"/>
                </a:lnTo>
                <a:lnTo>
                  <a:pt x="141604" y="251079"/>
                </a:lnTo>
                <a:lnTo>
                  <a:pt x="103758" y="169799"/>
                </a:lnTo>
                <a:close/>
              </a:path>
              <a:path w="756284" h="495300">
                <a:moveTo>
                  <a:pt x="680085" y="0"/>
                </a:moveTo>
                <a:lnTo>
                  <a:pt x="141604" y="251079"/>
                </a:lnTo>
                <a:lnTo>
                  <a:pt x="566097" y="251079"/>
                </a:lnTo>
                <a:lnTo>
                  <a:pt x="755904" y="162572"/>
                </a:lnTo>
                <a:lnTo>
                  <a:pt x="68008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2" name="object 15"/>
          <p:cNvSpPr>
            <a:spLocks/>
          </p:cNvSpPr>
          <p:nvPr/>
        </p:nvSpPr>
        <p:spPr bwMode="auto">
          <a:xfrm>
            <a:off x="5973763" y="5591175"/>
            <a:ext cx="757237" cy="495300"/>
          </a:xfrm>
          <a:custGeom>
            <a:avLst/>
            <a:gdLst/>
            <a:ahLst/>
            <a:cxnLst>
              <a:cxn ang="0">
                <a:pos x="755904" y="162572"/>
              </a:cxn>
              <a:cxn ang="0">
                <a:pos x="217424" y="413664"/>
              </a:cxn>
              <a:cxn ang="0">
                <a:pos x="255269" y="494957"/>
              </a:cxn>
              <a:cxn ang="0">
                <a:pos x="0" y="416064"/>
              </a:cxn>
              <a:cxn ang="0">
                <a:pos x="103758" y="169799"/>
              </a:cxn>
              <a:cxn ang="0">
                <a:pos x="141604" y="251079"/>
              </a:cxn>
              <a:cxn ang="0">
                <a:pos x="680085" y="0"/>
              </a:cxn>
              <a:cxn ang="0">
                <a:pos x="755904" y="162572"/>
              </a:cxn>
            </a:cxnLst>
            <a:rect l="0" t="0" r="r" b="b"/>
            <a:pathLst>
              <a:path w="756284" h="495300">
                <a:moveTo>
                  <a:pt x="755904" y="162572"/>
                </a:moveTo>
                <a:lnTo>
                  <a:pt x="217424" y="413664"/>
                </a:lnTo>
                <a:lnTo>
                  <a:pt x="255269" y="494957"/>
                </a:lnTo>
                <a:lnTo>
                  <a:pt x="0" y="416064"/>
                </a:lnTo>
                <a:lnTo>
                  <a:pt x="103758" y="169799"/>
                </a:lnTo>
                <a:lnTo>
                  <a:pt x="141604" y="251079"/>
                </a:lnTo>
                <a:lnTo>
                  <a:pt x="680085" y="0"/>
                </a:lnTo>
                <a:lnTo>
                  <a:pt x="755904" y="162572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3" name="object 16"/>
          <p:cNvSpPr>
            <a:spLocks noChangeArrowheads="1"/>
          </p:cNvSpPr>
          <p:nvPr/>
        </p:nvSpPr>
        <p:spPr bwMode="auto">
          <a:xfrm>
            <a:off x="7740650" y="331788"/>
            <a:ext cx="1223963" cy="1225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64" name="object 17"/>
          <p:cNvSpPr>
            <a:spLocks/>
          </p:cNvSpPr>
          <p:nvPr/>
        </p:nvSpPr>
        <p:spPr bwMode="auto">
          <a:xfrm>
            <a:off x="7740650" y="331788"/>
            <a:ext cx="1223963" cy="143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4152" y="1440180"/>
              </a:cxn>
            </a:cxnLst>
            <a:rect l="0" t="0" r="r" b="b"/>
            <a:pathLst>
              <a:path w="1224279" h="1440180">
                <a:moveTo>
                  <a:pt x="0" y="0"/>
                </a:moveTo>
                <a:lnTo>
                  <a:pt x="1224152" y="1440180"/>
                </a:lnTo>
              </a:path>
            </a:pathLst>
          </a:custGeom>
          <a:noFill/>
          <a:ln w="57912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5" name="object 18"/>
          <p:cNvSpPr>
            <a:spLocks/>
          </p:cNvSpPr>
          <p:nvPr/>
        </p:nvSpPr>
        <p:spPr bwMode="auto">
          <a:xfrm>
            <a:off x="7812088" y="476250"/>
            <a:ext cx="1331912" cy="1152525"/>
          </a:xfrm>
          <a:custGeom>
            <a:avLst/>
            <a:gdLst/>
            <a:ahLst/>
            <a:cxnLst>
              <a:cxn ang="0">
                <a:pos x="0" y="1152143"/>
              </a:cxn>
              <a:cxn ang="0">
                <a:pos x="1331595" y="0"/>
              </a:cxn>
            </a:cxnLst>
            <a:rect l="0" t="0" r="r" b="b"/>
            <a:pathLst>
              <a:path w="1331595" h="1152525">
                <a:moveTo>
                  <a:pt x="0" y="1152143"/>
                </a:moveTo>
                <a:lnTo>
                  <a:pt x="1331595" y="0"/>
                </a:lnTo>
              </a:path>
            </a:pathLst>
          </a:custGeom>
          <a:noFill/>
          <a:ln w="57912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6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594FB7E3-5028-4AC7-8EAD-7C701637B386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46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 txBox="1">
            <a:spLocks noChangeArrowheads="1"/>
          </p:cNvSpPr>
          <p:nvPr/>
        </p:nvSpPr>
        <p:spPr bwMode="auto">
          <a:xfrm>
            <a:off x="1230313" y="644525"/>
            <a:ext cx="890587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5250"/>
              </a:lnSpc>
            </a:pPr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RIP</a:t>
            </a:r>
            <a:endParaRPr lang="th-TH" sz="4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6625" y="1830388"/>
            <a:ext cx="7218363" cy="427037"/>
          </a:xfrm>
        </p:spPr>
        <p:txBody>
          <a:bodyPr rtlCol="0"/>
          <a:lstStyle/>
          <a:p>
            <a:pPr marL="354965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solidFill>
                  <a:srgbClr val="000000"/>
                </a:solidFill>
              </a:rPr>
              <a:t>Broadcasts go to hosts as </a:t>
            </a:r>
            <a:r>
              <a:rPr sz="2800" spc="-10" dirty="0">
                <a:solidFill>
                  <a:srgbClr val="000000"/>
                </a:solidFill>
              </a:rPr>
              <a:t>well </a:t>
            </a:r>
            <a:r>
              <a:rPr sz="2800" spc="-5" dirty="0">
                <a:solidFill>
                  <a:srgbClr val="000000"/>
                </a:solidFill>
              </a:rPr>
              <a:t>as to</a:t>
            </a:r>
            <a:r>
              <a:rPr sz="2800" spc="9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routers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36625" y="2343150"/>
            <a:ext cx="7485063" cy="268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RIP interrupts hosts frequently, slowing them  down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RIP routing table has a field to indicate the  number of router hops to a distant host</a:t>
            </a:r>
          </a:p>
          <a:p>
            <a:pPr marL="354013" indent="-341313">
              <a:lnSpc>
                <a:spcPts val="32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 RIP maximum is 15 hops</a:t>
            </a:r>
          </a:p>
          <a:p>
            <a:pPr marL="354013" indent="-341313">
              <a:lnSpc>
                <a:spcPts val="3200"/>
              </a:lnSpc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Farther networks are ignored</a:t>
            </a:r>
          </a:p>
        </p:txBody>
      </p:sp>
      <p:sp>
        <p:nvSpPr>
          <p:cNvPr id="54276" name="object 5"/>
          <p:cNvSpPr>
            <a:spLocks noChangeArrowheads="1"/>
          </p:cNvSpPr>
          <p:nvPr/>
        </p:nvSpPr>
        <p:spPr bwMode="auto">
          <a:xfrm>
            <a:off x="3856038" y="5992813"/>
            <a:ext cx="1079500" cy="581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7" name="object 6"/>
          <p:cNvSpPr>
            <a:spLocks noChangeArrowheads="1"/>
          </p:cNvSpPr>
          <p:nvPr/>
        </p:nvSpPr>
        <p:spPr bwMode="auto">
          <a:xfrm>
            <a:off x="1768475" y="5776913"/>
            <a:ext cx="863600" cy="465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8" name="object 7"/>
          <p:cNvSpPr>
            <a:spLocks/>
          </p:cNvSpPr>
          <p:nvPr/>
        </p:nvSpPr>
        <p:spPr bwMode="auto">
          <a:xfrm>
            <a:off x="2632075" y="6010275"/>
            <a:ext cx="1223963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4026" y="273050"/>
              </a:cxn>
            </a:cxnLst>
            <a:rect l="0" t="0" r="r" b="b"/>
            <a:pathLst>
              <a:path w="1224279" h="273050">
                <a:moveTo>
                  <a:pt x="0" y="0"/>
                </a:moveTo>
                <a:lnTo>
                  <a:pt x="1224026" y="273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9" name="object 8"/>
          <p:cNvSpPr>
            <a:spLocks/>
          </p:cNvSpPr>
          <p:nvPr/>
        </p:nvSpPr>
        <p:spPr bwMode="auto">
          <a:xfrm>
            <a:off x="4935538" y="5684838"/>
            <a:ext cx="1365250" cy="598487"/>
          </a:xfrm>
          <a:custGeom>
            <a:avLst/>
            <a:gdLst/>
            <a:ahLst/>
            <a:cxnLst>
              <a:cxn ang="0">
                <a:pos x="0" y="598487"/>
              </a:cxn>
              <a:cxn ang="0">
                <a:pos x="1365250" y="0"/>
              </a:cxn>
            </a:cxnLst>
            <a:rect l="0" t="0" r="r" b="b"/>
            <a:pathLst>
              <a:path w="1365250" h="598804">
                <a:moveTo>
                  <a:pt x="0" y="598487"/>
                </a:moveTo>
                <a:lnTo>
                  <a:pt x="13652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0" name="object 9"/>
          <p:cNvSpPr>
            <a:spLocks noChangeArrowheads="1"/>
          </p:cNvSpPr>
          <p:nvPr/>
        </p:nvSpPr>
        <p:spPr bwMode="auto">
          <a:xfrm>
            <a:off x="6300788" y="5091113"/>
            <a:ext cx="990600" cy="923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81" name="object 10"/>
          <p:cNvSpPr>
            <a:spLocks/>
          </p:cNvSpPr>
          <p:nvPr/>
        </p:nvSpPr>
        <p:spPr bwMode="auto">
          <a:xfrm>
            <a:off x="4932363" y="5600700"/>
            <a:ext cx="752475" cy="503238"/>
          </a:xfrm>
          <a:custGeom>
            <a:avLst/>
            <a:gdLst/>
            <a:ahLst/>
            <a:cxnLst>
              <a:cxn ang="0">
                <a:pos x="494538" y="0"/>
              </a:cxn>
              <a:cxn ang="0">
                <a:pos x="534035" y="80975"/>
              </a:cxn>
              <a:cxn ang="0">
                <a:pos x="0" y="341414"/>
              </a:cxn>
              <a:cxn ang="0">
                <a:pos x="78993" y="503364"/>
              </a:cxn>
              <a:cxn ang="0">
                <a:pos x="613028" y="242912"/>
              </a:cxn>
              <a:cxn ang="0">
                <a:pos x="684730" y="242912"/>
              </a:cxn>
              <a:cxn ang="0">
                <a:pos x="751458" y="75133"/>
              </a:cxn>
              <a:cxn ang="0">
                <a:pos x="494538" y="0"/>
              </a:cxn>
              <a:cxn ang="0">
                <a:pos x="684730" y="242912"/>
              </a:cxn>
              <a:cxn ang="0">
                <a:pos x="613028" y="242912"/>
              </a:cxn>
              <a:cxn ang="0">
                <a:pos x="652526" y="323888"/>
              </a:cxn>
              <a:cxn ang="0">
                <a:pos x="684730" y="242912"/>
              </a:cxn>
            </a:cxnLst>
            <a:rect l="0" t="0" r="r" b="b"/>
            <a:pathLst>
              <a:path w="751839" h="503554">
                <a:moveTo>
                  <a:pt x="494538" y="0"/>
                </a:moveTo>
                <a:lnTo>
                  <a:pt x="534035" y="80975"/>
                </a:lnTo>
                <a:lnTo>
                  <a:pt x="0" y="341414"/>
                </a:lnTo>
                <a:lnTo>
                  <a:pt x="78993" y="503364"/>
                </a:lnTo>
                <a:lnTo>
                  <a:pt x="613028" y="242912"/>
                </a:lnTo>
                <a:lnTo>
                  <a:pt x="684730" y="242912"/>
                </a:lnTo>
                <a:lnTo>
                  <a:pt x="751458" y="75133"/>
                </a:lnTo>
                <a:lnTo>
                  <a:pt x="494538" y="0"/>
                </a:lnTo>
                <a:close/>
              </a:path>
              <a:path w="751839" h="503554">
                <a:moveTo>
                  <a:pt x="684730" y="242912"/>
                </a:moveTo>
                <a:lnTo>
                  <a:pt x="613028" y="242912"/>
                </a:lnTo>
                <a:lnTo>
                  <a:pt x="652526" y="323888"/>
                </a:lnTo>
                <a:lnTo>
                  <a:pt x="684730" y="24291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2" name="object 11"/>
          <p:cNvSpPr>
            <a:spLocks/>
          </p:cNvSpPr>
          <p:nvPr/>
        </p:nvSpPr>
        <p:spPr bwMode="auto">
          <a:xfrm>
            <a:off x="4932363" y="5600700"/>
            <a:ext cx="752475" cy="503238"/>
          </a:xfrm>
          <a:custGeom>
            <a:avLst/>
            <a:gdLst/>
            <a:ahLst/>
            <a:cxnLst>
              <a:cxn ang="0">
                <a:pos x="0" y="341414"/>
              </a:cxn>
              <a:cxn ang="0">
                <a:pos x="534035" y="80975"/>
              </a:cxn>
              <a:cxn ang="0">
                <a:pos x="494538" y="0"/>
              </a:cxn>
              <a:cxn ang="0">
                <a:pos x="751458" y="75133"/>
              </a:cxn>
              <a:cxn ang="0">
                <a:pos x="652526" y="323888"/>
              </a:cxn>
              <a:cxn ang="0">
                <a:pos x="613028" y="242912"/>
              </a:cxn>
              <a:cxn ang="0">
                <a:pos x="78993" y="503364"/>
              </a:cxn>
              <a:cxn ang="0">
                <a:pos x="0" y="341414"/>
              </a:cxn>
            </a:cxnLst>
            <a:rect l="0" t="0" r="r" b="b"/>
            <a:pathLst>
              <a:path w="751839" h="503554">
                <a:moveTo>
                  <a:pt x="0" y="341414"/>
                </a:moveTo>
                <a:lnTo>
                  <a:pt x="534035" y="80975"/>
                </a:lnTo>
                <a:lnTo>
                  <a:pt x="494538" y="0"/>
                </a:lnTo>
                <a:lnTo>
                  <a:pt x="751458" y="75133"/>
                </a:lnTo>
                <a:lnTo>
                  <a:pt x="652526" y="323888"/>
                </a:lnTo>
                <a:lnTo>
                  <a:pt x="613028" y="242912"/>
                </a:lnTo>
                <a:lnTo>
                  <a:pt x="78993" y="503364"/>
                </a:lnTo>
                <a:lnTo>
                  <a:pt x="0" y="341414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3" name="object 12"/>
          <p:cNvSpPr>
            <a:spLocks/>
          </p:cNvSpPr>
          <p:nvPr/>
        </p:nvSpPr>
        <p:spPr bwMode="auto">
          <a:xfrm>
            <a:off x="3070225" y="5705475"/>
            <a:ext cx="793750" cy="387350"/>
          </a:xfrm>
          <a:custGeom>
            <a:avLst/>
            <a:gdLst/>
            <a:ahLst/>
            <a:cxnLst>
              <a:cxn ang="0">
                <a:pos x="782289" y="264363"/>
              </a:cxn>
              <a:cxn ang="0">
                <a:pos x="174879" y="264363"/>
              </a:cxn>
              <a:cxn ang="0">
                <a:pos x="756030" y="387896"/>
              </a:cxn>
              <a:cxn ang="0">
                <a:pos x="782289" y="264363"/>
              </a:cxn>
              <a:cxn ang="0">
                <a:pos x="231139" y="0"/>
              </a:cxn>
              <a:cxn ang="0">
                <a:pos x="0" y="135064"/>
              </a:cxn>
              <a:cxn ang="0">
                <a:pos x="156210" y="352488"/>
              </a:cxn>
              <a:cxn ang="0">
                <a:pos x="174879" y="264363"/>
              </a:cxn>
              <a:cxn ang="0">
                <a:pos x="782289" y="264363"/>
              </a:cxn>
              <a:cxn ang="0">
                <a:pos x="793496" y="211645"/>
              </a:cxn>
              <a:cxn ang="0">
                <a:pos x="212343" y="88125"/>
              </a:cxn>
              <a:cxn ang="0">
                <a:pos x="231139" y="0"/>
              </a:cxn>
            </a:cxnLst>
            <a:rect l="0" t="0" r="r" b="b"/>
            <a:pathLst>
              <a:path w="793750" h="387985">
                <a:moveTo>
                  <a:pt x="782289" y="264363"/>
                </a:moveTo>
                <a:lnTo>
                  <a:pt x="174879" y="264363"/>
                </a:lnTo>
                <a:lnTo>
                  <a:pt x="756030" y="387896"/>
                </a:lnTo>
                <a:lnTo>
                  <a:pt x="782289" y="264363"/>
                </a:lnTo>
                <a:close/>
              </a:path>
              <a:path w="793750" h="387985">
                <a:moveTo>
                  <a:pt x="231139" y="0"/>
                </a:moveTo>
                <a:lnTo>
                  <a:pt x="0" y="135064"/>
                </a:lnTo>
                <a:lnTo>
                  <a:pt x="156210" y="352488"/>
                </a:lnTo>
                <a:lnTo>
                  <a:pt x="174879" y="264363"/>
                </a:lnTo>
                <a:lnTo>
                  <a:pt x="782289" y="264363"/>
                </a:lnTo>
                <a:lnTo>
                  <a:pt x="793496" y="211645"/>
                </a:lnTo>
                <a:lnTo>
                  <a:pt x="212343" y="88125"/>
                </a:lnTo>
                <a:lnTo>
                  <a:pt x="23113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4" name="object 13"/>
          <p:cNvSpPr>
            <a:spLocks/>
          </p:cNvSpPr>
          <p:nvPr/>
        </p:nvSpPr>
        <p:spPr bwMode="auto">
          <a:xfrm>
            <a:off x="3070225" y="5705475"/>
            <a:ext cx="793750" cy="387350"/>
          </a:xfrm>
          <a:custGeom>
            <a:avLst/>
            <a:gdLst/>
            <a:ahLst/>
            <a:cxnLst>
              <a:cxn ang="0">
                <a:pos x="756030" y="387896"/>
              </a:cxn>
              <a:cxn ang="0">
                <a:pos x="174879" y="264363"/>
              </a:cxn>
              <a:cxn ang="0">
                <a:pos x="156210" y="352488"/>
              </a:cxn>
              <a:cxn ang="0">
                <a:pos x="0" y="135064"/>
              </a:cxn>
              <a:cxn ang="0">
                <a:pos x="231139" y="0"/>
              </a:cxn>
              <a:cxn ang="0">
                <a:pos x="212343" y="88125"/>
              </a:cxn>
              <a:cxn ang="0">
                <a:pos x="793496" y="211645"/>
              </a:cxn>
              <a:cxn ang="0">
                <a:pos x="756030" y="387896"/>
              </a:cxn>
            </a:cxnLst>
            <a:rect l="0" t="0" r="r" b="b"/>
            <a:pathLst>
              <a:path w="793750" h="387985">
                <a:moveTo>
                  <a:pt x="756030" y="387896"/>
                </a:moveTo>
                <a:lnTo>
                  <a:pt x="174879" y="264363"/>
                </a:lnTo>
                <a:lnTo>
                  <a:pt x="156210" y="352488"/>
                </a:lnTo>
                <a:lnTo>
                  <a:pt x="0" y="135064"/>
                </a:lnTo>
                <a:lnTo>
                  <a:pt x="231139" y="0"/>
                </a:lnTo>
                <a:lnTo>
                  <a:pt x="212343" y="88125"/>
                </a:lnTo>
                <a:lnTo>
                  <a:pt x="793496" y="211645"/>
                </a:lnTo>
                <a:lnTo>
                  <a:pt x="756030" y="387896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5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388601F-286C-4631-8555-3EE111885086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RIP</a:t>
            </a:r>
            <a:r>
              <a:rPr spc="-100" dirty="0"/>
              <a:t> </a:t>
            </a:r>
            <a:r>
              <a:rPr spc="-5" dirty="0"/>
              <a:t>Encapsulation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156209" rtlCol="0"/>
          <a:lstStyle/>
          <a:p>
            <a:pPr marL="989965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spc="-5" dirty="0"/>
              <a:t>Carried </a:t>
            </a:r>
            <a:r>
              <a:rPr dirty="0"/>
              <a:t>in data </a:t>
            </a:r>
            <a:r>
              <a:rPr spc="-5" dirty="0"/>
              <a:t>field </a:t>
            </a:r>
            <a:r>
              <a:rPr dirty="0"/>
              <a:t>of UDP</a:t>
            </a:r>
            <a:r>
              <a:rPr spc="-10" dirty="0"/>
              <a:t> </a:t>
            </a:r>
            <a:r>
              <a:rPr dirty="0"/>
              <a:t>datagram</a:t>
            </a:r>
          </a:p>
          <a:p>
            <a:pPr marL="1391285" lvl="1" indent="-287020" eaLnBrk="1" fontAlgn="auto" hangingPunct="1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91920" algn="l"/>
                <a:tab pos="13925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Port number is</a:t>
            </a:r>
            <a:r>
              <a:rPr sz="2800" spc="-4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520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89965" indent="-342265" eaLnBrk="1" fontAlgn="auto" hangingPunct="1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dirty="0"/>
              <a:t>UDP is unreliable, </a:t>
            </a:r>
            <a:r>
              <a:rPr spc="-5" dirty="0"/>
              <a:t>so </a:t>
            </a:r>
            <a:r>
              <a:rPr dirty="0"/>
              <a:t>RIP messages</a:t>
            </a:r>
            <a:r>
              <a:rPr spc="-90" dirty="0"/>
              <a:t> </a:t>
            </a:r>
            <a:r>
              <a:rPr dirty="0"/>
              <a:t>do</a:t>
            </a:r>
          </a:p>
          <a:p>
            <a:pPr marL="989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not </a:t>
            </a:r>
            <a:r>
              <a:rPr spc="-5" dirty="0"/>
              <a:t>always </a:t>
            </a:r>
            <a:r>
              <a:rPr dirty="0"/>
              <a:t>get</a:t>
            </a:r>
            <a:r>
              <a:rPr spc="-40" dirty="0"/>
              <a:t> </a:t>
            </a:r>
            <a:r>
              <a:rPr spc="-5" dirty="0"/>
              <a:t>through</a:t>
            </a:r>
          </a:p>
          <a:p>
            <a:pPr marL="989965" indent="-342265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dirty="0"/>
              <a:t>A </a:t>
            </a:r>
            <a:r>
              <a:rPr spc="-5" dirty="0"/>
              <a:t>single </a:t>
            </a:r>
            <a:r>
              <a:rPr dirty="0"/>
              <a:t>lost RIP </a:t>
            </a:r>
            <a:r>
              <a:rPr spc="-5" dirty="0"/>
              <a:t>message </a:t>
            </a:r>
            <a:r>
              <a:rPr dirty="0"/>
              <a:t>does little or</a:t>
            </a:r>
            <a:r>
              <a:rPr spc="-45" dirty="0"/>
              <a:t> </a:t>
            </a:r>
            <a:r>
              <a:rPr dirty="0"/>
              <a:t>no</a:t>
            </a:r>
          </a:p>
          <a:p>
            <a:pPr marL="989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harm</a:t>
            </a:r>
          </a:p>
        </p:txBody>
      </p:sp>
      <p:sp>
        <p:nvSpPr>
          <p:cNvPr id="55299" name="object 4"/>
          <p:cNvSpPr>
            <a:spLocks/>
          </p:cNvSpPr>
          <p:nvPr/>
        </p:nvSpPr>
        <p:spPr bwMode="auto">
          <a:xfrm>
            <a:off x="1439863" y="5143500"/>
            <a:ext cx="1752600" cy="838200"/>
          </a:xfrm>
          <a:custGeom>
            <a:avLst/>
            <a:gdLst/>
            <a:ahLst/>
            <a:cxnLst>
              <a:cxn ang="0">
                <a:pos x="0" y="838200"/>
              </a:cxn>
              <a:cxn ang="0">
                <a:pos x="1752600" y="838200"/>
              </a:cxn>
              <a:cxn ang="0">
                <a:pos x="1752600" y="0"/>
              </a:cxn>
              <a:cxn ang="0">
                <a:pos x="0" y="0"/>
              </a:cxn>
              <a:cxn ang="0">
                <a:pos x="0" y="838200"/>
              </a:cxn>
            </a:cxnLst>
            <a:rect l="0" t="0" r="r" b="b"/>
            <a:pathLst>
              <a:path w="1752600" h="838200">
                <a:moveTo>
                  <a:pt x="0" y="838200"/>
                </a:moveTo>
                <a:lnTo>
                  <a:pt x="1752600" y="838200"/>
                </a:lnTo>
                <a:lnTo>
                  <a:pt x="1752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862138" y="5197475"/>
            <a:ext cx="906462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05"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301" name="object 6"/>
          <p:cNvSpPr>
            <a:spLocks/>
          </p:cNvSpPr>
          <p:nvPr/>
        </p:nvSpPr>
        <p:spPr bwMode="auto">
          <a:xfrm>
            <a:off x="3168650" y="5143500"/>
            <a:ext cx="4800600" cy="838200"/>
          </a:xfrm>
          <a:custGeom>
            <a:avLst/>
            <a:gdLst/>
            <a:ahLst/>
            <a:cxnLst>
              <a:cxn ang="0">
                <a:pos x="0" y="838200"/>
              </a:cxn>
              <a:cxn ang="0">
                <a:pos x="4800600" y="838200"/>
              </a:cxn>
              <a:cxn ang="0">
                <a:pos x="4800600" y="0"/>
              </a:cxn>
              <a:cxn ang="0">
                <a:pos x="0" y="0"/>
              </a:cxn>
              <a:cxn ang="0">
                <a:pos x="0" y="838200"/>
              </a:cxn>
            </a:cxnLst>
            <a:rect l="0" t="0" r="r" b="b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2" name="object 7"/>
          <p:cNvSpPr>
            <a:spLocks/>
          </p:cNvSpPr>
          <p:nvPr/>
        </p:nvSpPr>
        <p:spPr bwMode="auto">
          <a:xfrm>
            <a:off x="3168650" y="5143500"/>
            <a:ext cx="4800600" cy="838200"/>
          </a:xfrm>
          <a:custGeom>
            <a:avLst/>
            <a:gdLst/>
            <a:ahLst/>
            <a:cxnLst>
              <a:cxn ang="0">
                <a:pos x="0" y="838200"/>
              </a:cxn>
              <a:cxn ang="0">
                <a:pos x="4800600" y="838200"/>
              </a:cxn>
              <a:cxn ang="0">
                <a:pos x="4800600" y="0"/>
              </a:cxn>
              <a:cxn ang="0">
                <a:pos x="0" y="0"/>
              </a:cxn>
              <a:cxn ang="0">
                <a:pos x="0" y="838200"/>
              </a:cxn>
            </a:cxnLst>
            <a:rect l="0" t="0" r="r" b="b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578350" y="5229225"/>
            <a:ext cx="1981200" cy="687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5738" indent="-173038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UDP Data Field  RIP Message</a:t>
            </a:r>
          </a:p>
        </p:txBody>
      </p:sp>
      <p:sp>
        <p:nvSpPr>
          <p:cNvPr id="55304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E6617CDB-4822-44BA-A606-CE518652B02E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Slow</a:t>
            </a:r>
            <a:r>
              <a:rPr spc="-80" dirty="0"/>
              <a:t> </a:t>
            </a:r>
            <a:r>
              <a:rPr dirty="0"/>
              <a:t>Convergence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489825" cy="2635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Convergence is getting correct routing  tables after a failure in a router or link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May take minutes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During that time, many packets may be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lost</a:t>
            </a:r>
          </a:p>
        </p:txBody>
      </p:sp>
      <p:sp>
        <p:nvSpPr>
          <p:cNvPr id="56323" name="object 4"/>
          <p:cNvSpPr>
            <a:spLocks noChangeArrowheads="1"/>
          </p:cNvSpPr>
          <p:nvPr/>
        </p:nvSpPr>
        <p:spPr bwMode="auto">
          <a:xfrm>
            <a:off x="2555875" y="4344988"/>
            <a:ext cx="4608513" cy="2189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4" name="object 5"/>
          <p:cNvSpPr>
            <a:spLocks/>
          </p:cNvSpPr>
          <p:nvPr/>
        </p:nvSpPr>
        <p:spPr bwMode="auto">
          <a:xfrm>
            <a:off x="2536825" y="4325938"/>
            <a:ext cx="4646613" cy="2228850"/>
          </a:xfrm>
          <a:custGeom>
            <a:avLst/>
            <a:gdLst/>
            <a:ahLst/>
            <a:cxnLst>
              <a:cxn ang="0">
                <a:pos x="0" y="2228088"/>
              </a:cxn>
              <a:cxn ang="0">
                <a:pos x="4646676" y="2228088"/>
              </a:cxn>
              <a:cxn ang="0">
                <a:pos x="4646676" y="0"/>
              </a:cxn>
              <a:cxn ang="0">
                <a:pos x="0" y="0"/>
              </a:cxn>
              <a:cxn ang="0">
                <a:pos x="0" y="2228088"/>
              </a:cxn>
            </a:cxnLst>
            <a:rect l="0" t="0" r="r" b="b"/>
            <a:pathLst>
              <a:path w="4646930" h="2228215">
                <a:moveTo>
                  <a:pt x="0" y="2228088"/>
                </a:moveTo>
                <a:lnTo>
                  <a:pt x="4646676" y="2228088"/>
                </a:lnTo>
                <a:lnTo>
                  <a:pt x="4646676" y="0"/>
                </a:lnTo>
                <a:lnTo>
                  <a:pt x="0" y="0"/>
                </a:lnTo>
                <a:lnTo>
                  <a:pt x="0" y="2228088"/>
                </a:ln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5" name="object 6"/>
          <p:cNvSpPr>
            <a:spLocks noChangeArrowheads="1"/>
          </p:cNvSpPr>
          <p:nvPr/>
        </p:nvSpPr>
        <p:spPr bwMode="auto">
          <a:xfrm>
            <a:off x="7981950" y="188913"/>
            <a:ext cx="1162050" cy="1524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79848F6-BE9A-4B8B-BFA5-DF9BC92556D2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8148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33550"/>
            <a:ext cx="7407275" cy="4379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Source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Source keeps </a:t>
            </a:r>
            <a:r>
              <a:rPr sz="2400" dirty="0">
                <a:latin typeface="Tahoma"/>
                <a:cs typeface="Tahoma"/>
              </a:rPr>
              <a:t>all information (how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get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there)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3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Insert the </a:t>
            </a:r>
            <a:r>
              <a:rPr sz="2400" dirty="0">
                <a:latin typeface="Tahoma"/>
                <a:cs typeface="Tahoma"/>
              </a:rPr>
              <a:t>information in the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packet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Intermediate </a:t>
            </a:r>
            <a:r>
              <a:rPr sz="2400" dirty="0">
                <a:latin typeface="Tahoma"/>
                <a:cs typeface="Tahoma"/>
              </a:rPr>
              <a:t>nodes just </a:t>
            </a:r>
            <a:r>
              <a:rPr sz="2400" spc="-5" dirty="0">
                <a:latin typeface="Tahoma"/>
                <a:cs typeface="Tahoma"/>
              </a:rPr>
              <a:t>read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act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Hop-by-Hop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3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Source </a:t>
            </a:r>
            <a:r>
              <a:rPr sz="2400" dirty="0">
                <a:latin typeface="Tahoma"/>
                <a:cs typeface="Tahoma"/>
              </a:rPr>
              <a:t>only knows how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to the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lnSpc>
                <a:spcPts val="2645"/>
              </a:lnSpc>
              <a:spcBef>
                <a:spcPts val="1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Assume that Intermediate </a:t>
            </a:r>
            <a:r>
              <a:rPr sz="2400" dirty="0">
                <a:latin typeface="Tahoma"/>
                <a:cs typeface="Tahoma"/>
              </a:rPr>
              <a:t>node </a:t>
            </a:r>
            <a:r>
              <a:rPr sz="2400" spc="-5" dirty="0">
                <a:latin typeface="Tahoma"/>
                <a:cs typeface="Tahoma"/>
              </a:rPr>
              <a:t>knows </a:t>
            </a:r>
            <a:r>
              <a:rPr sz="2400" dirty="0">
                <a:latin typeface="Tahoma"/>
                <a:cs typeface="Tahoma"/>
              </a:rPr>
              <a:t>how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get</a:t>
            </a:r>
            <a:endParaRPr sz="2400">
              <a:latin typeface="Tahoma"/>
              <a:cs typeface="Tahoma"/>
            </a:endParaRPr>
          </a:p>
          <a:p>
            <a:pPr marL="646430" fontAlgn="auto">
              <a:lnSpc>
                <a:spcPts val="26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to the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... </a:t>
            </a:r>
            <a:r>
              <a:rPr sz="2400" spc="-5" dirty="0">
                <a:latin typeface="Tahoma"/>
                <a:cs typeface="Tahoma"/>
              </a:rPr>
              <a:t>until </a:t>
            </a:r>
            <a:r>
              <a:rPr sz="2400" dirty="0">
                <a:latin typeface="Tahoma"/>
                <a:cs typeface="Tahoma"/>
              </a:rPr>
              <a:t>destination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reach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3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5" dirty="0">
                <a:latin typeface="Tahoma"/>
                <a:cs typeface="Tahoma"/>
              </a:rPr>
              <a:t>Example: </a:t>
            </a:r>
            <a:r>
              <a:rPr spc="-10" dirty="0">
                <a:latin typeface="Tahoma"/>
                <a:cs typeface="Tahoma"/>
              </a:rPr>
              <a:t>Driving </a:t>
            </a:r>
            <a:r>
              <a:rPr spc="-5" dirty="0">
                <a:latin typeface="Tahoma"/>
                <a:cs typeface="Tahoma"/>
              </a:rPr>
              <a:t>a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car</a:t>
            </a:r>
            <a:endParaRPr>
              <a:latin typeface="Tahoma"/>
              <a:cs typeface="Tahoma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5867400" y="4724400"/>
            <a:ext cx="2089150" cy="1608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9125" y="6181725"/>
            <a:ext cx="898525" cy="161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Tahoma"/>
                <a:cs typeface="Tahoma"/>
              </a:rPr>
              <a:t>neatorama.com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26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31A8F42-35C4-4622-8A4C-70526046E9BD}" type="slidenum">
              <a:rPr lang="th-TH"/>
              <a:pPr marL="207963"/>
              <a:t>5</a:t>
            </a:fld>
            <a:endParaRPr lang="th-TH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8" y="1889125"/>
            <a:ext cx="7388225" cy="156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3200" dirty="0">
                <a:latin typeface="Tahoma"/>
                <a:cs typeface="Tahoma"/>
              </a:rPr>
              <a:t>Can happen because </a:t>
            </a:r>
            <a:r>
              <a:rPr sz="3200" spc="-5" dirty="0">
                <a:latin typeface="Tahoma"/>
                <a:cs typeface="Tahoma"/>
              </a:rPr>
              <a:t>several </a:t>
            </a:r>
            <a:r>
              <a:rPr sz="3200" dirty="0">
                <a:latin typeface="Tahoma"/>
                <a:cs typeface="Tahoma"/>
              </a:rPr>
              <a:t>nodes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updating </a:t>
            </a:r>
            <a:r>
              <a:rPr sz="3200" spc="-5" dirty="0">
                <a:latin typeface="Tahoma"/>
                <a:cs typeface="Tahoma"/>
              </a:rPr>
              <a:t>routing tables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concurrently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Ex: </a:t>
            </a: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“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Count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to infinity</a:t>
            </a:r>
            <a:r>
              <a:rPr sz="3200" dirty="0">
                <a:latin typeface="Tahoma"/>
                <a:cs typeface="Tahoma"/>
              </a:rPr>
              <a:t>”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problem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7347" name="object 4"/>
          <p:cNvSpPr>
            <a:spLocks noChangeArrowheads="1"/>
          </p:cNvSpPr>
          <p:nvPr/>
        </p:nvSpPr>
        <p:spPr bwMode="auto">
          <a:xfrm>
            <a:off x="2700338" y="3789363"/>
            <a:ext cx="3952875" cy="25923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B819DF0-C83D-4049-BB55-863B9E9B4AD4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Count </a:t>
            </a:r>
            <a:r>
              <a:rPr spc="-5" dirty="0"/>
              <a:t>to</a:t>
            </a:r>
            <a:r>
              <a:rPr spc="-85" dirty="0"/>
              <a:t> </a:t>
            </a:r>
            <a:r>
              <a:rPr spc="-5" dirty="0"/>
              <a:t>infinity</a:t>
            </a:r>
          </a:p>
        </p:txBody>
      </p:sp>
      <p:sp>
        <p:nvSpPr>
          <p:cNvPr id="58370" name="object 3"/>
          <p:cNvSpPr>
            <a:spLocks noChangeArrowheads="1"/>
          </p:cNvSpPr>
          <p:nvPr/>
        </p:nvSpPr>
        <p:spPr bwMode="auto">
          <a:xfrm>
            <a:off x="2368550" y="1628775"/>
            <a:ext cx="4795838" cy="831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2846388" y="5548313"/>
            <a:ext cx="4300537" cy="831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2" name="object 5"/>
          <p:cNvSpPr>
            <a:spLocks noChangeArrowheads="1"/>
          </p:cNvSpPr>
          <p:nvPr/>
        </p:nvSpPr>
        <p:spPr bwMode="auto">
          <a:xfrm>
            <a:off x="2465388" y="2501900"/>
            <a:ext cx="4683125" cy="8318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3" name="object 6"/>
          <p:cNvSpPr>
            <a:spLocks/>
          </p:cNvSpPr>
          <p:nvPr/>
        </p:nvSpPr>
        <p:spPr bwMode="auto">
          <a:xfrm>
            <a:off x="5148263" y="3140075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899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4" name="object 7"/>
          <p:cNvSpPr>
            <a:spLocks noChangeArrowheads="1"/>
          </p:cNvSpPr>
          <p:nvPr/>
        </p:nvSpPr>
        <p:spPr bwMode="auto">
          <a:xfrm>
            <a:off x="2160588" y="3387725"/>
            <a:ext cx="4979987" cy="831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5" name="object 8"/>
          <p:cNvSpPr>
            <a:spLocks/>
          </p:cNvSpPr>
          <p:nvPr/>
        </p:nvSpPr>
        <p:spPr bwMode="auto">
          <a:xfrm>
            <a:off x="5148263" y="4005263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899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6" name="object 9"/>
          <p:cNvSpPr>
            <a:spLocks noChangeArrowheads="1"/>
          </p:cNvSpPr>
          <p:nvPr/>
        </p:nvSpPr>
        <p:spPr bwMode="auto">
          <a:xfrm>
            <a:off x="2160588" y="4271963"/>
            <a:ext cx="4965700" cy="8318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7" name="object 10"/>
          <p:cNvSpPr>
            <a:spLocks/>
          </p:cNvSpPr>
          <p:nvPr/>
        </p:nvSpPr>
        <p:spPr bwMode="auto">
          <a:xfrm>
            <a:off x="5148263" y="4870450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899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8" name="object 11"/>
          <p:cNvSpPr>
            <a:spLocks/>
          </p:cNvSpPr>
          <p:nvPr/>
        </p:nvSpPr>
        <p:spPr bwMode="auto">
          <a:xfrm>
            <a:off x="5437188" y="4581525"/>
            <a:ext cx="649287" cy="288925"/>
          </a:xfrm>
          <a:custGeom>
            <a:avLst/>
            <a:gdLst/>
            <a:ahLst/>
            <a:cxnLst>
              <a:cxn ang="0">
                <a:pos x="505205" y="0"/>
              </a:cxn>
              <a:cxn ang="0">
                <a:pos x="505205" y="72009"/>
              </a:cxn>
              <a:cxn ang="0">
                <a:pos x="0" y="72009"/>
              </a:cxn>
              <a:cxn ang="0">
                <a:pos x="0" y="216027"/>
              </a:cxn>
              <a:cxn ang="0">
                <a:pos x="505205" y="216027"/>
              </a:cxn>
              <a:cxn ang="0">
                <a:pos x="505205" y="288036"/>
              </a:cxn>
              <a:cxn ang="0">
                <a:pos x="649224" y="144018"/>
              </a:cxn>
              <a:cxn ang="0">
                <a:pos x="505205" y="0"/>
              </a:cxn>
            </a:cxnLst>
            <a:rect l="0" t="0" r="r" b="b"/>
            <a:pathLst>
              <a:path w="649604" h="288289">
                <a:moveTo>
                  <a:pt x="505205" y="0"/>
                </a:moveTo>
                <a:lnTo>
                  <a:pt x="505205" y="72009"/>
                </a:lnTo>
                <a:lnTo>
                  <a:pt x="0" y="72009"/>
                </a:lnTo>
                <a:lnTo>
                  <a:pt x="0" y="216027"/>
                </a:lnTo>
                <a:lnTo>
                  <a:pt x="505205" y="216027"/>
                </a:lnTo>
                <a:lnTo>
                  <a:pt x="505205" y="288036"/>
                </a:lnTo>
                <a:lnTo>
                  <a:pt x="649224" y="144018"/>
                </a:lnTo>
                <a:lnTo>
                  <a:pt x="50520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9" name="object 12"/>
          <p:cNvSpPr>
            <a:spLocks/>
          </p:cNvSpPr>
          <p:nvPr/>
        </p:nvSpPr>
        <p:spPr bwMode="auto">
          <a:xfrm>
            <a:off x="5437188" y="4581525"/>
            <a:ext cx="649287" cy="288925"/>
          </a:xfrm>
          <a:custGeom>
            <a:avLst/>
            <a:gdLst/>
            <a:ahLst/>
            <a:cxnLst>
              <a:cxn ang="0">
                <a:pos x="0" y="72009"/>
              </a:cxn>
              <a:cxn ang="0">
                <a:pos x="505205" y="72009"/>
              </a:cxn>
              <a:cxn ang="0">
                <a:pos x="505205" y="0"/>
              </a:cxn>
              <a:cxn ang="0">
                <a:pos x="649224" y="144018"/>
              </a:cxn>
              <a:cxn ang="0">
                <a:pos x="505205" y="288036"/>
              </a:cxn>
              <a:cxn ang="0">
                <a:pos x="505205" y="216027"/>
              </a:cxn>
              <a:cxn ang="0">
                <a:pos x="0" y="216027"/>
              </a:cxn>
              <a:cxn ang="0">
                <a:pos x="0" y="72009"/>
              </a:cxn>
            </a:cxnLst>
            <a:rect l="0" t="0" r="r" b="b"/>
            <a:pathLst>
              <a:path w="649604" h="288289">
                <a:moveTo>
                  <a:pt x="0" y="72009"/>
                </a:moveTo>
                <a:lnTo>
                  <a:pt x="505205" y="72009"/>
                </a:lnTo>
                <a:lnTo>
                  <a:pt x="505205" y="0"/>
                </a:lnTo>
                <a:lnTo>
                  <a:pt x="649224" y="144018"/>
                </a:lnTo>
                <a:lnTo>
                  <a:pt x="505205" y="288036"/>
                </a:lnTo>
                <a:lnTo>
                  <a:pt x="505205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0" name="object 13"/>
          <p:cNvSpPr>
            <a:spLocks/>
          </p:cNvSpPr>
          <p:nvPr/>
        </p:nvSpPr>
        <p:spPr bwMode="auto">
          <a:xfrm>
            <a:off x="5437188" y="3717925"/>
            <a:ext cx="649287" cy="288925"/>
          </a:xfrm>
          <a:custGeom>
            <a:avLst/>
            <a:gdLst/>
            <a:ahLst/>
            <a:cxnLst>
              <a:cxn ang="0">
                <a:pos x="144017" y="0"/>
              </a:cxn>
              <a:cxn ang="0">
                <a:pos x="0" y="144018"/>
              </a:cxn>
              <a:cxn ang="0">
                <a:pos x="144017" y="288035"/>
              </a:cxn>
              <a:cxn ang="0">
                <a:pos x="144017" y="216026"/>
              </a:cxn>
              <a:cxn ang="0">
                <a:pos x="649224" y="216026"/>
              </a:cxn>
              <a:cxn ang="0">
                <a:pos x="649224" y="72008"/>
              </a:cxn>
              <a:cxn ang="0">
                <a:pos x="144017" y="72008"/>
              </a:cxn>
              <a:cxn ang="0">
                <a:pos x="144017" y="0"/>
              </a:cxn>
            </a:cxnLst>
            <a:rect l="0" t="0" r="r" b="b"/>
            <a:pathLst>
              <a:path w="649604" h="288289">
                <a:moveTo>
                  <a:pt x="144017" y="0"/>
                </a:moveTo>
                <a:lnTo>
                  <a:pt x="0" y="144018"/>
                </a:lnTo>
                <a:lnTo>
                  <a:pt x="144017" y="288035"/>
                </a:lnTo>
                <a:lnTo>
                  <a:pt x="144017" y="216026"/>
                </a:lnTo>
                <a:lnTo>
                  <a:pt x="649224" y="216026"/>
                </a:lnTo>
                <a:lnTo>
                  <a:pt x="649224" y="72008"/>
                </a:lnTo>
                <a:lnTo>
                  <a:pt x="144017" y="72008"/>
                </a:lnTo>
                <a:lnTo>
                  <a:pt x="144017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1" name="object 14"/>
          <p:cNvSpPr>
            <a:spLocks/>
          </p:cNvSpPr>
          <p:nvPr/>
        </p:nvSpPr>
        <p:spPr bwMode="auto">
          <a:xfrm>
            <a:off x="5437188" y="3717925"/>
            <a:ext cx="649287" cy="288925"/>
          </a:xfrm>
          <a:custGeom>
            <a:avLst/>
            <a:gdLst/>
            <a:ahLst/>
            <a:cxnLst>
              <a:cxn ang="0">
                <a:pos x="649224" y="216026"/>
              </a:cxn>
              <a:cxn ang="0">
                <a:pos x="144017" y="216026"/>
              </a:cxn>
              <a:cxn ang="0">
                <a:pos x="144017" y="288035"/>
              </a:cxn>
              <a:cxn ang="0">
                <a:pos x="0" y="144018"/>
              </a:cxn>
              <a:cxn ang="0">
                <a:pos x="144017" y="0"/>
              </a:cxn>
              <a:cxn ang="0">
                <a:pos x="144017" y="72008"/>
              </a:cxn>
              <a:cxn ang="0">
                <a:pos x="649224" y="72008"/>
              </a:cxn>
              <a:cxn ang="0">
                <a:pos x="649224" y="216026"/>
              </a:cxn>
            </a:cxnLst>
            <a:rect l="0" t="0" r="r" b="b"/>
            <a:pathLst>
              <a:path w="649604" h="288289">
                <a:moveTo>
                  <a:pt x="649224" y="216026"/>
                </a:moveTo>
                <a:lnTo>
                  <a:pt x="144017" y="216026"/>
                </a:lnTo>
                <a:lnTo>
                  <a:pt x="144017" y="288035"/>
                </a:lnTo>
                <a:lnTo>
                  <a:pt x="0" y="144018"/>
                </a:lnTo>
                <a:lnTo>
                  <a:pt x="144017" y="0"/>
                </a:lnTo>
                <a:lnTo>
                  <a:pt x="144017" y="72008"/>
                </a:lnTo>
                <a:lnTo>
                  <a:pt x="649224" y="72008"/>
                </a:lnTo>
                <a:lnTo>
                  <a:pt x="649224" y="216026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2" name="object 15"/>
          <p:cNvSpPr>
            <a:spLocks noChangeArrowheads="1"/>
          </p:cNvSpPr>
          <p:nvPr/>
        </p:nvSpPr>
        <p:spPr bwMode="auto">
          <a:xfrm>
            <a:off x="5056188" y="5116513"/>
            <a:ext cx="73025" cy="2825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83" name="object 16"/>
          <p:cNvSpPr>
            <a:spLocks/>
          </p:cNvSpPr>
          <p:nvPr/>
        </p:nvSpPr>
        <p:spPr bwMode="auto">
          <a:xfrm>
            <a:off x="5580063" y="5157788"/>
            <a:ext cx="506412" cy="180975"/>
          </a:xfrm>
          <a:custGeom>
            <a:avLst/>
            <a:gdLst/>
            <a:ahLst/>
            <a:cxnLst>
              <a:cxn ang="0">
                <a:pos x="89915" y="0"/>
              </a:cxn>
              <a:cxn ang="0">
                <a:pos x="0" y="89916"/>
              </a:cxn>
              <a:cxn ang="0">
                <a:pos x="89915" y="179832"/>
              </a:cxn>
              <a:cxn ang="0">
                <a:pos x="89915" y="134874"/>
              </a:cxn>
              <a:cxn ang="0">
                <a:pos x="505968" y="134874"/>
              </a:cxn>
              <a:cxn ang="0">
                <a:pos x="505968" y="44958"/>
              </a:cxn>
              <a:cxn ang="0">
                <a:pos x="89915" y="44958"/>
              </a:cxn>
              <a:cxn ang="0">
                <a:pos x="89915" y="0"/>
              </a:cxn>
            </a:cxnLst>
            <a:rect l="0" t="0" r="r" b="b"/>
            <a:pathLst>
              <a:path w="506095" h="180339">
                <a:moveTo>
                  <a:pt x="89915" y="0"/>
                </a:moveTo>
                <a:lnTo>
                  <a:pt x="0" y="89916"/>
                </a:lnTo>
                <a:lnTo>
                  <a:pt x="89915" y="179832"/>
                </a:lnTo>
                <a:lnTo>
                  <a:pt x="89915" y="134874"/>
                </a:lnTo>
                <a:lnTo>
                  <a:pt x="505968" y="134874"/>
                </a:lnTo>
                <a:lnTo>
                  <a:pt x="505968" y="44958"/>
                </a:lnTo>
                <a:lnTo>
                  <a:pt x="89915" y="44958"/>
                </a:lnTo>
                <a:lnTo>
                  <a:pt x="8991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4" name="object 17"/>
          <p:cNvSpPr>
            <a:spLocks/>
          </p:cNvSpPr>
          <p:nvPr/>
        </p:nvSpPr>
        <p:spPr bwMode="auto">
          <a:xfrm>
            <a:off x="5580063" y="5157788"/>
            <a:ext cx="506412" cy="180975"/>
          </a:xfrm>
          <a:custGeom>
            <a:avLst/>
            <a:gdLst/>
            <a:ahLst/>
            <a:cxnLst>
              <a:cxn ang="0">
                <a:pos x="505968" y="134874"/>
              </a:cxn>
              <a:cxn ang="0">
                <a:pos x="89915" y="134874"/>
              </a:cxn>
              <a:cxn ang="0">
                <a:pos x="89915" y="179832"/>
              </a:cxn>
              <a:cxn ang="0">
                <a:pos x="0" y="89916"/>
              </a:cxn>
              <a:cxn ang="0">
                <a:pos x="89915" y="0"/>
              </a:cxn>
              <a:cxn ang="0">
                <a:pos x="89915" y="44958"/>
              </a:cxn>
              <a:cxn ang="0">
                <a:pos x="505968" y="44958"/>
              </a:cxn>
              <a:cxn ang="0">
                <a:pos x="505968" y="134874"/>
              </a:cxn>
            </a:cxnLst>
            <a:rect l="0" t="0" r="r" b="b"/>
            <a:pathLst>
              <a:path w="506095" h="180339">
                <a:moveTo>
                  <a:pt x="505968" y="134874"/>
                </a:moveTo>
                <a:lnTo>
                  <a:pt x="89915" y="134874"/>
                </a:lnTo>
                <a:lnTo>
                  <a:pt x="89915" y="179832"/>
                </a:lnTo>
                <a:lnTo>
                  <a:pt x="0" y="89916"/>
                </a:lnTo>
                <a:lnTo>
                  <a:pt x="89915" y="0"/>
                </a:lnTo>
                <a:lnTo>
                  <a:pt x="89915" y="44958"/>
                </a:lnTo>
                <a:lnTo>
                  <a:pt x="505968" y="44958"/>
                </a:lnTo>
                <a:lnTo>
                  <a:pt x="505968" y="134874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5" name="object 18"/>
          <p:cNvSpPr>
            <a:spLocks/>
          </p:cNvSpPr>
          <p:nvPr/>
        </p:nvSpPr>
        <p:spPr bwMode="auto">
          <a:xfrm>
            <a:off x="5580063" y="5337175"/>
            <a:ext cx="506412" cy="180975"/>
          </a:xfrm>
          <a:custGeom>
            <a:avLst/>
            <a:gdLst/>
            <a:ahLst/>
            <a:cxnLst>
              <a:cxn ang="0">
                <a:pos x="416051" y="0"/>
              </a:cxn>
              <a:cxn ang="0">
                <a:pos x="416051" y="44957"/>
              </a:cxn>
              <a:cxn ang="0">
                <a:pos x="0" y="44957"/>
              </a:cxn>
              <a:cxn ang="0">
                <a:pos x="0" y="134873"/>
              </a:cxn>
              <a:cxn ang="0">
                <a:pos x="416051" y="134873"/>
              </a:cxn>
              <a:cxn ang="0">
                <a:pos x="416051" y="179831"/>
              </a:cxn>
              <a:cxn ang="0">
                <a:pos x="505968" y="89915"/>
              </a:cxn>
              <a:cxn ang="0">
                <a:pos x="416051" y="0"/>
              </a:cxn>
            </a:cxnLst>
            <a:rect l="0" t="0" r="r" b="b"/>
            <a:pathLst>
              <a:path w="506095" h="180339">
                <a:moveTo>
                  <a:pt x="416051" y="0"/>
                </a:moveTo>
                <a:lnTo>
                  <a:pt x="416051" y="44957"/>
                </a:lnTo>
                <a:lnTo>
                  <a:pt x="0" y="44957"/>
                </a:lnTo>
                <a:lnTo>
                  <a:pt x="0" y="134873"/>
                </a:lnTo>
                <a:lnTo>
                  <a:pt x="416051" y="134873"/>
                </a:lnTo>
                <a:lnTo>
                  <a:pt x="416051" y="179831"/>
                </a:lnTo>
                <a:lnTo>
                  <a:pt x="505968" y="89915"/>
                </a:lnTo>
                <a:lnTo>
                  <a:pt x="416051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6" name="object 19"/>
          <p:cNvSpPr>
            <a:spLocks/>
          </p:cNvSpPr>
          <p:nvPr/>
        </p:nvSpPr>
        <p:spPr bwMode="auto">
          <a:xfrm>
            <a:off x="5580063" y="5337175"/>
            <a:ext cx="506412" cy="180975"/>
          </a:xfrm>
          <a:custGeom>
            <a:avLst/>
            <a:gdLst/>
            <a:ahLst/>
            <a:cxnLst>
              <a:cxn ang="0">
                <a:pos x="0" y="44957"/>
              </a:cxn>
              <a:cxn ang="0">
                <a:pos x="416051" y="44957"/>
              </a:cxn>
              <a:cxn ang="0">
                <a:pos x="416051" y="0"/>
              </a:cxn>
              <a:cxn ang="0">
                <a:pos x="505968" y="89915"/>
              </a:cxn>
              <a:cxn ang="0">
                <a:pos x="416051" y="179831"/>
              </a:cxn>
              <a:cxn ang="0">
                <a:pos x="416051" y="134873"/>
              </a:cxn>
              <a:cxn ang="0">
                <a:pos x="0" y="134873"/>
              </a:cxn>
              <a:cxn ang="0">
                <a:pos x="0" y="44957"/>
              </a:cxn>
            </a:cxnLst>
            <a:rect l="0" t="0" r="r" b="b"/>
            <a:pathLst>
              <a:path w="506095" h="180339">
                <a:moveTo>
                  <a:pt x="0" y="44957"/>
                </a:moveTo>
                <a:lnTo>
                  <a:pt x="416051" y="44957"/>
                </a:lnTo>
                <a:lnTo>
                  <a:pt x="416051" y="0"/>
                </a:lnTo>
                <a:lnTo>
                  <a:pt x="505968" y="89915"/>
                </a:lnTo>
                <a:lnTo>
                  <a:pt x="416051" y="179831"/>
                </a:lnTo>
                <a:lnTo>
                  <a:pt x="416051" y="134873"/>
                </a:lnTo>
                <a:lnTo>
                  <a:pt x="0" y="134873"/>
                </a:lnTo>
                <a:lnTo>
                  <a:pt x="0" y="44957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7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546E6DC-4636-4E98-A16A-70DDD79BF856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51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object 2"/>
          <p:cNvSpPr>
            <a:spLocks noChangeArrowheads="1"/>
          </p:cNvSpPr>
          <p:nvPr/>
        </p:nvSpPr>
        <p:spPr bwMode="auto">
          <a:xfrm>
            <a:off x="176213" y="2133600"/>
            <a:ext cx="4241800" cy="1295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4" name="object 3"/>
          <p:cNvSpPr txBox="1">
            <a:spLocks noChangeArrowheads="1"/>
          </p:cNvSpPr>
          <p:nvPr/>
        </p:nvSpPr>
        <p:spPr bwMode="auto">
          <a:xfrm>
            <a:off x="1246188" y="2133600"/>
            <a:ext cx="331787" cy="371475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4450" rIns="0" bIns="0">
            <a:spAutoFit/>
          </a:bodyPr>
          <a:lstStyle/>
          <a:p>
            <a:pPr marL="90488">
              <a:spcBef>
                <a:spcPts val="350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9395" name="object 4"/>
          <p:cNvSpPr>
            <a:spLocks noChangeArrowheads="1"/>
          </p:cNvSpPr>
          <p:nvPr/>
        </p:nvSpPr>
        <p:spPr bwMode="auto">
          <a:xfrm>
            <a:off x="4676775" y="2133600"/>
            <a:ext cx="4287838" cy="12969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6" name="object 5"/>
          <p:cNvSpPr txBox="1">
            <a:spLocks noChangeArrowheads="1"/>
          </p:cNvSpPr>
          <p:nvPr/>
        </p:nvSpPr>
        <p:spPr bwMode="auto">
          <a:xfrm>
            <a:off x="5795963" y="2133600"/>
            <a:ext cx="331787" cy="371475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4450" rIns="0" bIns="0">
            <a:spAutoFit/>
          </a:bodyPr>
          <a:lstStyle/>
          <a:p>
            <a:pPr marL="92075">
              <a:spcBef>
                <a:spcPts val="350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9397" name="object 6"/>
          <p:cNvSpPr>
            <a:spLocks noChangeArrowheads="1"/>
          </p:cNvSpPr>
          <p:nvPr/>
        </p:nvSpPr>
        <p:spPr bwMode="auto">
          <a:xfrm>
            <a:off x="176213" y="3789363"/>
            <a:ext cx="4268787" cy="12969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8" name="object 7"/>
          <p:cNvSpPr txBox="1">
            <a:spLocks noChangeArrowheads="1"/>
          </p:cNvSpPr>
          <p:nvPr/>
        </p:nvSpPr>
        <p:spPr bwMode="auto">
          <a:xfrm>
            <a:off x="1258888" y="3789363"/>
            <a:ext cx="333375" cy="369887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5719" rIns="0" bIns="0">
            <a:spAutoFit/>
          </a:bodyPr>
          <a:lstStyle/>
          <a:p>
            <a:pPr marL="90488">
              <a:spcBef>
                <a:spcPts val="363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9399" name="object 8"/>
          <p:cNvSpPr>
            <a:spLocks noChangeArrowheads="1"/>
          </p:cNvSpPr>
          <p:nvPr/>
        </p:nvSpPr>
        <p:spPr bwMode="auto">
          <a:xfrm>
            <a:off x="4676775" y="3789363"/>
            <a:ext cx="4278313" cy="12969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400" name="object 9"/>
          <p:cNvSpPr txBox="1">
            <a:spLocks noChangeArrowheads="1"/>
          </p:cNvSpPr>
          <p:nvPr/>
        </p:nvSpPr>
        <p:spPr bwMode="auto">
          <a:xfrm>
            <a:off x="5751513" y="3789363"/>
            <a:ext cx="333375" cy="369887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5719" rIns="0" bIns="0">
            <a:spAutoFit/>
          </a:bodyPr>
          <a:lstStyle/>
          <a:p>
            <a:pPr marL="92075">
              <a:spcBef>
                <a:spcPts val="363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9401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8991E02-B90A-4836-AD82-4A778C7F2035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52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3-node</a:t>
            </a:r>
            <a:r>
              <a:rPr spc="-95" dirty="0"/>
              <a:t> </a:t>
            </a:r>
            <a:r>
              <a:rPr spc="-5" dirty="0"/>
              <a:t>loop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Loop-Breaking</a:t>
            </a:r>
            <a:r>
              <a:rPr spc="-110" dirty="0"/>
              <a:t> </a:t>
            </a:r>
            <a:r>
              <a:rPr dirty="0"/>
              <a:t>Heuristics</a:t>
            </a:r>
          </a:p>
        </p:txBody>
      </p:sp>
      <p:sp>
        <p:nvSpPr>
          <p:cNvPr id="604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7296D49C-6D02-4083-8ABB-2CE2CBC1AFF6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53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075488" cy="412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Set infinity to 16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Split horizon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Don’t send routes learned from a given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neighbor back to that neighbor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Split horizon with poison reverse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Reply to neighbor but give negative info  (such as infinite cost)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These are Hacks!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Configure</a:t>
            </a:r>
            <a:r>
              <a:rPr spc="-145" dirty="0"/>
              <a:t> </a:t>
            </a:r>
            <a:r>
              <a:rPr dirty="0"/>
              <a:t>RIP</a:t>
            </a:r>
          </a:p>
        </p:txBody>
      </p:sp>
      <p:sp>
        <p:nvSpPr>
          <p:cNvPr id="61442" name="object 3"/>
          <p:cNvSpPr>
            <a:spLocks noChangeArrowheads="1"/>
          </p:cNvSpPr>
          <p:nvPr/>
        </p:nvSpPr>
        <p:spPr bwMode="auto">
          <a:xfrm>
            <a:off x="1260475" y="1844675"/>
            <a:ext cx="6985000" cy="1800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3" name="object 4"/>
          <p:cNvSpPr>
            <a:spLocks noChangeArrowheads="1"/>
          </p:cNvSpPr>
          <p:nvPr/>
        </p:nvSpPr>
        <p:spPr bwMode="auto">
          <a:xfrm>
            <a:off x="1258888" y="3716338"/>
            <a:ext cx="6985000" cy="2720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022F576-1465-4319-B3A0-037FE794349C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54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object 2"/>
          <p:cNvSpPr>
            <a:spLocks noChangeArrowheads="1"/>
          </p:cNvSpPr>
          <p:nvPr/>
        </p:nvSpPr>
        <p:spPr bwMode="auto">
          <a:xfrm>
            <a:off x="1187450" y="1341438"/>
            <a:ext cx="6985000" cy="1800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388" y="612775"/>
            <a:ext cx="57070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Routing Table</a:t>
            </a:r>
            <a:r>
              <a:rPr spc="-114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563" y="3186113"/>
            <a:ext cx="7524750" cy="1885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BOAZ#</a:t>
            </a:r>
            <a:r>
              <a:rPr lang="th-TH" sz="1400" b="1">
                <a:latin typeface="Tahoma" pitchFamily="34" charset="0"/>
                <a:cs typeface="Tahoma" pitchFamily="34" charset="0"/>
              </a:rPr>
              <a:t>sh ip route</a:t>
            </a:r>
            <a:endParaRPr lang="th-TH" sz="14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338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Codes: C - connected, S - static, I - IGRP, R - RIP, M - mobile, B - BGP</a:t>
            </a:r>
          </a:p>
          <a:p>
            <a:pPr marL="12700">
              <a:spcBef>
                <a:spcPts val="338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D - EIGRP, EX - EIGRP external, O - OSPF, IA - OSPF inter area, N1 - OSPF NSSA external  type 1, N2 - OSPF NSSA external type 2, E1 - OSPF external type 1, E2 - OSPF external  type 2, E – EGP, i - IS-IS, L1 - IS-IS level-1, L2 - IS-IS level-2, ia - IS-IS inter area, * -  candidate default, U - per-user static route, o – ODR, P - periodic downloaded static route</a:t>
            </a:r>
          </a:p>
          <a:p>
            <a:pPr marL="12700">
              <a:spcBef>
                <a:spcPts val="50"/>
              </a:spcBef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563" y="5375275"/>
            <a:ext cx="7034212" cy="1268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8784" algn="l"/>
              </a:tabLst>
              <a:defRPr/>
            </a:pPr>
            <a:r>
              <a:rPr sz="1800" dirty="0">
                <a:latin typeface="Tahoma"/>
                <a:cs typeface="Tahoma"/>
              </a:rPr>
              <a:t>R	</a:t>
            </a:r>
            <a:r>
              <a:rPr sz="1800" spc="-5" dirty="0">
                <a:latin typeface="Tahoma"/>
                <a:cs typeface="Tahoma"/>
              </a:rPr>
              <a:t>10.0.0.0/8 [120/2] via </a:t>
            </a:r>
            <a:r>
              <a:rPr sz="1800" dirty="0">
                <a:latin typeface="Tahoma"/>
                <a:cs typeface="Tahoma"/>
              </a:rPr>
              <a:t>192.168.14.1, 00:00:16,</a:t>
            </a:r>
            <a:r>
              <a:rPr sz="1800" spc="1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Serial0/0/0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434"/>
              </a:spcBef>
              <a:spcAft>
                <a:spcPts val="0"/>
              </a:spcAft>
              <a:tabLst>
                <a:tab pos="434340" algn="l"/>
              </a:tabLst>
              <a:defRPr/>
            </a:pPr>
            <a:r>
              <a:rPr sz="1800" dirty="0">
                <a:latin typeface="Tahoma"/>
                <a:cs typeface="Tahoma"/>
              </a:rPr>
              <a:t>C	</a:t>
            </a:r>
            <a:r>
              <a:rPr sz="1800" spc="-5" dirty="0">
                <a:latin typeface="Tahoma"/>
                <a:cs typeface="Tahoma"/>
              </a:rPr>
              <a:t>172.31.0.0/16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directly connected,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FastEthernet0/0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430"/>
              </a:spcBef>
              <a:spcAft>
                <a:spcPts val="0"/>
              </a:spcAft>
              <a:tabLst>
                <a:tab pos="438784" algn="l"/>
              </a:tabLst>
              <a:defRPr/>
            </a:pPr>
            <a:r>
              <a:rPr sz="1800" dirty="0">
                <a:latin typeface="Tahoma"/>
                <a:cs typeface="Tahoma"/>
              </a:rPr>
              <a:t>R	192.168.13.0/24 </a:t>
            </a:r>
            <a:r>
              <a:rPr sz="1800" spc="-5" dirty="0">
                <a:latin typeface="Tahoma"/>
                <a:cs typeface="Tahoma"/>
              </a:rPr>
              <a:t>[120/1] via </a:t>
            </a:r>
            <a:r>
              <a:rPr sz="1800" dirty="0">
                <a:latin typeface="Tahoma"/>
                <a:cs typeface="Tahoma"/>
              </a:rPr>
              <a:t>192.168.14.1, 00:00:16,</a:t>
            </a:r>
            <a:r>
              <a:rPr sz="1800" spc="1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Serial0/0/0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430"/>
              </a:spcBef>
              <a:spcAft>
                <a:spcPts val="0"/>
              </a:spcAft>
              <a:tabLst>
                <a:tab pos="434340" algn="l"/>
              </a:tabLst>
              <a:defRPr/>
            </a:pPr>
            <a:r>
              <a:rPr sz="1800" dirty="0">
                <a:latin typeface="Tahoma"/>
                <a:cs typeface="Tahoma"/>
              </a:rPr>
              <a:t>C	192.168.14.0/24 is </a:t>
            </a:r>
            <a:r>
              <a:rPr sz="1800" spc="-5" dirty="0">
                <a:latin typeface="Tahoma"/>
                <a:cs typeface="Tahoma"/>
              </a:rPr>
              <a:t>directly connected,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Serial0/0/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2469" name="object 6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RIPv2</a:t>
            </a:r>
          </a:p>
        </p:txBody>
      </p:sp>
      <p:sp>
        <p:nvSpPr>
          <p:cNvPr id="634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>
              <a:lnSpc>
                <a:spcPts val="1550"/>
              </a:lnSpc>
            </a:pPr>
            <a:fld id="{26FF5F5E-C05B-4660-8AE6-7C191DADBCD2}" type="slidenum">
              <a:rPr lang="th-TH"/>
              <a:pPr marL="209550">
                <a:lnSpc>
                  <a:spcPts val="1550"/>
                </a:lnSpc>
              </a:pPr>
              <a:t>56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744855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744855" algn="l"/>
                <a:tab pos="745490" algn="l"/>
              </a:tabLst>
              <a:defRPr/>
            </a:pPr>
            <a:r>
              <a:rPr sz="2400" dirty="0"/>
              <a:t>RIPv2</a:t>
            </a:r>
            <a:r>
              <a:rPr sz="2400" spc="-80" dirty="0"/>
              <a:t> </a:t>
            </a:r>
            <a:r>
              <a:rPr sz="2400" spc="-5" dirty="0"/>
              <a:t>supports</a:t>
            </a:r>
            <a:endParaRPr sz="2400"/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CIDR</a:t>
            </a:r>
            <a:r>
              <a:rPr sz="2400" spc="-9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supernets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VLSM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Discontiguous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networks (no</a:t>
            </a:r>
            <a:r>
              <a:rPr sz="2400" spc="-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auto-summary)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744855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744855" algn="l"/>
                <a:tab pos="745490" algn="l"/>
              </a:tabLst>
              <a:defRPr/>
            </a:pPr>
            <a:r>
              <a:rPr sz="2400" spc="-5" dirty="0"/>
              <a:t>Improves efficiency</a:t>
            </a:r>
            <a:r>
              <a:rPr sz="2400" spc="-50" dirty="0"/>
              <a:t> </a:t>
            </a:r>
            <a:r>
              <a:rPr sz="2400" dirty="0"/>
              <a:t>by</a:t>
            </a:r>
            <a:endParaRPr sz="2400"/>
          </a:p>
          <a:p>
            <a:pPr marL="1145540" lvl="1" indent="-286385" eaLnBrk="1" fontAlgn="auto" hangingPunct="1">
              <a:spcBef>
                <a:spcPts val="52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defining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multicast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address (224.0.0.9) </a:t>
            </a:r>
            <a:r>
              <a:rPr sz="2400" spc="-5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route</a:t>
            </a:r>
            <a:r>
              <a:rPr sz="2400" spc="9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update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62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some reserved fields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are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assigned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(RIPv1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sets to</a:t>
            </a:r>
            <a:r>
              <a:rPr sz="2400" spc="1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zero)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Authentication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744855" indent="-342900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744855" algn="l"/>
                <a:tab pos="745490" algn="l"/>
              </a:tabLst>
              <a:defRPr/>
            </a:pPr>
            <a:r>
              <a:rPr sz="2400" dirty="0"/>
              <a:t>Can </a:t>
            </a:r>
            <a:r>
              <a:rPr sz="2400" spc="-5" dirty="0"/>
              <a:t>coexist with </a:t>
            </a:r>
            <a:r>
              <a:rPr sz="2400" dirty="0"/>
              <a:t>RIP</a:t>
            </a:r>
            <a:r>
              <a:rPr sz="2400" spc="-65" dirty="0"/>
              <a:t> </a:t>
            </a:r>
            <a:r>
              <a:rPr sz="2400" spc="-5" dirty="0"/>
              <a:t>v1</a:t>
            </a:r>
            <a:endParaRPr sz="2400"/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RIPv2 use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multicast must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be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configurable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per</a:t>
            </a:r>
            <a:r>
              <a:rPr sz="2400" spc="-3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interface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RIPv2 accept RIPv1</a:t>
            </a:r>
            <a:r>
              <a:rPr sz="2400" spc="-8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request/response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Distance Vector</a:t>
            </a:r>
            <a:r>
              <a:rPr spc="-145" dirty="0"/>
              <a:t> </a:t>
            </a:r>
            <a:r>
              <a:rPr spc="-5" dirty="0"/>
              <a:t>Summary</a:t>
            </a:r>
          </a:p>
        </p:txBody>
      </p:sp>
      <p:sp>
        <p:nvSpPr>
          <p:cNvPr id="645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>
              <a:lnSpc>
                <a:spcPts val="1550"/>
              </a:lnSpc>
            </a:pPr>
            <a:fld id="{34A9BD63-88F7-4747-AF88-9AE46F765929}" type="slidenum">
              <a:rPr lang="th-TH"/>
              <a:pPr marL="209550">
                <a:lnSpc>
                  <a:spcPts val="1550"/>
                </a:lnSpc>
              </a:pPr>
              <a:t>57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36625" y="1830388"/>
            <a:ext cx="7335838" cy="401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8000"/>
                </a:solidFill>
                <a:latin typeface="Tahoma"/>
                <a:cs typeface="Tahoma"/>
              </a:rPr>
              <a:t>Good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Only need </a:t>
            </a:r>
            <a:r>
              <a:rPr sz="2400" spc="-5" dirty="0">
                <a:latin typeface="Tahoma"/>
                <a:cs typeface="Tahoma"/>
              </a:rPr>
              <a:t>communicate with </a:t>
            </a:r>
            <a:r>
              <a:rPr sz="2400" dirty="0">
                <a:latin typeface="Tahoma"/>
                <a:cs typeface="Tahoma"/>
              </a:rPr>
              <a:t>neighbors (so</a:t>
            </a:r>
            <a:r>
              <a:rPr sz="2400" spc="-5" dirty="0">
                <a:latin typeface="Tahoma"/>
                <a:cs typeface="Tahoma"/>
              </a:rPr>
              <a:t> little</a:t>
            </a:r>
            <a:endParaRPr sz="2400"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bandwidth is </a:t>
            </a:r>
            <a:r>
              <a:rPr sz="2400" spc="-5" dirty="0">
                <a:latin typeface="Tahoma"/>
                <a:cs typeface="Tahoma"/>
              </a:rPr>
              <a:t>wasted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protocol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overhead)</a:t>
            </a:r>
            <a:endParaRPr sz="24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Relatively </a:t>
            </a:r>
            <a:r>
              <a:rPr sz="2400" dirty="0">
                <a:latin typeface="Tahoma"/>
                <a:cs typeface="Tahoma"/>
              </a:rPr>
              <a:t>little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info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5" dirty="0">
                <a:solidFill>
                  <a:srgbClr val="008000"/>
                </a:solidFill>
                <a:latin typeface="Tahoma"/>
                <a:cs typeface="Tahoma"/>
              </a:rPr>
              <a:t>Bad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Count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infinity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problem</a:t>
            </a:r>
            <a:endParaRPr sz="24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Slow convergence </a:t>
            </a:r>
            <a:r>
              <a:rPr sz="2400" dirty="0">
                <a:latin typeface="Tahoma"/>
                <a:cs typeface="Tahoma"/>
              </a:rPr>
              <a:t>(the </a:t>
            </a:r>
            <a:r>
              <a:rPr sz="2400" spc="-5" dirty="0">
                <a:latin typeface="Tahoma"/>
                <a:cs typeface="Tahoma"/>
              </a:rPr>
              <a:t>real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issue)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Despite </a:t>
            </a:r>
            <a:r>
              <a:rPr spc="-10" dirty="0">
                <a:latin typeface="Tahoma"/>
                <a:cs typeface="Tahoma"/>
              </a:rPr>
              <a:t>this, </a:t>
            </a:r>
            <a:r>
              <a:rPr spc="-5" dirty="0">
                <a:latin typeface="Tahoma"/>
                <a:cs typeface="Tahoma"/>
              </a:rPr>
              <a:t>RIP is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popular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included in original </a:t>
            </a:r>
            <a:r>
              <a:rPr sz="2400" spc="-5" dirty="0">
                <a:latin typeface="Tahoma"/>
                <a:cs typeface="Tahoma"/>
              </a:rPr>
              <a:t>BSD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implementation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52371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/>
              <a:t>Link State</a:t>
            </a:r>
            <a:r>
              <a:rPr b="1" spc="-80" dirty="0"/>
              <a:t> </a:t>
            </a:r>
            <a:r>
              <a:rPr b="1" spc="-5" dirty="0"/>
              <a:t>Routing</a:t>
            </a:r>
          </a:p>
        </p:txBody>
      </p:sp>
      <p:sp>
        <p:nvSpPr>
          <p:cNvPr id="6554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58D8438B-CE18-4614-B42C-BA9216B2D8B6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665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5B773BB0-D90C-40F3-87D8-F04E8FDB8E75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59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712075" cy="406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router is responsible for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meeting its neighbors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learning their names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router constructs a packet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called a 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 State Packet (LSP)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or 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 State Advertisement (LSA)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containing a list of names and cost assigned  to each neighbor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4859338" y="1854200"/>
            <a:ext cx="4105275" cy="2654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8593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Principle</a:t>
            </a:r>
          </a:p>
        </p:txBody>
      </p:sp>
      <p:sp>
        <p:nvSpPr>
          <p:cNvPr id="1229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95F0198A-3409-4A3B-8F79-5C2673C25039}" type="slidenum">
              <a:rPr lang="th-TH"/>
              <a:pPr marL="207963"/>
              <a:t>6</a:t>
            </a:fld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581025" y="1878013"/>
            <a:ext cx="4505325" cy="4025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b="1">
                <a:latin typeface="Tahoma" pitchFamily="34" charset="0"/>
                <a:cs typeface="Tahoma" pitchFamily="34" charset="0"/>
              </a:rPr>
              <a:t>Goal</a:t>
            </a:r>
            <a:r>
              <a:rPr lang="th-TH">
                <a:latin typeface="Tahoma" pitchFamily="34" charset="0"/>
                <a:cs typeface="Tahoma" pitchFamily="34" charset="0"/>
              </a:rPr>
              <a:t>: Arriving at the  destination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Considerations: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Direct route (shortest)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Reliable route</a:t>
            </a:r>
          </a:p>
          <a:p>
            <a:pPr marL="646113" lvl="1" indent="-284163">
              <a:spcBef>
                <a:spcPts val="7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Scenic route</a:t>
            </a:r>
          </a:p>
          <a:p>
            <a:pPr marL="334963" indent="-322263"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(of course, not for network!)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Cheap route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Safe route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Router</a:t>
            </a:r>
            <a:r>
              <a:rPr spc="-110" dirty="0"/>
              <a:t> </a:t>
            </a:r>
            <a:r>
              <a:rPr spc="-5" dirty="0"/>
              <a:t>Discovery</a:t>
            </a:r>
          </a:p>
        </p:txBody>
      </p:sp>
      <p:sp>
        <p:nvSpPr>
          <p:cNvPr id="67586" name="object 3"/>
          <p:cNvSpPr>
            <a:spLocks/>
          </p:cNvSpPr>
          <p:nvPr/>
        </p:nvSpPr>
        <p:spPr bwMode="auto">
          <a:xfrm>
            <a:off x="2781300" y="4999038"/>
            <a:ext cx="3394075" cy="25400"/>
          </a:xfrm>
          <a:custGeom>
            <a:avLst/>
            <a:gdLst/>
            <a:ahLst/>
            <a:cxnLst>
              <a:cxn ang="0">
                <a:pos x="0" y="25953"/>
              </a:cxn>
              <a:cxn ang="0">
                <a:pos x="3393681" y="25953"/>
              </a:cxn>
              <a:cxn ang="0">
                <a:pos x="3393681" y="0"/>
              </a:cxn>
              <a:cxn ang="0">
                <a:pos x="0" y="0"/>
              </a:cxn>
              <a:cxn ang="0">
                <a:pos x="0" y="25953"/>
              </a:cxn>
            </a:cxnLst>
            <a:rect l="0" t="0" r="r" b="b"/>
            <a:pathLst>
              <a:path w="3394075" h="26035">
                <a:moveTo>
                  <a:pt x="0" y="25953"/>
                </a:moveTo>
                <a:lnTo>
                  <a:pt x="3393681" y="25953"/>
                </a:lnTo>
                <a:lnTo>
                  <a:pt x="3393681" y="0"/>
                </a:lnTo>
                <a:lnTo>
                  <a:pt x="0" y="0"/>
                </a:lnTo>
                <a:lnTo>
                  <a:pt x="0" y="259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87" name="object 4"/>
          <p:cNvSpPr>
            <a:spLocks/>
          </p:cNvSpPr>
          <p:nvPr/>
        </p:nvSpPr>
        <p:spPr bwMode="auto">
          <a:xfrm>
            <a:off x="2473325" y="2301875"/>
            <a:ext cx="0" cy="265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50616"/>
              </a:cxn>
            </a:cxnLst>
            <a:rect l="0" t="0" r="r" b="b"/>
            <a:pathLst>
              <a:path h="2651125">
                <a:moveTo>
                  <a:pt x="0" y="0"/>
                </a:moveTo>
                <a:lnTo>
                  <a:pt x="0" y="2650616"/>
                </a:lnTo>
              </a:path>
            </a:pathLst>
          </a:custGeom>
          <a:noFill/>
          <a:ln w="259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88" name="object 5"/>
          <p:cNvSpPr>
            <a:spLocks/>
          </p:cNvSpPr>
          <p:nvPr/>
        </p:nvSpPr>
        <p:spPr bwMode="auto">
          <a:xfrm>
            <a:off x="2174875" y="2182813"/>
            <a:ext cx="639763" cy="233362"/>
          </a:xfrm>
          <a:custGeom>
            <a:avLst/>
            <a:gdLst/>
            <a:ahLst/>
            <a:cxnLst>
              <a:cxn ang="0">
                <a:pos x="319871" y="0"/>
              </a:cxn>
              <a:cxn ang="0">
                <a:pos x="255403" y="2367"/>
              </a:cxn>
              <a:cxn ang="0">
                <a:pos x="195359" y="9160"/>
              </a:cxn>
              <a:cxn ang="0">
                <a:pos x="141023" y="19913"/>
              </a:cxn>
              <a:cxn ang="0">
                <a:pos x="93684" y="34161"/>
              </a:cxn>
              <a:cxn ang="0">
                <a:pos x="54626" y="51437"/>
              </a:cxn>
              <a:cxn ang="0">
                <a:pos x="6498" y="93217"/>
              </a:cxn>
              <a:cxn ang="0">
                <a:pos x="0" y="116790"/>
              </a:cxn>
              <a:cxn ang="0">
                <a:pos x="6498" y="140362"/>
              </a:cxn>
              <a:cxn ang="0">
                <a:pos x="54626" y="182142"/>
              </a:cxn>
              <a:cxn ang="0">
                <a:pos x="93684" y="199419"/>
              </a:cxn>
              <a:cxn ang="0">
                <a:pos x="141023" y="213666"/>
              </a:cxn>
              <a:cxn ang="0">
                <a:pos x="195359" y="224419"/>
              </a:cxn>
              <a:cxn ang="0">
                <a:pos x="255403" y="231212"/>
              </a:cxn>
              <a:cxn ang="0">
                <a:pos x="319871" y="233580"/>
              </a:cxn>
              <a:cxn ang="0">
                <a:pos x="384337" y="231212"/>
              </a:cxn>
              <a:cxn ang="0">
                <a:pos x="444382" y="224419"/>
              </a:cxn>
              <a:cxn ang="0">
                <a:pos x="498719" y="213666"/>
              </a:cxn>
              <a:cxn ang="0">
                <a:pos x="546061" y="199419"/>
              </a:cxn>
              <a:cxn ang="0">
                <a:pos x="585123" y="182142"/>
              </a:cxn>
              <a:cxn ang="0">
                <a:pos x="633257" y="140362"/>
              </a:cxn>
              <a:cxn ang="0">
                <a:pos x="639756" y="116790"/>
              </a:cxn>
              <a:cxn ang="0">
                <a:pos x="633257" y="93217"/>
              </a:cxn>
              <a:cxn ang="0">
                <a:pos x="585123" y="51437"/>
              </a:cxn>
              <a:cxn ang="0">
                <a:pos x="546061" y="34161"/>
              </a:cxn>
              <a:cxn ang="0">
                <a:pos x="498719" y="19913"/>
              </a:cxn>
              <a:cxn ang="0">
                <a:pos x="444382" y="9160"/>
              </a:cxn>
              <a:cxn ang="0">
                <a:pos x="384337" y="2367"/>
              </a:cxn>
              <a:cxn ang="0">
                <a:pos x="319871" y="0"/>
              </a:cxn>
            </a:cxnLst>
            <a:rect l="0" t="0" r="r" b="b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89" name="object 6"/>
          <p:cNvSpPr>
            <a:spLocks/>
          </p:cNvSpPr>
          <p:nvPr/>
        </p:nvSpPr>
        <p:spPr bwMode="auto">
          <a:xfrm>
            <a:off x="2174875" y="2182813"/>
            <a:ext cx="639763" cy="233362"/>
          </a:xfrm>
          <a:custGeom>
            <a:avLst/>
            <a:gdLst/>
            <a:ahLst/>
            <a:cxnLst>
              <a:cxn ang="0">
                <a:pos x="319871" y="0"/>
              </a:cxn>
              <a:cxn ang="0">
                <a:pos x="255403" y="2367"/>
              </a:cxn>
              <a:cxn ang="0">
                <a:pos x="195359" y="9160"/>
              </a:cxn>
              <a:cxn ang="0">
                <a:pos x="141023" y="19913"/>
              </a:cxn>
              <a:cxn ang="0">
                <a:pos x="93684" y="34161"/>
              </a:cxn>
              <a:cxn ang="0">
                <a:pos x="54626" y="51437"/>
              </a:cxn>
              <a:cxn ang="0">
                <a:pos x="6498" y="93217"/>
              </a:cxn>
              <a:cxn ang="0">
                <a:pos x="0" y="116790"/>
              </a:cxn>
              <a:cxn ang="0">
                <a:pos x="6498" y="140362"/>
              </a:cxn>
              <a:cxn ang="0">
                <a:pos x="54626" y="182142"/>
              </a:cxn>
              <a:cxn ang="0">
                <a:pos x="93684" y="199419"/>
              </a:cxn>
              <a:cxn ang="0">
                <a:pos x="141023" y="213666"/>
              </a:cxn>
              <a:cxn ang="0">
                <a:pos x="195359" y="224419"/>
              </a:cxn>
              <a:cxn ang="0">
                <a:pos x="255403" y="231212"/>
              </a:cxn>
              <a:cxn ang="0">
                <a:pos x="319871" y="233580"/>
              </a:cxn>
              <a:cxn ang="0">
                <a:pos x="384337" y="231212"/>
              </a:cxn>
              <a:cxn ang="0">
                <a:pos x="444382" y="224419"/>
              </a:cxn>
              <a:cxn ang="0">
                <a:pos x="498719" y="213666"/>
              </a:cxn>
              <a:cxn ang="0">
                <a:pos x="546061" y="199419"/>
              </a:cxn>
              <a:cxn ang="0">
                <a:pos x="585123" y="182142"/>
              </a:cxn>
              <a:cxn ang="0">
                <a:pos x="633257" y="140362"/>
              </a:cxn>
              <a:cxn ang="0">
                <a:pos x="639756" y="116790"/>
              </a:cxn>
              <a:cxn ang="0">
                <a:pos x="633257" y="93217"/>
              </a:cxn>
              <a:cxn ang="0">
                <a:pos x="585123" y="51437"/>
              </a:cxn>
              <a:cxn ang="0">
                <a:pos x="546061" y="34161"/>
              </a:cxn>
              <a:cxn ang="0">
                <a:pos x="498719" y="19913"/>
              </a:cxn>
              <a:cxn ang="0">
                <a:pos x="444382" y="9160"/>
              </a:cxn>
              <a:cxn ang="0">
                <a:pos x="384337" y="2367"/>
              </a:cxn>
              <a:cxn ang="0">
                <a:pos x="319871" y="0"/>
              </a:cxn>
            </a:cxnLst>
            <a:rect l="0" t="0" r="r" b="b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0" name="object 7"/>
          <p:cNvSpPr>
            <a:spLocks/>
          </p:cNvSpPr>
          <p:nvPr/>
        </p:nvSpPr>
        <p:spPr bwMode="auto">
          <a:xfrm>
            <a:off x="2174875" y="2020888"/>
            <a:ext cx="639763" cy="233362"/>
          </a:xfrm>
          <a:custGeom>
            <a:avLst/>
            <a:gdLst/>
            <a:ahLst/>
            <a:cxnLst>
              <a:cxn ang="0">
                <a:pos x="319871" y="0"/>
              </a:cxn>
              <a:cxn ang="0">
                <a:pos x="255403" y="2367"/>
              </a:cxn>
              <a:cxn ang="0">
                <a:pos x="195359" y="9160"/>
              </a:cxn>
              <a:cxn ang="0">
                <a:pos x="141023" y="19913"/>
              </a:cxn>
              <a:cxn ang="0">
                <a:pos x="93684" y="34161"/>
              </a:cxn>
              <a:cxn ang="0">
                <a:pos x="54626" y="51437"/>
              </a:cxn>
              <a:cxn ang="0">
                <a:pos x="6498" y="93217"/>
              </a:cxn>
              <a:cxn ang="0">
                <a:pos x="0" y="116790"/>
              </a:cxn>
              <a:cxn ang="0">
                <a:pos x="6498" y="140362"/>
              </a:cxn>
              <a:cxn ang="0">
                <a:pos x="54626" y="182142"/>
              </a:cxn>
              <a:cxn ang="0">
                <a:pos x="93684" y="199419"/>
              </a:cxn>
              <a:cxn ang="0">
                <a:pos x="141023" y="213666"/>
              </a:cxn>
              <a:cxn ang="0">
                <a:pos x="195359" y="224419"/>
              </a:cxn>
              <a:cxn ang="0">
                <a:pos x="255403" y="231212"/>
              </a:cxn>
              <a:cxn ang="0">
                <a:pos x="319871" y="233580"/>
              </a:cxn>
              <a:cxn ang="0">
                <a:pos x="384337" y="231212"/>
              </a:cxn>
              <a:cxn ang="0">
                <a:pos x="444382" y="224419"/>
              </a:cxn>
              <a:cxn ang="0">
                <a:pos x="498719" y="213666"/>
              </a:cxn>
              <a:cxn ang="0">
                <a:pos x="546061" y="199419"/>
              </a:cxn>
              <a:cxn ang="0">
                <a:pos x="585123" y="182142"/>
              </a:cxn>
              <a:cxn ang="0">
                <a:pos x="633257" y="140362"/>
              </a:cxn>
              <a:cxn ang="0">
                <a:pos x="639756" y="116790"/>
              </a:cxn>
              <a:cxn ang="0">
                <a:pos x="633257" y="93217"/>
              </a:cxn>
              <a:cxn ang="0">
                <a:pos x="585123" y="51437"/>
              </a:cxn>
              <a:cxn ang="0">
                <a:pos x="546061" y="34161"/>
              </a:cxn>
              <a:cxn ang="0">
                <a:pos x="498719" y="19913"/>
              </a:cxn>
              <a:cxn ang="0">
                <a:pos x="444382" y="9160"/>
              </a:cxn>
              <a:cxn ang="0">
                <a:pos x="384337" y="2367"/>
              </a:cxn>
              <a:cxn ang="0">
                <a:pos x="319871" y="0"/>
              </a:cxn>
            </a:cxnLst>
            <a:rect l="0" t="0" r="r" b="b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1" name="object 8"/>
          <p:cNvSpPr>
            <a:spLocks/>
          </p:cNvSpPr>
          <p:nvPr/>
        </p:nvSpPr>
        <p:spPr bwMode="auto">
          <a:xfrm>
            <a:off x="2174875" y="2020888"/>
            <a:ext cx="639763" cy="233362"/>
          </a:xfrm>
          <a:custGeom>
            <a:avLst/>
            <a:gdLst/>
            <a:ahLst/>
            <a:cxnLst>
              <a:cxn ang="0">
                <a:pos x="319871" y="0"/>
              </a:cxn>
              <a:cxn ang="0">
                <a:pos x="255403" y="2367"/>
              </a:cxn>
              <a:cxn ang="0">
                <a:pos x="195359" y="9160"/>
              </a:cxn>
              <a:cxn ang="0">
                <a:pos x="141023" y="19913"/>
              </a:cxn>
              <a:cxn ang="0">
                <a:pos x="93684" y="34161"/>
              </a:cxn>
              <a:cxn ang="0">
                <a:pos x="54626" y="51437"/>
              </a:cxn>
              <a:cxn ang="0">
                <a:pos x="6498" y="93217"/>
              </a:cxn>
              <a:cxn ang="0">
                <a:pos x="0" y="116790"/>
              </a:cxn>
              <a:cxn ang="0">
                <a:pos x="6498" y="140362"/>
              </a:cxn>
              <a:cxn ang="0">
                <a:pos x="54626" y="182142"/>
              </a:cxn>
              <a:cxn ang="0">
                <a:pos x="93684" y="199419"/>
              </a:cxn>
              <a:cxn ang="0">
                <a:pos x="141023" y="213666"/>
              </a:cxn>
              <a:cxn ang="0">
                <a:pos x="195359" y="224419"/>
              </a:cxn>
              <a:cxn ang="0">
                <a:pos x="255403" y="231212"/>
              </a:cxn>
              <a:cxn ang="0">
                <a:pos x="319871" y="233580"/>
              </a:cxn>
              <a:cxn ang="0">
                <a:pos x="384337" y="231212"/>
              </a:cxn>
              <a:cxn ang="0">
                <a:pos x="444382" y="224419"/>
              </a:cxn>
              <a:cxn ang="0">
                <a:pos x="498719" y="213666"/>
              </a:cxn>
              <a:cxn ang="0">
                <a:pos x="546061" y="199419"/>
              </a:cxn>
              <a:cxn ang="0">
                <a:pos x="585123" y="182142"/>
              </a:cxn>
              <a:cxn ang="0">
                <a:pos x="633257" y="140362"/>
              </a:cxn>
              <a:cxn ang="0">
                <a:pos x="639756" y="116790"/>
              </a:cxn>
              <a:cxn ang="0">
                <a:pos x="633257" y="93217"/>
              </a:cxn>
              <a:cxn ang="0">
                <a:pos x="585123" y="51437"/>
              </a:cxn>
              <a:cxn ang="0">
                <a:pos x="546061" y="34161"/>
              </a:cxn>
              <a:cxn ang="0">
                <a:pos x="498719" y="19913"/>
              </a:cxn>
              <a:cxn ang="0">
                <a:pos x="444382" y="9160"/>
              </a:cxn>
              <a:cxn ang="0">
                <a:pos x="384337" y="2367"/>
              </a:cxn>
              <a:cxn ang="0">
                <a:pos x="319871" y="0"/>
              </a:cxn>
            </a:cxnLst>
            <a:rect l="0" t="0" r="r" b="b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2" name="object 9"/>
          <p:cNvSpPr>
            <a:spLocks/>
          </p:cNvSpPr>
          <p:nvPr/>
        </p:nvSpPr>
        <p:spPr bwMode="auto">
          <a:xfrm>
            <a:off x="2498725" y="2049463"/>
            <a:ext cx="211138" cy="74612"/>
          </a:xfrm>
          <a:custGeom>
            <a:avLst/>
            <a:gdLst/>
            <a:ahLst/>
            <a:cxnLst>
              <a:cxn ang="0">
                <a:pos x="181440" y="0"/>
              </a:cxn>
              <a:cxn ang="0">
                <a:pos x="48139" y="0"/>
              </a:cxn>
              <a:cxn ang="0">
                <a:pos x="103683" y="15831"/>
              </a:cxn>
              <a:cxn ang="0">
                <a:pos x="0" y="58914"/>
              </a:cxn>
              <a:cxn ang="0">
                <a:pos x="44424" y="74745"/>
              </a:cxn>
              <a:cxn ang="0">
                <a:pos x="159228" y="27510"/>
              </a:cxn>
              <a:cxn ang="0">
                <a:pos x="200255" y="27510"/>
              </a:cxn>
              <a:cxn ang="0">
                <a:pos x="181440" y="0"/>
              </a:cxn>
              <a:cxn ang="0">
                <a:pos x="200255" y="27510"/>
              </a:cxn>
              <a:cxn ang="0">
                <a:pos x="159228" y="27510"/>
              </a:cxn>
              <a:cxn ang="0">
                <a:pos x="211083" y="43342"/>
              </a:cxn>
              <a:cxn ang="0">
                <a:pos x="200255" y="27510"/>
              </a:cxn>
            </a:cxnLst>
            <a:rect l="0" t="0" r="r" b="b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745"/>
                </a:lnTo>
                <a:lnTo>
                  <a:pt x="159228" y="27510"/>
                </a:lnTo>
                <a:lnTo>
                  <a:pt x="200255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255" y="27510"/>
                </a:moveTo>
                <a:lnTo>
                  <a:pt x="159228" y="27510"/>
                </a:lnTo>
                <a:lnTo>
                  <a:pt x="211083" y="43342"/>
                </a:lnTo>
                <a:lnTo>
                  <a:pt x="200255" y="275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3" name="object 10"/>
          <p:cNvSpPr>
            <a:spLocks/>
          </p:cNvSpPr>
          <p:nvPr/>
        </p:nvSpPr>
        <p:spPr bwMode="auto">
          <a:xfrm>
            <a:off x="2498725" y="2049463"/>
            <a:ext cx="211138" cy="74612"/>
          </a:xfrm>
          <a:custGeom>
            <a:avLst/>
            <a:gdLst/>
            <a:ahLst/>
            <a:cxnLst>
              <a:cxn ang="0">
                <a:pos x="181440" y="0"/>
              </a:cxn>
              <a:cxn ang="0">
                <a:pos x="48139" y="0"/>
              </a:cxn>
              <a:cxn ang="0">
                <a:pos x="103683" y="15831"/>
              </a:cxn>
              <a:cxn ang="0">
                <a:pos x="0" y="58914"/>
              </a:cxn>
              <a:cxn ang="0">
                <a:pos x="44424" y="74745"/>
              </a:cxn>
              <a:cxn ang="0">
                <a:pos x="159228" y="27510"/>
              </a:cxn>
              <a:cxn ang="0">
                <a:pos x="200255" y="27510"/>
              </a:cxn>
              <a:cxn ang="0">
                <a:pos x="181440" y="0"/>
              </a:cxn>
              <a:cxn ang="0">
                <a:pos x="200255" y="27510"/>
              </a:cxn>
              <a:cxn ang="0">
                <a:pos x="159228" y="27510"/>
              </a:cxn>
              <a:cxn ang="0">
                <a:pos x="211083" y="43342"/>
              </a:cxn>
              <a:cxn ang="0">
                <a:pos x="200255" y="27510"/>
              </a:cxn>
            </a:cxnLst>
            <a:rect l="0" t="0" r="r" b="b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745"/>
                </a:lnTo>
                <a:lnTo>
                  <a:pt x="159228" y="27510"/>
                </a:lnTo>
                <a:lnTo>
                  <a:pt x="200255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255" y="27510"/>
                </a:moveTo>
                <a:lnTo>
                  <a:pt x="159228" y="27510"/>
                </a:lnTo>
                <a:lnTo>
                  <a:pt x="211083" y="43342"/>
                </a:lnTo>
                <a:lnTo>
                  <a:pt x="200255" y="275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4" name="object 11"/>
          <p:cNvSpPr>
            <a:spLocks/>
          </p:cNvSpPr>
          <p:nvPr/>
        </p:nvSpPr>
        <p:spPr bwMode="auto">
          <a:xfrm>
            <a:off x="2268538" y="2136775"/>
            <a:ext cx="211137" cy="79375"/>
          </a:xfrm>
          <a:custGeom>
            <a:avLst/>
            <a:gdLst/>
            <a:ahLst/>
            <a:cxnLst>
              <a:cxn ang="0">
                <a:pos x="0" y="35037"/>
              </a:cxn>
              <a:cxn ang="0">
                <a:pos x="29626" y="77860"/>
              </a:cxn>
              <a:cxn ang="0">
                <a:pos x="166645" y="77860"/>
              </a:cxn>
              <a:cxn ang="0">
                <a:pos x="107393" y="62288"/>
              </a:cxn>
              <a:cxn ang="0">
                <a:pos x="135676" y="50609"/>
              </a:cxn>
              <a:cxn ang="0">
                <a:pos x="55549" y="50609"/>
              </a:cxn>
              <a:cxn ang="0">
                <a:pos x="0" y="35037"/>
              </a:cxn>
              <a:cxn ang="0">
                <a:pos x="166645" y="0"/>
              </a:cxn>
              <a:cxn ang="0">
                <a:pos x="55549" y="50609"/>
              </a:cxn>
              <a:cxn ang="0">
                <a:pos x="135676" y="50609"/>
              </a:cxn>
              <a:cxn ang="0">
                <a:pos x="211095" y="19465"/>
              </a:cxn>
              <a:cxn ang="0">
                <a:pos x="166645" y="0"/>
              </a:cxn>
            </a:cxnLst>
            <a:rect l="0" t="0" r="r" b="b"/>
            <a:pathLst>
              <a:path w="211455" h="78105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5" name="object 12"/>
          <p:cNvSpPr>
            <a:spLocks/>
          </p:cNvSpPr>
          <p:nvPr/>
        </p:nvSpPr>
        <p:spPr bwMode="auto">
          <a:xfrm>
            <a:off x="2268538" y="2136775"/>
            <a:ext cx="211137" cy="79375"/>
          </a:xfrm>
          <a:custGeom>
            <a:avLst/>
            <a:gdLst/>
            <a:ahLst/>
            <a:cxnLst>
              <a:cxn ang="0">
                <a:pos x="0" y="35037"/>
              </a:cxn>
              <a:cxn ang="0">
                <a:pos x="29626" y="77860"/>
              </a:cxn>
              <a:cxn ang="0">
                <a:pos x="166645" y="77860"/>
              </a:cxn>
              <a:cxn ang="0">
                <a:pos x="107393" y="62288"/>
              </a:cxn>
              <a:cxn ang="0">
                <a:pos x="135676" y="50609"/>
              </a:cxn>
              <a:cxn ang="0">
                <a:pos x="55549" y="50609"/>
              </a:cxn>
              <a:cxn ang="0">
                <a:pos x="0" y="35037"/>
              </a:cxn>
              <a:cxn ang="0">
                <a:pos x="166645" y="0"/>
              </a:cxn>
              <a:cxn ang="0">
                <a:pos x="55549" y="50609"/>
              </a:cxn>
              <a:cxn ang="0">
                <a:pos x="135676" y="50609"/>
              </a:cxn>
              <a:cxn ang="0">
                <a:pos x="211095" y="19465"/>
              </a:cxn>
              <a:cxn ang="0">
                <a:pos x="166645" y="0"/>
              </a:cxn>
            </a:cxnLst>
            <a:rect l="0" t="0" r="r" b="b"/>
            <a:pathLst>
              <a:path w="211455" h="78105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6" name="object 13"/>
          <p:cNvSpPr>
            <a:spLocks/>
          </p:cNvSpPr>
          <p:nvPr/>
        </p:nvSpPr>
        <p:spPr bwMode="auto">
          <a:xfrm>
            <a:off x="2284413" y="2046288"/>
            <a:ext cx="204787" cy="74612"/>
          </a:xfrm>
          <a:custGeom>
            <a:avLst/>
            <a:gdLst/>
            <a:ahLst/>
            <a:cxnLst>
              <a:cxn ang="0">
                <a:pos x="43840" y="0"/>
              </a:cxn>
              <a:cxn ang="0">
                <a:pos x="0" y="19724"/>
              </a:cxn>
              <a:cxn ang="0">
                <a:pos x="102294" y="62807"/>
              </a:cxn>
              <a:cxn ang="0">
                <a:pos x="47493" y="74486"/>
              </a:cxn>
              <a:cxn ang="0">
                <a:pos x="179011" y="74486"/>
              </a:cxn>
              <a:cxn ang="0">
                <a:pos x="196805" y="47235"/>
              </a:cxn>
              <a:cxn ang="0">
                <a:pos x="157084" y="47235"/>
              </a:cxn>
              <a:cxn ang="0">
                <a:pos x="43840" y="0"/>
              </a:cxn>
              <a:cxn ang="0">
                <a:pos x="204601" y="35296"/>
              </a:cxn>
              <a:cxn ang="0">
                <a:pos x="157084" y="47235"/>
              </a:cxn>
              <a:cxn ang="0">
                <a:pos x="196805" y="47235"/>
              </a:cxn>
              <a:cxn ang="0">
                <a:pos x="204601" y="35296"/>
              </a:cxn>
            </a:cxnLst>
            <a:rect l="0" t="0" r="r" b="b"/>
            <a:pathLst>
              <a:path w="205105" h="74930">
                <a:moveTo>
                  <a:pt x="43840" y="0"/>
                </a:moveTo>
                <a:lnTo>
                  <a:pt x="0" y="19724"/>
                </a:lnTo>
                <a:lnTo>
                  <a:pt x="102294" y="62807"/>
                </a:lnTo>
                <a:lnTo>
                  <a:pt x="47493" y="74486"/>
                </a:lnTo>
                <a:lnTo>
                  <a:pt x="179011" y="74486"/>
                </a:lnTo>
                <a:lnTo>
                  <a:pt x="196805" y="47235"/>
                </a:lnTo>
                <a:lnTo>
                  <a:pt x="157084" y="47235"/>
                </a:lnTo>
                <a:lnTo>
                  <a:pt x="43840" y="0"/>
                </a:lnTo>
                <a:close/>
              </a:path>
              <a:path w="205105" h="74930">
                <a:moveTo>
                  <a:pt x="204601" y="35296"/>
                </a:moveTo>
                <a:lnTo>
                  <a:pt x="157084" y="47235"/>
                </a:lnTo>
                <a:lnTo>
                  <a:pt x="196805" y="47235"/>
                </a:lnTo>
                <a:lnTo>
                  <a:pt x="204601" y="35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7" name="object 14"/>
          <p:cNvSpPr>
            <a:spLocks/>
          </p:cNvSpPr>
          <p:nvPr/>
        </p:nvSpPr>
        <p:spPr bwMode="auto">
          <a:xfrm>
            <a:off x="2284413" y="2046288"/>
            <a:ext cx="204787" cy="74612"/>
          </a:xfrm>
          <a:custGeom>
            <a:avLst/>
            <a:gdLst/>
            <a:ahLst/>
            <a:cxnLst>
              <a:cxn ang="0">
                <a:pos x="43840" y="0"/>
              </a:cxn>
              <a:cxn ang="0">
                <a:pos x="0" y="19724"/>
              </a:cxn>
              <a:cxn ang="0">
                <a:pos x="102294" y="62807"/>
              </a:cxn>
              <a:cxn ang="0">
                <a:pos x="47493" y="74486"/>
              </a:cxn>
              <a:cxn ang="0">
                <a:pos x="179011" y="74486"/>
              </a:cxn>
              <a:cxn ang="0">
                <a:pos x="196805" y="47235"/>
              </a:cxn>
              <a:cxn ang="0">
                <a:pos x="157084" y="47235"/>
              </a:cxn>
              <a:cxn ang="0">
                <a:pos x="43840" y="0"/>
              </a:cxn>
              <a:cxn ang="0">
                <a:pos x="204601" y="35296"/>
              </a:cxn>
              <a:cxn ang="0">
                <a:pos x="157084" y="47235"/>
              </a:cxn>
              <a:cxn ang="0">
                <a:pos x="196805" y="47235"/>
              </a:cxn>
              <a:cxn ang="0">
                <a:pos x="204601" y="35296"/>
              </a:cxn>
            </a:cxnLst>
            <a:rect l="0" t="0" r="r" b="b"/>
            <a:pathLst>
              <a:path w="205105" h="74930">
                <a:moveTo>
                  <a:pt x="43840" y="0"/>
                </a:moveTo>
                <a:lnTo>
                  <a:pt x="0" y="19724"/>
                </a:lnTo>
                <a:lnTo>
                  <a:pt x="102294" y="62807"/>
                </a:lnTo>
                <a:lnTo>
                  <a:pt x="47493" y="74486"/>
                </a:lnTo>
                <a:lnTo>
                  <a:pt x="179011" y="74486"/>
                </a:lnTo>
                <a:lnTo>
                  <a:pt x="196805" y="47235"/>
                </a:lnTo>
                <a:lnTo>
                  <a:pt x="157084" y="47235"/>
                </a:lnTo>
                <a:lnTo>
                  <a:pt x="43840" y="0"/>
                </a:lnTo>
                <a:close/>
              </a:path>
              <a:path w="205105" h="74930">
                <a:moveTo>
                  <a:pt x="204601" y="35296"/>
                </a:moveTo>
                <a:lnTo>
                  <a:pt x="157084" y="47235"/>
                </a:lnTo>
                <a:lnTo>
                  <a:pt x="196805" y="47235"/>
                </a:lnTo>
                <a:lnTo>
                  <a:pt x="204601" y="35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8" name="object 15"/>
          <p:cNvSpPr>
            <a:spLocks/>
          </p:cNvSpPr>
          <p:nvPr/>
        </p:nvSpPr>
        <p:spPr bwMode="auto">
          <a:xfrm>
            <a:off x="2489200" y="2146300"/>
            <a:ext cx="211138" cy="76200"/>
          </a:xfrm>
          <a:custGeom>
            <a:avLst/>
            <a:gdLst/>
            <a:ahLst/>
            <a:cxnLst>
              <a:cxn ang="0">
                <a:pos x="135487" y="23617"/>
              </a:cxn>
              <a:cxn ang="0">
                <a:pos x="55544" y="23617"/>
              </a:cxn>
              <a:cxn ang="0">
                <a:pos x="166632" y="74745"/>
              </a:cxn>
              <a:cxn ang="0">
                <a:pos x="211083" y="55021"/>
              </a:cxn>
              <a:cxn ang="0">
                <a:pos x="135487" y="23617"/>
              </a:cxn>
              <a:cxn ang="0">
                <a:pos x="166632" y="0"/>
              </a:cxn>
              <a:cxn ang="0">
                <a:pos x="29616" y="0"/>
              </a:cxn>
              <a:cxn ang="0">
                <a:pos x="0" y="39449"/>
              </a:cxn>
              <a:cxn ang="0">
                <a:pos x="55544" y="23617"/>
              </a:cxn>
              <a:cxn ang="0">
                <a:pos x="135487" y="23617"/>
              </a:cxn>
              <a:cxn ang="0">
                <a:pos x="107373" y="11938"/>
              </a:cxn>
              <a:cxn ang="0">
                <a:pos x="166632" y="0"/>
              </a:cxn>
            </a:cxnLst>
            <a:rect l="0" t="0" r="r" b="b"/>
            <a:pathLst>
              <a:path w="211455" h="74930">
                <a:moveTo>
                  <a:pt x="135487" y="23617"/>
                </a:moveTo>
                <a:lnTo>
                  <a:pt x="55544" y="23617"/>
                </a:lnTo>
                <a:lnTo>
                  <a:pt x="166632" y="74745"/>
                </a:lnTo>
                <a:lnTo>
                  <a:pt x="211083" y="55021"/>
                </a:lnTo>
                <a:lnTo>
                  <a:pt x="135487" y="23617"/>
                </a:lnTo>
                <a:close/>
              </a:path>
              <a:path w="211455" h="74930">
                <a:moveTo>
                  <a:pt x="166632" y="0"/>
                </a:moveTo>
                <a:lnTo>
                  <a:pt x="29616" y="0"/>
                </a:lnTo>
                <a:lnTo>
                  <a:pt x="0" y="39449"/>
                </a:lnTo>
                <a:lnTo>
                  <a:pt x="55544" y="23617"/>
                </a:lnTo>
                <a:lnTo>
                  <a:pt x="135487" y="23617"/>
                </a:lnTo>
                <a:lnTo>
                  <a:pt x="107373" y="11938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9" name="object 16"/>
          <p:cNvSpPr>
            <a:spLocks/>
          </p:cNvSpPr>
          <p:nvPr/>
        </p:nvSpPr>
        <p:spPr bwMode="auto">
          <a:xfrm>
            <a:off x="2489200" y="2146300"/>
            <a:ext cx="211138" cy="76200"/>
          </a:xfrm>
          <a:custGeom>
            <a:avLst/>
            <a:gdLst/>
            <a:ahLst/>
            <a:cxnLst>
              <a:cxn ang="0">
                <a:pos x="135487" y="23617"/>
              </a:cxn>
              <a:cxn ang="0">
                <a:pos x="55544" y="23617"/>
              </a:cxn>
              <a:cxn ang="0">
                <a:pos x="166632" y="74745"/>
              </a:cxn>
              <a:cxn ang="0">
                <a:pos x="211083" y="55021"/>
              </a:cxn>
              <a:cxn ang="0">
                <a:pos x="135487" y="23617"/>
              </a:cxn>
              <a:cxn ang="0">
                <a:pos x="166632" y="0"/>
              </a:cxn>
              <a:cxn ang="0">
                <a:pos x="29616" y="0"/>
              </a:cxn>
              <a:cxn ang="0">
                <a:pos x="0" y="39449"/>
              </a:cxn>
              <a:cxn ang="0">
                <a:pos x="55544" y="23617"/>
              </a:cxn>
              <a:cxn ang="0">
                <a:pos x="135487" y="23617"/>
              </a:cxn>
              <a:cxn ang="0">
                <a:pos x="107373" y="11938"/>
              </a:cxn>
              <a:cxn ang="0">
                <a:pos x="166632" y="0"/>
              </a:cxn>
            </a:cxnLst>
            <a:rect l="0" t="0" r="r" b="b"/>
            <a:pathLst>
              <a:path w="211455" h="74930">
                <a:moveTo>
                  <a:pt x="135487" y="23617"/>
                </a:moveTo>
                <a:lnTo>
                  <a:pt x="55544" y="23617"/>
                </a:lnTo>
                <a:lnTo>
                  <a:pt x="166632" y="74745"/>
                </a:lnTo>
                <a:lnTo>
                  <a:pt x="211083" y="55021"/>
                </a:lnTo>
                <a:lnTo>
                  <a:pt x="135487" y="23617"/>
                </a:lnTo>
                <a:close/>
              </a:path>
              <a:path w="211455" h="74930">
                <a:moveTo>
                  <a:pt x="166632" y="0"/>
                </a:moveTo>
                <a:lnTo>
                  <a:pt x="29616" y="0"/>
                </a:lnTo>
                <a:lnTo>
                  <a:pt x="0" y="39449"/>
                </a:lnTo>
                <a:lnTo>
                  <a:pt x="55544" y="23617"/>
                </a:lnTo>
                <a:lnTo>
                  <a:pt x="135487" y="23617"/>
                </a:lnTo>
                <a:lnTo>
                  <a:pt x="107373" y="11938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0" name="object 17"/>
          <p:cNvSpPr>
            <a:spLocks/>
          </p:cNvSpPr>
          <p:nvPr/>
        </p:nvSpPr>
        <p:spPr bwMode="auto">
          <a:xfrm>
            <a:off x="2501900" y="2052638"/>
            <a:ext cx="211138" cy="74612"/>
          </a:xfrm>
          <a:custGeom>
            <a:avLst/>
            <a:gdLst/>
            <a:ahLst/>
            <a:cxnLst>
              <a:cxn ang="0">
                <a:pos x="181440" y="0"/>
              </a:cxn>
              <a:cxn ang="0">
                <a:pos x="48139" y="0"/>
              </a:cxn>
              <a:cxn ang="0">
                <a:pos x="103683" y="15831"/>
              </a:cxn>
              <a:cxn ang="0">
                <a:pos x="0" y="58914"/>
              </a:cxn>
              <a:cxn ang="0">
                <a:pos x="44424" y="74486"/>
              </a:cxn>
              <a:cxn ang="0">
                <a:pos x="159228" y="27510"/>
              </a:cxn>
              <a:cxn ang="0">
                <a:pos x="200368" y="27510"/>
              </a:cxn>
              <a:cxn ang="0">
                <a:pos x="181440" y="0"/>
              </a:cxn>
              <a:cxn ang="0">
                <a:pos x="200368" y="27510"/>
              </a:cxn>
              <a:cxn ang="0">
                <a:pos x="159228" y="27510"/>
              </a:cxn>
              <a:cxn ang="0">
                <a:pos x="211083" y="43082"/>
              </a:cxn>
              <a:cxn ang="0">
                <a:pos x="200368" y="27510"/>
              </a:cxn>
            </a:cxnLst>
            <a:rect l="0" t="0" r="r" b="b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486"/>
                </a:lnTo>
                <a:lnTo>
                  <a:pt x="159228" y="27510"/>
                </a:lnTo>
                <a:lnTo>
                  <a:pt x="200368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368" y="27510"/>
                </a:moveTo>
                <a:lnTo>
                  <a:pt x="159228" y="27510"/>
                </a:lnTo>
                <a:lnTo>
                  <a:pt x="211083" y="43082"/>
                </a:lnTo>
                <a:lnTo>
                  <a:pt x="200368" y="275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1" name="object 18"/>
          <p:cNvSpPr>
            <a:spLocks/>
          </p:cNvSpPr>
          <p:nvPr/>
        </p:nvSpPr>
        <p:spPr bwMode="auto">
          <a:xfrm>
            <a:off x="2501900" y="2052638"/>
            <a:ext cx="211138" cy="74612"/>
          </a:xfrm>
          <a:custGeom>
            <a:avLst/>
            <a:gdLst/>
            <a:ahLst/>
            <a:cxnLst>
              <a:cxn ang="0">
                <a:pos x="181440" y="0"/>
              </a:cxn>
              <a:cxn ang="0">
                <a:pos x="48139" y="0"/>
              </a:cxn>
              <a:cxn ang="0">
                <a:pos x="103683" y="15831"/>
              </a:cxn>
              <a:cxn ang="0">
                <a:pos x="0" y="58914"/>
              </a:cxn>
              <a:cxn ang="0">
                <a:pos x="44424" y="74486"/>
              </a:cxn>
              <a:cxn ang="0">
                <a:pos x="159228" y="27510"/>
              </a:cxn>
              <a:cxn ang="0">
                <a:pos x="200368" y="27510"/>
              </a:cxn>
              <a:cxn ang="0">
                <a:pos x="181440" y="0"/>
              </a:cxn>
              <a:cxn ang="0">
                <a:pos x="200368" y="27510"/>
              </a:cxn>
              <a:cxn ang="0">
                <a:pos x="159228" y="27510"/>
              </a:cxn>
              <a:cxn ang="0">
                <a:pos x="211083" y="43082"/>
              </a:cxn>
              <a:cxn ang="0">
                <a:pos x="200368" y="27510"/>
              </a:cxn>
            </a:cxnLst>
            <a:rect l="0" t="0" r="r" b="b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486"/>
                </a:lnTo>
                <a:lnTo>
                  <a:pt x="159228" y="27510"/>
                </a:lnTo>
                <a:lnTo>
                  <a:pt x="200368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368" y="27510"/>
                </a:moveTo>
                <a:lnTo>
                  <a:pt x="159228" y="27510"/>
                </a:lnTo>
                <a:lnTo>
                  <a:pt x="211083" y="43082"/>
                </a:lnTo>
                <a:lnTo>
                  <a:pt x="200368" y="275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2" name="object 19"/>
          <p:cNvSpPr>
            <a:spLocks/>
          </p:cNvSpPr>
          <p:nvPr/>
        </p:nvSpPr>
        <p:spPr bwMode="auto">
          <a:xfrm>
            <a:off x="2271713" y="2143125"/>
            <a:ext cx="211137" cy="79375"/>
          </a:xfrm>
          <a:custGeom>
            <a:avLst/>
            <a:gdLst/>
            <a:ahLst/>
            <a:cxnLst>
              <a:cxn ang="0">
                <a:pos x="0" y="31144"/>
              </a:cxn>
              <a:cxn ang="0">
                <a:pos x="29626" y="77860"/>
              </a:cxn>
              <a:cxn ang="0">
                <a:pos x="166645" y="77860"/>
              </a:cxn>
              <a:cxn ang="0">
                <a:pos x="107393" y="58395"/>
              </a:cxn>
              <a:cxn ang="0">
                <a:pos x="135676" y="46716"/>
              </a:cxn>
              <a:cxn ang="0">
                <a:pos x="55549" y="46716"/>
              </a:cxn>
              <a:cxn ang="0">
                <a:pos x="0" y="31144"/>
              </a:cxn>
              <a:cxn ang="0">
                <a:pos x="166645" y="0"/>
              </a:cxn>
              <a:cxn ang="0">
                <a:pos x="55549" y="46716"/>
              </a:cxn>
              <a:cxn ang="0">
                <a:pos x="135676" y="46716"/>
              </a:cxn>
              <a:cxn ang="0">
                <a:pos x="211095" y="15572"/>
              </a:cxn>
              <a:cxn ang="0">
                <a:pos x="166645" y="0"/>
              </a:cxn>
            </a:cxnLst>
            <a:rect l="0" t="0" r="r" b="b"/>
            <a:pathLst>
              <a:path w="211455" h="78105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3" name="object 20"/>
          <p:cNvSpPr>
            <a:spLocks/>
          </p:cNvSpPr>
          <p:nvPr/>
        </p:nvSpPr>
        <p:spPr bwMode="auto">
          <a:xfrm>
            <a:off x="2271713" y="2143125"/>
            <a:ext cx="211137" cy="79375"/>
          </a:xfrm>
          <a:custGeom>
            <a:avLst/>
            <a:gdLst/>
            <a:ahLst/>
            <a:cxnLst>
              <a:cxn ang="0">
                <a:pos x="0" y="31144"/>
              </a:cxn>
              <a:cxn ang="0">
                <a:pos x="29626" y="77860"/>
              </a:cxn>
              <a:cxn ang="0">
                <a:pos x="166645" y="77860"/>
              </a:cxn>
              <a:cxn ang="0">
                <a:pos x="107393" y="58395"/>
              </a:cxn>
              <a:cxn ang="0">
                <a:pos x="135676" y="46716"/>
              </a:cxn>
              <a:cxn ang="0">
                <a:pos x="55549" y="46716"/>
              </a:cxn>
              <a:cxn ang="0">
                <a:pos x="0" y="31144"/>
              </a:cxn>
              <a:cxn ang="0">
                <a:pos x="166645" y="0"/>
              </a:cxn>
              <a:cxn ang="0">
                <a:pos x="55549" y="46716"/>
              </a:cxn>
              <a:cxn ang="0">
                <a:pos x="135676" y="46716"/>
              </a:cxn>
              <a:cxn ang="0">
                <a:pos x="211095" y="15572"/>
              </a:cxn>
              <a:cxn ang="0">
                <a:pos x="166645" y="0"/>
              </a:cxn>
            </a:cxnLst>
            <a:rect l="0" t="0" r="r" b="b"/>
            <a:pathLst>
              <a:path w="211455" h="78105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4" name="object 21"/>
          <p:cNvSpPr>
            <a:spLocks/>
          </p:cNvSpPr>
          <p:nvPr/>
        </p:nvSpPr>
        <p:spPr bwMode="auto">
          <a:xfrm>
            <a:off x="2287588" y="2049463"/>
            <a:ext cx="207962" cy="74612"/>
          </a:xfrm>
          <a:custGeom>
            <a:avLst/>
            <a:gdLst/>
            <a:ahLst/>
            <a:cxnLst>
              <a:cxn ang="0">
                <a:pos x="43754" y="0"/>
              </a:cxn>
              <a:cxn ang="0">
                <a:pos x="0" y="19724"/>
              </a:cxn>
              <a:cxn ang="0">
                <a:pos x="102094" y="63066"/>
              </a:cxn>
              <a:cxn ang="0">
                <a:pos x="47402" y="74745"/>
              </a:cxn>
              <a:cxn ang="0">
                <a:pos x="178673" y="74745"/>
              </a:cxn>
              <a:cxn ang="0">
                <a:pos x="199154" y="47235"/>
              </a:cxn>
              <a:cxn ang="0">
                <a:pos x="156798" y="47235"/>
              </a:cxn>
              <a:cxn ang="0">
                <a:pos x="43754" y="0"/>
              </a:cxn>
              <a:cxn ang="0">
                <a:pos x="207848" y="35556"/>
              </a:cxn>
              <a:cxn ang="0">
                <a:pos x="156798" y="47235"/>
              </a:cxn>
              <a:cxn ang="0">
                <a:pos x="199154" y="47235"/>
              </a:cxn>
              <a:cxn ang="0">
                <a:pos x="207848" y="35556"/>
              </a:cxn>
            </a:cxnLst>
            <a:rect l="0" t="0" r="r" b="b"/>
            <a:pathLst>
              <a:path w="208280" h="74930">
                <a:moveTo>
                  <a:pt x="43754" y="0"/>
                </a:moveTo>
                <a:lnTo>
                  <a:pt x="0" y="19724"/>
                </a:lnTo>
                <a:lnTo>
                  <a:pt x="102094" y="63066"/>
                </a:lnTo>
                <a:lnTo>
                  <a:pt x="47402" y="74745"/>
                </a:lnTo>
                <a:lnTo>
                  <a:pt x="178673" y="74745"/>
                </a:lnTo>
                <a:lnTo>
                  <a:pt x="199154" y="47235"/>
                </a:lnTo>
                <a:lnTo>
                  <a:pt x="156798" y="47235"/>
                </a:lnTo>
                <a:lnTo>
                  <a:pt x="43754" y="0"/>
                </a:lnTo>
                <a:close/>
              </a:path>
              <a:path w="208280" h="74930">
                <a:moveTo>
                  <a:pt x="207848" y="35556"/>
                </a:moveTo>
                <a:lnTo>
                  <a:pt x="156798" y="47235"/>
                </a:lnTo>
                <a:lnTo>
                  <a:pt x="199154" y="47235"/>
                </a:lnTo>
                <a:lnTo>
                  <a:pt x="207848" y="3555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5" name="object 22"/>
          <p:cNvSpPr>
            <a:spLocks/>
          </p:cNvSpPr>
          <p:nvPr/>
        </p:nvSpPr>
        <p:spPr bwMode="auto">
          <a:xfrm>
            <a:off x="2287588" y="2049463"/>
            <a:ext cx="207962" cy="74612"/>
          </a:xfrm>
          <a:custGeom>
            <a:avLst/>
            <a:gdLst/>
            <a:ahLst/>
            <a:cxnLst>
              <a:cxn ang="0">
                <a:pos x="43754" y="0"/>
              </a:cxn>
              <a:cxn ang="0">
                <a:pos x="0" y="19724"/>
              </a:cxn>
              <a:cxn ang="0">
                <a:pos x="102094" y="63066"/>
              </a:cxn>
              <a:cxn ang="0">
                <a:pos x="47402" y="74745"/>
              </a:cxn>
              <a:cxn ang="0">
                <a:pos x="178673" y="74745"/>
              </a:cxn>
              <a:cxn ang="0">
                <a:pos x="199154" y="47235"/>
              </a:cxn>
              <a:cxn ang="0">
                <a:pos x="156798" y="47235"/>
              </a:cxn>
              <a:cxn ang="0">
                <a:pos x="43754" y="0"/>
              </a:cxn>
              <a:cxn ang="0">
                <a:pos x="207848" y="35556"/>
              </a:cxn>
              <a:cxn ang="0">
                <a:pos x="156798" y="47235"/>
              </a:cxn>
              <a:cxn ang="0">
                <a:pos x="199154" y="47235"/>
              </a:cxn>
              <a:cxn ang="0">
                <a:pos x="207848" y="35556"/>
              </a:cxn>
            </a:cxnLst>
            <a:rect l="0" t="0" r="r" b="b"/>
            <a:pathLst>
              <a:path w="208280" h="74930">
                <a:moveTo>
                  <a:pt x="43754" y="0"/>
                </a:moveTo>
                <a:lnTo>
                  <a:pt x="0" y="19724"/>
                </a:lnTo>
                <a:lnTo>
                  <a:pt x="102094" y="63066"/>
                </a:lnTo>
                <a:lnTo>
                  <a:pt x="47402" y="74745"/>
                </a:lnTo>
                <a:lnTo>
                  <a:pt x="178673" y="74745"/>
                </a:lnTo>
                <a:lnTo>
                  <a:pt x="199154" y="47235"/>
                </a:lnTo>
                <a:lnTo>
                  <a:pt x="156798" y="47235"/>
                </a:lnTo>
                <a:lnTo>
                  <a:pt x="43754" y="0"/>
                </a:lnTo>
                <a:close/>
              </a:path>
              <a:path w="208280" h="74930">
                <a:moveTo>
                  <a:pt x="207848" y="35556"/>
                </a:moveTo>
                <a:lnTo>
                  <a:pt x="156798" y="47235"/>
                </a:lnTo>
                <a:lnTo>
                  <a:pt x="199154" y="47235"/>
                </a:lnTo>
                <a:lnTo>
                  <a:pt x="207848" y="3555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6" name="object 23"/>
          <p:cNvSpPr>
            <a:spLocks/>
          </p:cNvSpPr>
          <p:nvPr/>
        </p:nvSpPr>
        <p:spPr bwMode="auto">
          <a:xfrm>
            <a:off x="2495550" y="2151063"/>
            <a:ext cx="207963" cy="74612"/>
          </a:xfrm>
          <a:custGeom>
            <a:avLst/>
            <a:gdLst/>
            <a:ahLst/>
            <a:cxnLst>
              <a:cxn ang="0">
                <a:pos x="132541" y="23617"/>
              </a:cxn>
              <a:cxn ang="0">
                <a:pos x="51958" y="23617"/>
              </a:cxn>
              <a:cxn ang="0">
                <a:pos x="163280" y="74486"/>
              </a:cxn>
              <a:cxn ang="0">
                <a:pos x="207835" y="55021"/>
              </a:cxn>
              <a:cxn ang="0">
                <a:pos x="132541" y="23617"/>
              </a:cxn>
              <a:cxn ang="0">
                <a:pos x="163280" y="0"/>
              </a:cxn>
              <a:cxn ang="0">
                <a:pos x="25979" y="0"/>
              </a:cxn>
              <a:cxn ang="0">
                <a:pos x="0" y="39189"/>
              </a:cxn>
              <a:cxn ang="0">
                <a:pos x="51958" y="23617"/>
              </a:cxn>
              <a:cxn ang="0">
                <a:pos x="132541" y="23617"/>
              </a:cxn>
              <a:cxn ang="0">
                <a:pos x="103917" y="11679"/>
              </a:cxn>
              <a:cxn ang="0">
                <a:pos x="163280" y="0"/>
              </a:cxn>
            </a:cxnLst>
            <a:rect l="0" t="0" r="r" b="b"/>
            <a:pathLst>
              <a:path w="208280" h="74930">
                <a:moveTo>
                  <a:pt x="132541" y="23617"/>
                </a:moveTo>
                <a:lnTo>
                  <a:pt x="51958" y="23617"/>
                </a:lnTo>
                <a:lnTo>
                  <a:pt x="163280" y="74486"/>
                </a:lnTo>
                <a:lnTo>
                  <a:pt x="207835" y="55021"/>
                </a:lnTo>
                <a:lnTo>
                  <a:pt x="132541" y="23617"/>
                </a:lnTo>
                <a:close/>
              </a:path>
              <a:path w="208280" h="74930">
                <a:moveTo>
                  <a:pt x="163280" y="0"/>
                </a:moveTo>
                <a:lnTo>
                  <a:pt x="25979" y="0"/>
                </a:lnTo>
                <a:lnTo>
                  <a:pt x="0" y="39189"/>
                </a:lnTo>
                <a:lnTo>
                  <a:pt x="51958" y="23617"/>
                </a:lnTo>
                <a:lnTo>
                  <a:pt x="132541" y="23617"/>
                </a:lnTo>
                <a:lnTo>
                  <a:pt x="103917" y="11679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7" name="object 24"/>
          <p:cNvSpPr>
            <a:spLocks/>
          </p:cNvSpPr>
          <p:nvPr/>
        </p:nvSpPr>
        <p:spPr bwMode="auto">
          <a:xfrm>
            <a:off x="2495550" y="2151063"/>
            <a:ext cx="207963" cy="74612"/>
          </a:xfrm>
          <a:custGeom>
            <a:avLst/>
            <a:gdLst/>
            <a:ahLst/>
            <a:cxnLst>
              <a:cxn ang="0">
                <a:pos x="132541" y="23617"/>
              </a:cxn>
              <a:cxn ang="0">
                <a:pos x="51958" y="23617"/>
              </a:cxn>
              <a:cxn ang="0">
                <a:pos x="163280" y="74486"/>
              </a:cxn>
              <a:cxn ang="0">
                <a:pos x="207835" y="55021"/>
              </a:cxn>
              <a:cxn ang="0">
                <a:pos x="132541" y="23617"/>
              </a:cxn>
              <a:cxn ang="0">
                <a:pos x="163280" y="0"/>
              </a:cxn>
              <a:cxn ang="0">
                <a:pos x="25979" y="0"/>
              </a:cxn>
              <a:cxn ang="0">
                <a:pos x="0" y="39189"/>
              </a:cxn>
              <a:cxn ang="0">
                <a:pos x="51958" y="23617"/>
              </a:cxn>
              <a:cxn ang="0">
                <a:pos x="132541" y="23617"/>
              </a:cxn>
              <a:cxn ang="0">
                <a:pos x="103917" y="11679"/>
              </a:cxn>
              <a:cxn ang="0">
                <a:pos x="163280" y="0"/>
              </a:cxn>
            </a:cxnLst>
            <a:rect l="0" t="0" r="r" b="b"/>
            <a:pathLst>
              <a:path w="208280" h="74930">
                <a:moveTo>
                  <a:pt x="132541" y="23617"/>
                </a:moveTo>
                <a:lnTo>
                  <a:pt x="51958" y="23617"/>
                </a:lnTo>
                <a:lnTo>
                  <a:pt x="163280" y="74486"/>
                </a:lnTo>
                <a:lnTo>
                  <a:pt x="207835" y="55021"/>
                </a:lnTo>
                <a:lnTo>
                  <a:pt x="132541" y="23617"/>
                </a:lnTo>
                <a:close/>
              </a:path>
              <a:path w="208280" h="74930">
                <a:moveTo>
                  <a:pt x="163280" y="0"/>
                </a:moveTo>
                <a:lnTo>
                  <a:pt x="25979" y="0"/>
                </a:lnTo>
                <a:lnTo>
                  <a:pt x="0" y="39189"/>
                </a:lnTo>
                <a:lnTo>
                  <a:pt x="51958" y="23617"/>
                </a:lnTo>
                <a:lnTo>
                  <a:pt x="132541" y="23617"/>
                </a:lnTo>
                <a:lnTo>
                  <a:pt x="103917" y="11679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8" name="object 25"/>
          <p:cNvSpPr>
            <a:spLocks/>
          </p:cNvSpPr>
          <p:nvPr/>
        </p:nvSpPr>
        <p:spPr bwMode="auto">
          <a:xfrm>
            <a:off x="2174875" y="2133600"/>
            <a:ext cx="3175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47" y="165582"/>
              </a:cxn>
            </a:cxnLst>
            <a:rect l="0" t="0" r="r" b="b"/>
            <a:pathLst>
              <a:path w="3810" h="165735">
                <a:moveTo>
                  <a:pt x="0" y="0"/>
                </a:moveTo>
                <a:lnTo>
                  <a:pt x="3247" y="16558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9" name="object 26"/>
          <p:cNvSpPr>
            <a:spLocks/>
          </p:cNvSpPr>
          <p:nvPr/>
        </p:nvSpPr>
        <p:spPr bwMode="auto">
          <a:xfrm>
            <a:off x="2811463" y="2133600"/>
            <a:ext cx="3175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47" y="165582"/>
              </a:cxn>
            </a:cxnLst>
            <a:rect l="0" t="0" r="r" b="b"/>
            <a:pathLst>
              <a:path w="3810" h="165735">
                <a:moveTo>
                  <a:pt x="0" y="0"/>
                </a:moveTo>
                <a:lnTo>
                  <a:pt x="3247" y="16558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0" name="object 27"/>
          <p:cNvSpPr>
            <a:spLocks/>
          </p:cNvSpPr>
          <p:nvPr/>
        </p:nvSpPr>
        <p:spPr bwMode="auto">
          <a:xfrm>
            <a:off x="2144713" y="4999038"/>
            <a:ext cx="639762" cy="233362"/>
          </a:xfrm>
          <a:custGeom>
            <a:avLst/>
            <a:gdLst/>
            <a:ahLst/>
            <a:cxnLst>
              <a:cxn ang="0">
                <a:pos x="319871" y="0"/>
              </a:cxn>
              <a:cxn ang="0">
                <a:pos x="255403" y="2371"/>
              </a:cxn>
              <a:cxn ang="0">
                <a:pos x="195358" y="9175"/>
              </a:cxn>
              <a:cxn ang="0">
                <a:pos x="141023" y="19940"/>
              </a:cxn>
              <a:cxn ang="0">
                <a:pos x="93684" y="34200"/>
              </a:cxn>
              <a:cxn ang="0">
                <a:pos x="54626" y="51483"/>
              </a:cxn>
              <a:cxn ang="0">
                <a:pos x="6498" y="93247"/>
              </a:cxn>
              <a:cxn ang="0">
                <a:pos x="0" y="116790"/>
              </a:cxn>
              <a:cxn ang="0">
                <a:pos x="6498" y="140325"/>
              </a:cxn>
              <a:cxn ang="0">
                <a:pos x="54626" y="182085"/>
              </a:cxn>
              <a:cxn ang="0">
                <a:pos x="93684" y="199370"/>
              </a:cxn>
              <a:cxn ang="0">
                <a:pos x="141023" y="213632"/>
              </a:cxn>
              <a:cxn ang="0">
                <a:pos x="195358" y="224401"/>
              </a:cxn>
              <a:cxn ang="0">
                <a:pos x="255403" y="231207"/>
              </a:cxn>
              <a:cxn ang="0">
                <a:pos x="319871" y="233580"/>
              </a:cxn>
              <a:cxn ang="0">
                <a:pos x="384337" y="231207"/>
              </a:cxn>
              <a:cxn ang="0">
                <a:pos x="444381" y="224401"/>
              </a:cxn>
              <a:cxn ang="0">
                <a:pos x="498718" y="213632"/>
              </a:cxn>
              <a:cxn ang="0">
                <a:pos x="546061" y="199370"/>
              </a:cxn>
              <a:cxn ang="0">
                <a:pos x="585123" y="182085"/>
              </a:cxn>
              <a:cxn ang="0">
                <a:pos x="633257" y="140325"/>
              </a:cxn>
              <a:cxn ang="0">
                <a:pos x="639756" y="116790"/>
              </a:cxn>
              <a:cxn ang="0">
                <a:pos x="633257" y="93247"/>
              </a:cxn>
              <a:cxn ang="0">
                <a:pos x="585123" y="51483"/>
              </a:cxn>
              <a:cxn ang="0">
                <a:pos x="546061" y="34200"/>
              </a:cxn>
              <a:cxn ang="0">
                <a:pos x="498718" y="19941"/>
              </a:cxn>
              <a:cxn ang="0">
                <a:pos x="444381" y="9175"/>
              </a:cxn>
              <a:cxn ang="0">
                <a:pos x="384337" y="2371"/>
              </a:cxn>
              <a:cxn ang="0">
                <a:pos x="319871" y="0"/>
              </a:cxn>
            </a:cxnLst>
            <a:rect l="0" t="0" r="r" b="b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1" name="object 28"/>
          <p:cNvSpPr>
            <a:spLocks/>
          </p:cNvSpPr>
          <p:nvPr/>
        </p:nvSpPr>
        <p:spPr bwMode="auto">
          <a:xfrm>
            <a:off x="2144713" y="4999038"/>
            <a:ext cx="639762" cy="233362"/>
          </a:xfrm>
          <a:custGeom>
            <a:avLst/>
            <a:gdLst/>
            <a:ahLst/>
            <a:cxnLst>
              <a:cxn ang="0">
                <a:pos x="319871" y="0"/>
              </a:cxn>
              <a:cxn ang="0">
                <a:pos x="255403" y="2371"/>
              </a:cxn>
              <a:cxn ang="0">
                <a:pos x="195358" y="9175"/>
              </a:cxn>
              <a:cxn ang="0">
                <a:pos x="141023" y="19940"/>
              </a:cxn>
              <a:cxn ang="0">
                <a:pos x="93684" y="34200"/>
              </a:cxn>
              <a:cxn ang="0">
                <a:pos x="54626" y="51483"/>
              </a:cxn>
              <a:cxn ang="0">
                <a:pos x="6498" y="93247"/>
              </a:cxn>
              <a:cxn ang="0">
                <a:pos x="0" y="116790"/>
              </a:cxn>
              <a:cxn ang="0">
                <a:pos x="6498" y="140325"/>
              </a:cxn>
              <a:cxn ang="0">
                <a:pos x="54626" y="182085"/>
              </a:cxn>
              <a:cxn ang="0">
                <a:pos x="93684" y="199370"/>
              </a:cxn>
              <a:cxn ang="0">
                <a:pos x="141023" y="213632"/>
              </a:cxn>
              <a:cxn ang="0">
                <a:pos x="195358" y="224401"/>
              </a:cxn>
              <a:cxn ang="0">
                <a:pos x="255403" y="231207"/>
              </a:cxn>
              <a:cxn ang="0">
                <a:pos x="319871" y="233580"/>
              </a:cxn>
              <a:cxn ang="0">
                <a:pos x="384337" y="231207"/>
              </a:cxn>
              <a:cxn ang="0">
                <a:pos x="444381" y="224401"/>
              </a:cxn>
              <a:cxn ang="0">
                <a:pos x="498718" y="213632"/>
              </a:cxn>
              <a:cxn ang="0">
                <a:pos x="546061" y="199370"/>
              </a:cxn>
              <a:cxn ang="0">
                <a:pos x="585123" y="182085"/>
              </a:cxn>
              <a:cxn ang="0">
                <a:pos x="633257" y="140325"/>
              </a:cxn>
              <a:cxn ang="0">
                <a:pos x="639756" y="116790"/>
              </a:cxn>
              <a:cxn ang="0">
                <a:pos x="633257" y="93247"/>
              </a:cxn>
              <a:cxn ang="0">
                <a:pos x="585123" y="51483"/>
              </a:cxn>
              <a:cxn ang="0">
                <a:pos x="546061" y="34200"/>
              </a:cxn>
              <a:cxn ang="0">
                <a:pos x="498718" y="19941"/>
              </a:cxn>
              <a:cxn ang="0">
                <a:pos x="444381" y="9175"/>
              </a:cxn>
              <a:cxn ang="0">
                <a:pos x="384337" y="2371"/>
              </a:cxn>
              <a:cxn ang="0">
                <a:pos x="319871" y="0"/>
              </a:cxn>
            </a:cxnLst>
            <a:rect l="0" t="0" r="r" b="b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2" name="object 29"/>
          <p:cNvSpPr>
            <a:spLocks/>
          </p:cNvSpPr>
          <p:nvPr/>
        </p:nvSpPr>
        <p:spPr bwMode="auto">
          <a:xfrm>
            <a:off x="2144713" y="4837113"/>
            <a:ext cx="639762" cy="233362"/>
          </a:xfrm>
          <a:custGeom>
            <a:avLst/>
            <a:gdLst/>
            <a:ahLst/>
            <a:cxnLst>
              <a:cxn ang="0">
                <a:pos x="319871" y="0"/>
              </a:cxn>
              <a:cxn ang="0">
                <a:pos x="255403" y="2371"/>
              </a:cxn>
              <a:cxn ang="0">
                <a:pos x="195358" y="9175"/>
              </a:cxn>
              <a:cxn ang="0">
                <a:pos x="141023" y="19940"/>
              </a:cxn>
              <a:cxn ang="0">
                <a:pos x="93684" y="34200"/>
              </a:cxn>
              <a:cxn ang="0">
                <a:pos x="54626" y="51483"/>
              </a:cxn>
              <a:cxn ang="0">
                <a:pos x="6498" y="93247"/>
              </a:cxn>
              <a:cxn ang="0">
                <a:pos x="0" y="116790"/>
              </a:cxn>
              <a:cxn ang="0">
                <a:pos x="6498" y="140325"/>
              </a:cxn>
              <a:cxn ang="0">
                <a:pos x="54626" y="182085"/>
              </a:cxn>
              <a:cxn ang="0">
                <a:pos x="93684" y="199370"/>
              </a:cxn>
              <a:cxn ang="0">
                <a:pos x="141023" y="213632"/>
              </a:cxn>
              <a:cxn ang="0">
                <a:pos x="195358" y="224401"/>
              </a:cxn>
              <a:cxn ang="0">
                <a:pos x="255403" y="231207"/>
              </a:cxn>
              <a:cxn ang="0">
                <a:pos x="319871" y="233580"/>
              </a:cxn>
              <a:cxn ang="0">
                <a:pos x="384337" y="231207"/>
              </a:cxn>
              <a:cxn ang="0">
                <a:pos x="444381" y="224401"/>
              </a:cxn>
              <a:cxn ang="0">
                <a:pos x="498718" y="213632"/>
              </a:cxn>
              <a:cxn ang="0">
                <a:pos x="546061" y="199370"/>
              </a:cxn>
              <a:cxn ang="0">
                <a:pos x="585123" y="182085"/>
              </a:cxn>
              <a:cxn ang="0">
                <a:pos x="633257" y="140325"/>
              </a:cxn>
              <a:cxn ang="0">
                <a:pos x="639756" y="116790"/>
              </a:cxn>
              <a:cxn ang="0">
                <a:pos x="633257" y="93247"/>
              </a:cxn>
              <a:cxn ang="0">
                <a:pos x="585123" y="51483"/>
              </a:cxn>
              <a:cxn ang="0">
                <a:pos x="546061" y="34200"/>
              </a:cxn>
              <a:cxn ang="0">
                <a:pos x="498718" y="19941"/>
              </a:cxn>
              <a:cxn ang="0">
                <a:pos x="444381" y="9175"/>
              </a:cxn>
              <a:cxn ang="0">
                <a:pos x="384337" y="2371"/>
              </a:cxn>
              <a:cxn ang="0">
                <a:pos x="319871" y="0"/>
              </a:cxn>
            </a:cxnLst>
            <a:rect l="0" t="0" r="r" b="b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3" name="object 30"/>
          <p:cNvSpPr>
            <a:spLocks/>
          </p:cNvSpPr>
          <p:nvPr/>
        </p:nvSpPr>
        <p:spPr bwMode="auto">
          <a:xfrm>
            <a:off x="2144713" y="4837113"/>
            <a:ext cx="639762" cy="233362"/>
          </a:xfrm>
          <a:custGeom>
            <a:avLst/>
            <a:gdLst/>
            <a:ahLst/>
            <a:cxnLst>
              <a:cxn ang="0">
                <a:pos x="319871" y="0"/>
              </a:cxn>
              <a:cxn ang="0">
                <a:pos x="255403" y="2371"/>
              </a:cxn>
              <a:cxn ang="0">
                <a:pos x="195358" y="9175"/>
              </a:cxn>
              <a:cxn ang="0">
                <a:pos x="141023" y="19940"/>
              </a:cxn>
              <a:cxn ang="0">
                <a:pos x="93684" y="34200"/>
              </a:cxn>
              <a:cxn ang="0">
                <a:pos x="54626" y="51483"/>
              </a:cxn>
              <a:cxn ang="0">
                <a:pos x="6498" y="93247"/>
              </a:cxn>
              <a:cxn ang="0">
                <a:pos x="0" y="116790"/>
              </a:cxn>
              <a:cxn ang="0">
                <a:pos x="6498" y="140325"/>
              </a:cxn>
              <a:cxn ang="0">
                <a:pos x="54626" y="182085"/>
              </a:cxn>
              <a:cxn ang="0">
                <a:pos x="93684" y="199370"/>
              </a:cxn>
              <a:cxn ang="0">
                <a:pos x="141023" y="213632"/>
              </a:cxn>
              <a:cxn ang="0">
                <a:pos x="195358" y="224401"/>
              </a:cxn>
              <a:cxn ang="0">
                <a:pos x="255403" y="231207"/>
              </a:cxn>
              <a:cxn ang="0">
                <a:pos x="319871" y="233580"/>
              </a:cxn>
              <a:cxn ang="0">
                <a:pos x="384337" y="231207"/>
              </a:cxn>
              <a:cxn ang="0">
                <a:pos x="444381" y="224401"/>
              </a:cxn>
              <a:cxn ang="0">
                <a:pos x="498718" y="213632"/>
              </a:cxn>
              <a:cxn ang="0">
                <a:pos x="546061" y="199370"/>
              </a:cxn>
              <a:cxn ang="0">
                <a:pos x="585123" y="182085"/>
              </a:cxn>
              <a:cxn ang="0">
                <a:pos x="633257" y="140325"/>
              </a:cxn>
              <a:cxn ang="0">
                <a:pos x="639756" y="116790"/>
              </a:cxn>
              <a:cxn ang="0">
                <a:pos x="633257" y="93247"/>
              </a:cxn>
              <a:cxn ang="0">
                <a:pos x="585123" y="51483"/>
              </a:cxn>
              <a:cxn ang="0">
                <a:pos x="546061" y="34200"/>
              </a:cxn>
              <a:cxn ang="0">
                <a:pos x="498718" y="19941"/>
              </a:cxn>
              <a:cxn ang="0">
                <a:pos x="444381" y="9175"/>
              </a:cxn>
              <a:cxn ang="0">
                <a:pos x="384337" y="2371"/>
              </a:cxn>
              <a:cxn ang="0">
                <a:pos x="319871" y="0"/>
              </a:cxn>
            </a:cxnLst>
            <a:rect l="0" t="0" r="r" b="b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4" name="object 31"/>
          <p:cNvSpPr>
            <a:spLocks/>
          </p:cNvSpPr>
          <p:nvPr/>
        </p:nvSpPr>
        <p:spPr bwMode="auto">
          <a:xfrm>
            <a:off x="2470150" y="4865688"/>
            <a:ext cx="211138" cy="74612"/>
          </a:xfrm>
          <a:custGeom>
            <a:avLst/>
            <a:gdLst/>
            <a:ahLst/>
            <a:cxnLst>
              <a:cxn ang="0">
                <a:pos x="181440" y="0"/>
              </a:cxn>
              <a:cxn ang="0">
                <a:pos x="48139" y="0"/>
              </a:cxn>
              <a:cxn ang="0">
                <a:pos x="103683" y="15701"/>
              </a:cxn>
              <a:cxn ang="0">
                <a:pos x="0" y="58914"/>
              </a:cxn>
              <a:cxn ang="0">
                <a:pos x="44424" y="74615"/>
              </a:cxn>
              <a:cxn ang="0">
                <a:pos x="159228" y="27484"/>
              </a:cxn>
              <a:cxn ang="0">
                <a:pos x="200305" y="27484"/>
              </a:cxn>
              <a:cxn ang="0">
                <a:pos x="181440" y="0"/>
              </a:cxn>
              <a:cxn ang="0">
                <a:pos x="200305" y="27484"/>
              </a:cxn>
              <a:cxn ang="0">
                <a:pos x="159228" y="27484"/>
              </a:cxn>
              <a:cxn ang="0">
                <a:pos x="211083" y="43186"/>
              </a:cxn>
              <a:cxn ang="0">
                <a:pos x="200305" y="27484"/>
              </a:cxn>
            </a:cxnLst>
            <a:rect l="0" t="0" r="r" b="b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5" name="object 32"/>
          <p:cNvSpPr>
            <a:spLocks/>
          </p:cNvSpPr>
          <p:nvPr/>
        </p:nvSpPr>
        <p:spPr bwMode="auto">
          <a:xfrm>
            <a:off x="2470150" y="4865688"/>
            <a:ext cx="211138" cy="74612"/>
          </a:xfrm>
          <a:custGeom>
            <a:avLst/>
            <a:gdLst/>
            <a:ahLst/>
            <a:cxnLst>
              <a:cxn ang="0">
                <a:pos x="181440" y="0"/>
              </a:cxn>
              <a:cxn ang="0">
                <a:pos x="48139" y="0"/>
              </a:cxn>
              <a:cxn ang="0">
                <a:pos x="103683" y="15701"/>
              </a:cxn>
              <a:cxn ang="0">
                <a:pos x="0" y="58914"/>
              </a:cxn>
              <a:cxn ang="0">
                <a:pos x="44424" y="74615"/>
              </a:cxn>
              <a:cxn ang="0">
                <a:pos x="159228" y="27484"/>
              </a:cxn>
              <a:cxn ang="0">
                <a:pos x="200305" y="27484"/>
              </a:cxn>
              <a:cxn ang="0">
                <a:pos x="181440" y="0"/>
              </a:cxn>
              <a:cxn ang="0">
                <a:pos x="200305" y="27484"/>
              </a:cxn>
              <a:cxn ang="0">
                <a:pos x="159228" y="27484"/>
              </a:cxn>
              <a:cxn ang="0">
                <a:pos x="211083" y="43186"/>
              </a:cxn>
              <a:cxn ang="0">
                <a:pos x="200305" y="27484"/>
              </a:cxn>
            </a:cxnLst>
            <a:rect l="0" t="0" r="r" b="b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6" name="object 33"/>
          <p:cNvSpPr>
            <a:spLocks/>
          </p:cNvSpPr>
          <p:nvPr/>
        </p:nvSpPr>
        <p:spPr bwMode="auto">
          <a:xfrm>
            <a:off x="2239963" y="4953000"/>
            <a:ext cx="211137" cy="77788"/>
          </a:xfrm>
          <a:custGeom>
            <a:avLst/>
            <a:gdLst/>
            <a:ahLst/>
            <a:cxnLst>
              <a:cxn ang="0">
                <a:pos x="0" y="35037"/>
              </a:cxn>
              <a:cxn ang="0">
                <a:pos x="29626" y="77860"/>
              </a:cxn>
              <a:cxn ang="0">
                <a:pos x="166645" y="77860"/>
              </a:cxn>
              <a:cxn ang="0">
                <a:pos x="107393" y="62288"/>
              </a:cxn>
              <a:cxn ang="0">
                <a:pos x="135676" y="50609"/>
              </a:cxn>
              <a:cxn ang="0">
                <a:pos x="55549" y="50609"/>
              </a:cxn>
              <a:cxn ang="0">
                <a:pos x="0" y="35037"/>
              </a:cxn>
              <a:cxn ang="0">
                <a:pos x="166645" y="0"/>
              </a:cxn>
              <a:cxn ang="0">
                <a:pos x="55549" y="50609"/>
              </a:cxn>
              <a:cxn ang="0">
                <a:pos x="135676" y="50609"/>
              </a:cxn>
              <a:cxn ang="0">
                <a:pos x="211095" y="19465"/>
              </a:cxn>
              <a:cxn ang="0">
                <a:pos x="166645" y="0"/>
              </a:cxn>
            </a:cxnLst>
            <a:rect l="0" t="0" r="r" b="b"/>
            <a:pathLst>
              <a:path w="211455" h="78104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7" name="object 34"/>
          <p:cNvSpPr>
            <a:spLocks/>
          </p:cNvSpPr>
          <p:nvPr/>
        </p:nvSpPr>
        <p:spPr bwMode="auto">
          <a:xfrm>
            <a:off x="2239963" y="4953000"/>
            <a:ext cx="211137" cy="77788"/>
          </a:xfrm>
          <a:custGeom>
            <a:avLst/>
            <a:gdLst/>
            <a:ahLst/>
            <a:cxnLst>
              <a:cxn ang="0">
                <a:pos x="0" y="35037"/>
              </a:cxn>
              <a:cxn ang="0">
                <a:pos x="29626" y="77860"/>
              </a:cxn>
              <a:cxn ang="0">
                <a:pos x="166645" y="77860"/>
              </a:cxn>
              <a:cxn ang="0">
                <a:pos x="107393" y="62288"/>
              </a:cxn>
              <a:cxn ang="0">
                <a:pos x="135676" y="50609"/>
              </a:cxn>
              <a:cxn ang="0">
                <a:pos x="55549" y="50609"/>
              </a:cxn>
              <a:cxn ang="0">
                <a:pos x="0" y="35037"/>
              </a:cxn>
              <a:cxn ang="0">
                <a:pos x="166645" y="0"/>
              </a:cxn>
              <a:cxn ang="0">
                <a:pos x="55549" y="50609"/>
              </a:cxn>
              <a:cxn ang="0">
                <a:pos x="135676" y="50609"/>
              </a:cxn>
              <a:cxn ang="0">
                <a:pos x="211095" y="19465"/>
              </a:cxn>
              <a:cxn ang="0">
                <a:pos x="166645" y="0"/>
              </a:cxn>
            </a:cxnLst>
            <a:rect l="0" t="0" r="r" b="b"/>
            <a:pathLst>
              <a:path w="211455" h="78104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8" name="object 35"/>
          <p:cNvSpPr>
            <a:spLocks/>
          </p:cNvSpPr>
          <p:nvPr/>
        </p:nvSpPr>
        <p:spPr bwMode="auto">
          <a:xfrm>
            <a:off x="2255838" y="4862513"/>
            <a:ext cx="204787" cy="74612"/>
          </a:xfrm>
          <a:custGeom>
            <a:avLst/>
            <a:gdLst/>
            <a:ahLst/>
            <a:cxnLst>
              <a:cxn ang="0">
                <a:pos x="43840" y="0"/>
              </a:cxn>
              <a:cxn ang="0">
                <a:pos x="0" y="19620"/>
              </a:cxn>
              <a:cxn ang="0">
                <a:pos x="102294" y="62833"/>
              </a:cxn>
              <a:cxn ang="0">
                <a:pos x="47493" y="74615"/>
              </a:cxn>
              <a:cxn ang="0">
                <a:pos x="179011" y="74615"/>
              </a:cxn>
              <a:cxn ang="0">
                <a:pos x="196922" y="47131"/>
              </a:cxn>
              <a:cxn ang="0">
                <a:pos x="157084" y="47131"/>
              </a:cxn>
              <a:cxn ang="0">
                <a:pos x="43840" y="0"/>
              </a:cxn>
              <a:cxn ang="0">
                <a:pos x="204601" y="35348"/>
              </a:cxn>
              <a:cxn ang="0">
                <a:pos x="157084" y="47131"/>
              </a:cxn>
              <a:cxn ang="0">
                <a:pos x="196922" y="47131"/>
              </a:cxn>
              <a:cxn ang="0">
                <a:pos x="204601" y="35348"/>
              </a:cxn>
            </a:cxnLst>
            <a:rect l="0" t="0" r="r" b="b"/>
            <a:pathLst>
              <a:path w="205105" h="74929">
                <a:moveTo>
                  <a:pt x="43840" y="0"/>
                </a:moveTo>
                <a:lnTo>
                  <a:pt x="0" y="19620"/>
                </a:lnTo>
                <a:lnTo>
                  <a:pt x="102294" y="62833"/>
                </a:lnTo>
                <a:lnTo>
                  <a:pt x="47493" y="74615"/>
                </a:lnTo>
                <a:lnTo>
                  <a:pt x="179011" y="74615"/>
                </a:lnTo>
                <a:lnTo>
                  <a:pt x="196922" y="47131"/>
                </a:lnTo>
                <a:lnTo>
                  <a:pt x="157084" y="47131"/>
                </a:lnTo>
                <a:lnTo>
                  <a:pt x="43840" y="0"/>
                </a:lnTo>
                <a:close/>
              </a:path>
              <a:path w="205105" h="74929">
                <a:moveTo>
                  <a:pt x="204601" y="35348"/>
                </a:moveTo>
                <a:lnTo>
                  <a:pt x="157084" y="47131"/>
                </a:lnTo>
                <a:lnTo>
                  <a:pt x="196922" y="47131"/>
                </a:lnTo>
                <a:lnTo>
                  <a:pt x="204601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9" name="object 36"/>
          <p:cNvSpPr>
            <a:spLocks/>
          </p:cNvSpPr>
          <p:nvPr/>
        </p:nvSpPr>
        <p:spPr bwMode="auto">
          <a:xfrm>
            <a:off x="2255838" y="4862513"/>
            <a:ext cx="204787" cy="74612"/>
          </a:xfrm>
          <a:custGeom>
            <a:avLst/>
            <a:gdLst/>
            <a:ahLst/>
            <a:cxnLst>
              <a:cxn ang="0">
                <a:pos x="43840" y="0"/>
              </a:cxn>
              <a:cxn ang="0">
                <a:pos x="0" y="19620"/>
              </a:cxn>
              <a:cxn ang="0">
                <a:pos x="102294" y="62833"/>
              </a:cxn>
              <a:cxn ang="0">
                <a:pos x="47493" y="74615"/>
              </a:cxn>
              <a:cxn ang="0">
                <a:pos x="179011" y="74615"/>
              </a:cxn>
              <a:cxn ang="0">
                <a:pos x="196922" y="47131"/>
              </a:cxn>
              <a:cxn ang="0">
                <a:pos x="157084" y="47131"/>
              </a:cxn>
              <a:cxn ang="0">
                <a:pos x="43840" y="0"/>
              </a:cxn>
              <a:cxn ang="0">
                <a:pos x="204601" y="35348"/>
              </a:cxn>
              <a:cxn ang="0">
                <a:pos x="157084" y="47131"/>
              </a:cxn>
              <a:cxn ang="0">
                <a:pos x="196922" y="47131"/>
              </a:cxn>
              <a:cxn ang="0">
                <a:pos x="204601" y="35348"/>
              </a:cxn>
            </a:cxnLst>
            <a:rect l="0" t="0" r="r" b="b"/>
            <a:pathLst>
              <a:path w="205105" h="74929">
                <a:moveTo>
                  <a:pt x="43840" y="0"/>
                </a:moveTo>
                <a:lnTo>
                  <a:pt x="0" y="19620"/>
                </a:lnTo>
                <a:lnTo>
                  <a:pt x="102294" y="62833"/>
                </a:lnTo>
                <a:lnTo>
                  <a:pt x="47493" y="74615"/>
                </a:lnTo>
                <a:lnTo>
                  <a:pt x="179011" y="74615"/>
                </a:lnTo>
                <a:lnTo>
                  <a:pt x="196922" y="47131"/>
                </a:lnTo>
                <a:lnTo>
                  <a:pt x="157084" y="47131"/>
                </a:lnTo>
                <a:lnTo>
                  <a:pt x="43840" y="0"/>
                </a:lnTo>
                <a:close/>
              </a:path>
              <a:path w="205105" h="74929">
                <a:moveTo>
                  <a:pt x="204601" y="35348"/>
                </a:moveTo>
                <a:lnTo>
                  <a:pt x="157084" y="47131"/>
                </a:lnTo>
                <a:lnTo>
                  <a:pt x="196922" y="47131"/>
                </a:lnTo>
                <a:lnTo>
                  <a:pt x="204601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0" name="object 37"/>
          <p:cNvSpPr>
            <a:spLocks/>
          </p:cNvSpPr>
          <p:nvPr/>
        </p:nvSpPr>
        <p:spPr bwMode="auto">
          <a:xfrm>
            <a:off x="2460625" y="4962525"/>
            <a:ext cx="211138" cy="74613"/>
          </a:xfrm>
          <a:custGeom>
            <a:avLst/>
            <a:gdLst/>
            <a:ahLst/>
            <a:cxnLst>
              <a:cxn ang="0">
                <a:pos x="135668" y="23565"/>
              </a:cxn>
              <a:cxn ang="0">
                <a:pos x="55544" y="23565"/>
              </a:cxn>
              <a:cxn ang="0">
                <a:pos x="166632" y="74615"/>
              </a:cxn>
              <a:cxn ang="0">
                <a:pos x="211083" y="54969"/>
              </a:cxn>
              <a:cxn ang="0">
                <a:pos x="135668" y="23565"/>
              </a:cxn>
              <a:cxn ang="0">
                <a:pos x="166632" y="0"/>
              </a:cxn>
              <a:cxn ang="0">
                <a:pos x="29616" y="0"/>
              </a:cxn>
              <a:cxn ang="0">
                <a:pos x="0" y="39267"/>
              </a:cxn>
              <a:cxn ang="0">
                <a:pos x="55544" y="23565"/>
              </a:cxn>
              <a:cxn ang="0">
                <a:pos x="135668" y="23565"/>
              </a:cxn>
              <a:cxn ang="0">
                <a:pos x="107373" y="11782"/>
              </a:cxn>
              <a:cxn ang="0">
                <a:pos x="166632" y="0"/>
              </a:cxn>
            </a:cxnLst>
            <a:rect l="0" t="0" r="r" b="b"/>
            <a:pathLst>
              <a:path w="211455" h="74929">
                <a:moveTo>
                  <a:pt x="135668" y="23565"/>
                </a:moveTo>
                <a:lnTo>
                  <a:pt x="55544" y="23565"/>
                </a:lnTo>
                <a:lnTo>
                  <a:pt x="166632" y="74615"/>
                </a:lnTo>
                <a:lnTo>
                  <a:pt x="211083" y="54969"/>
                </a:lnTo>
                <a:lnTo>
                  <a:pt x="135668" y="23565"/>
                </a:lnTo>
                <a:close/>
              </a:path>
              <a:path w="211455" h="74929">
                <a:moveTo>
                  <a:pt x="166632" y="0"/>
                </a:moveTo>
                <a:lnTo>
                  <a:pt x="29616" y="0"/>
                </a:lnTo>
                <a:lnTo>
                  <a:pt x="0" y="39267"/>
                </a:lnTo>
                <a:lnTo>
                  <a:pt x="55544" y="23565"/>
                </a:lnTo>
                <a:lnTo>
                  <a:pt x="135668" y="23565"/>
                </a:lnTo>
                <a:lnTo>
                  <a:pt x="107373" y="11782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1" name="object 38"/>
          <p:cNvSpPr>
            <a:spLocks/>
          </p:cNvSpPr>
          <p:nvPr/>
        </p:nvSpPr>
        <p:spPr bwMode="auto">
          <a:xfrm>
            <a:off x="2460625" y="4962525"/>
            <a:ext cx="211138" cy="74613"/>
          </a:xfrm>
          <a:custGeom>
            <a:avLst/>
            <a:gdLst/>
            <a:ahLst/>
            <a:cxnLst>
              <a:cxn ang="0">
                <a:pos x="135668" y="23565"/>
              </a:cxn>
              <a:cxn ang="0">
                <a:pos x="55544" y="23565"/>
              </a:cxn>
              <a:cxn ang="0">
                <a:pos x="166632" y="74615"/>
              </a:cxn>
              <a:cxn ang="0">
                <a:pos x="211083" y="54969"/>
              </a:cxn>
              <a:cxn ang="0">
                <a:pos x="135668" y="23565"/>
              </a:cxn>
              <a:cxn ang="0">
                <a:pos x="166632" y="0"/>
              </a:cxn>
              <a:cxn ang="0">
                <a:pos x="29616" y="0"/>
              </a:cxn>
              <a:cxn ang="0">
                <a:pos x="0" y="39267"/>
              </a:cxn>
              <a:cxn ang="0">
                <a:pos x="55544" y="23565"/>
              </a:cxn>
              <a:cxn ang="0">
                <a:pos x="135668" y="23565"/>
              </a:cxn>
              <a:cxn ang="0">
                <a:pos x="107373" y="11782"/>
              </a:cxn>
              <a:cxn ang="0">
                <a:pos x="166632" y="0"/>
              </a:cxn>
            </a:cxnLst>
            <a:rect l="0" t="0" r="r" b="b"/>
            <a:pathLst>
              <a:path w="211455" h="74929">
                <a:moveTo>
                  <a:pt x="135668" y="23565"/>
                </a:moveTo>
                <a:lnTo>
                  <a:pt x="55544" y="23565"/>
                </a:lnTo>
                <a:lnTo>
                  <a:pt x="166632" y="74615"/>
                </a:lnTo>
                <a:lnTo>
                  <a:pt x="211083" y="54969"/>
                </a:lnTo>
                <a:lnTo>
                  <a:pt x="135668" y="23565"/>
                </a:lnTo>
                <a:close/>
              </a:path>
              <a:path w="211455" h="74929">
                <a:moveTo>
                  <a:pt x="166632" y="0"/>
                </a:moveTo>
                <a:lnTo>
                  <a:pt x="29616" y="0"/>
                </a:lnTo>
                <a:lnTo>
                  <a:pt x="0" y="39267"/>
                </a:lnTo>
                <a:lnTo>
                  <a:pt x="55544" y="23565"/>
                </a:lnTo>
                <a:lnTo>
                  <a:pt x="135668" y="23565"/>
                </a:lnTo>
                <a:lnTo>
                  <a:pt x="107373" y="11782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2" name="object 39"/>
          <p:cNvSpPr>
            <a:spLocks/>
          </p:cNvSpPr>
          <p:nvPr/>
        </p:nvSpPr>
        <p:spPr bwMode="auto">
          <a:xfrm>
            <a:off x="2473325" y="4868863"/>
            <a:ext cx="211138" cy="74612"/>
          </a:xfrm>
          <a:custGeom>
            <a:avLst/>
            <a:gdLst/>
            <a:ahLst/>
            <a:cxnLst>
              <a:cxn ang="0">
                <a:pos x="181440" y="0"/>
              </a:cxn>
              <a:cxn ang="0">
                <a:pos x="48139" y="0"/>
              </a:cxn>
              <a:cxn ang="0">
                <a:pos x="103683" y="15701"/>
              </a:cxn>
              <a:cxn ang="0">
                <a:pos x="0" y="58914"/>
              </a:cxn>
              <a:cxn ang="0">
                <a:pos x="44424" y="74615"/>
              </a:cxn>
              <a:cxn ang="0">
                <a:pos x="159228" y="27484"/>
              </a:cxn>
              <a:cxn ang="0">
                <a:pos x="200305" y="27484"/>
              </a:cxn>
              <a:cxn ang="0">
                <a:pos x="181440" y="0"/>
              </a:cxn>
              <a:cxn ang="0">
                <a:pos x="200305" y="27484"/>
              </a:cxn>
              <a:cxn ang="0">
                <a:pos x="159228" y="27484"/>
              </a:cxn>
              <a:cxn ang="0">
                <a:pos x="211083" y="43186"/>
              </a:cxn>
              <a:cxn ang="0">
                <a:pos x="200305" y="27484"/>
              </a:cxn>
            </a:cxnLst>
            <a:rect l="0" t="0" r="r" b="b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3" name="object 40"/>
          <p:cNvSpPr>
            <a:spLocks/>
          </p:cNvSpPr>
          <p:nvPr/>
        </p:nvSpPr>
        <p:spPr bwMode="auto">
          <a:xfrm>
            <a:off x="2473325" y="4868863"/>
            <a:ext cx="211138" cy="74612"/>
          </a:xfrm>
          <a:custGeom>
            <a:avLst/>
            <a:gdLst/>
            <a:ahLst/>
            <a:cxnLst>
              <a:cxn ang="0">
                <a:pos x="181440" y="0"/>
              </a:cxn>
              <a:cxn ang="0">
                <a:pos x="48139" y="0"/>
              </a:cxn>
              <a:cxn ang="0">
                <a:pos x="103683" y="15701"/>
              </a:cxn>
              <a:cxn ang="0">
                <a:pos x="0" y="58914"/>
              </a:cxn>
              <a:cxn ang="0">
                <a:pos x="44424" y="74615"/>
              </a:cxn>
              <a:cxn ang="0">
                <a:pos x="159228" y="27484"/>
              </a:cxn>
              <a:cxn ang="0">
                <a:pos x="200305" y="27484"/>
              </a:cxn>
              <a:cxn ang="0">
                <a:pos x="181440" y="0"/>
              </a:cxn>
              <a:cxn ang="0">
                <a:pos x="200305" y="27484"/>
              </a:cxn>
              <a:cxn ang="0">
                <a:pos x="159228" y="27484"/>
              </a:cxn>
              <a:cxn ang="0">
                <a:pos x="211083" y="43186"/>
              </a:cxn>
              <a:cxn ang="0">
                <a:pos x="200305" y="27484"/>
              </a:cxn>
            </a:cxnLst>
            <a:rect l="0" t="0" r="r" b="b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4" name="object 41"/>
          <p:cNvSpPr>
            <a:spLocks/>
          </p:cNvSpPr>
          <p:nvPr/>
        </p:nvSpPr>
        <p:spPr bwMode="auto">
          <a:xfrm>
            <a:off x="2243138" y="4959350"/>
            <a:ext cx="211137" cy="77788"/>
          </a:xfrm>
          <a:custGeom>
            <a:avLst/>
            <a:gdLst/>
            <a:ahLst/>
            <a:cxnLst>
              <a:cxn ang="0">
                <a:pos x="0" y="31144"/>
              </a:cxn>
              <a:cxn ang="0">
                <a:pos x="29626" y="77860"/>
              </a:cxn>
              <a:cxn ang="0">
                <a:pos x="166645" y="77860"/>
              </a:cxn>
              <a:cxn ang="0">
                <a:pos x="107393" y="58395"/>
              </a:cxn>
              <a:cxn ang="0">
                <a:pos x="135676" y="46716"/>
              </a:cxn>
              <a:cxn ang="0">
                <a:pos x="55549" y="46716"/>
              </a:cxn>
              <a:cxn ang="0">
                <a:pos x="0" y="31144"/>
              </a:cxn>
              <a:cxn ang="0">
                <a:pos x="166645" y="0"/>
              </a:cxn>
              <a:cxn ang="0">
                <a:pos x="55549" y="46716"/>
              </a:cxn>
              <a:cxn ang="0">
                <a:pos x="135676" y="46716"/>
              </a:cxn>
              <a:cxn ang="0">
                <a:pos x="211095" y="15572"/>
              </a:cxn>
              <a:cxn ang="0">
                <a:pos x="166645" y="0"/>
              </a:cxn>
            </a:cxnLst>
            <a:rect l="0" t="0" r="r" b="b"/>
            <a:pathLst>
              <a:path w="211455" h="78104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5" name="object 42"/>
          <p:cNvSpPr>
            <a:spLocks/>
          </p:cNvSpPr>
          <p:nvPr/>
        </p:nvSpPr>
        <p:spPr bwMode="auto">
          <a:xfrm>
            <a:off x="2243138" y="4959350"/>
            <a:ext cx="211137" cy="77788"/>
          </a:xfrm>
          <a:custGeom>
            <a:avLst/>
            <a:gdLst/>
            <a:ahLst/>
            <a:cxnLst>
              <a:cxn ang="0">
                <a:pos x="0" y="31144"/>
              </a:cxn>
              <a:cxn ang="0">
                <a:pos x="29626" y="77860"/>
              </a:cxn>
              <a:cxn ang="0">
                <a:pos x="166645" y="77860"/>
              </a:cxn>
              <a:cxn ang="0">
                <a:pos x="107393" y="58395"/>
              </a:cxn>
              <a:cxn ang="0">
                <a:pos x="135676" y="46716"/>
              </a:cxn>
              <a:cxn ang="0">
                <a:pos x="55549" y="46716"/>
              </a:cxn>
              <a:cxn ang="0">
                <a:pos x="0" y="31144"/>
              </a:cxn>
              <a:cxn ang="0">
                <a:pos x="166645" y="0"/>
              </a:cxn>
              <a:cxn ang="0">
                <a:pos x="55549" y="46716"/>
              </a:cxn>
              <a:cxn ang="0">
                <a:pos x="135676" y="46716"/>
              </a:cxn>
              <a:cxn ang="0">
                <a:pos x="211095" y="15572"/>
              </a:cxn>
              <a:cxn ang="0">
                <a:pos x="166645" y="0"/>
              </a:cxn>
            </a:cxnLst>
            <a:rect l="0" t="0" r="r" b="b"/>
            <a:pathLst>
              <a:path w="211455" h="78104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6" name="object 43"/>
          <p:cNvSpPr>
            <a:spLocks/>
          </p:cNvSpPr>
          <p:nvPr/>
        </p:nvSpPr>
        <p:spPr bwMode="auto">
          <a:xfrm>
            <a:off x="2259013" y="4865688"/>
            <a:ext cx="207962" cy="74612"/>
          </a:xfrm>
          <a:custGeom>
            <a:avLst/>
            <a:gdLst/>
            <a:ahLst/>
            <a:cxnLst>
              <a:cxn ang="0">
                <a:pos x="43754" y="0"/>
              </a:cxn>
              <a:cxn ang="0">
                <a:pos x="0" y="19620"/>
              </a:cxn>
              <a:cxn ang="0">
                <a:pos x="102094" y="62833"/>
              </a:cxn>
              <a:cxn ang="0">
                <a:pos x="47402" y="74615"/>
              </a:cxn>
              <a:cxn ang="0">
                <a:pos x="178673" y="74615"/>
              </a:cxn>
              <a:cxn ang="0">
                <a:pos x="199094" y="47131"/>
              </a:cxn>
              <a:cxn ang="0">
                <a:pos x="156798" y="47131"/>
              </a:cxn>
              <a:cxn ang="0">
                <a:pos x="43754" y="0"/>
              </a:cxn>
              <a:cxn ang="0">
                <a:pos x="207848" y="35348"/>
              </a:cxn>
              <a:cxn ang="0">
                <a:pos x="156798" y="47131"/>
              </a:cxn>
              <a:cxn ang="0">
                <a:pos x="199094" y="47131"/>
              </a:cxn>
              <a:cxn ang="0">
                <a:pos x="207848" y="35348"/>
              </a:cxn>
            </a:cxnLst>
            <a:rect l="0" t="0" r="r" b="b"/>
            <a:pathLst>
              <a:path w="208280" h="74929">
                <a:moveTo>
                  <a:pt x="43754" y="0"/>
                </a:moveTo>
                <a:lnTo>
                  <a:pt x="0" y="19620"/>
                </a:lnTo>
                <a:lnTo>
                  <a:pt x="102094" y="62833"/>
                </a:lnTo>
                <a:lnTo>
                  <a:pt x="47402" y="74615"/>
                </a:lnTo>
                <a:lnTo>
                  <a:pt x="178673" y="74615"/>
                </a:lnTo>
                <a:lnTo>
                  <a:pt x="199094" y="47131"/>
                </a:lnTo>
                <a:lnTo>
                  <a:pt x="156798" y="47131"/>
                </a:lnTo>
                <a:lnTo>
                  <a:pt x="43754" y="0"/>
                </a:lnTo>
                <a:close/>
              </a:path>
              <a:path w="208280" h="74929">
                <a:moveTo>
                  <a:pt x="207848" y="35348"/>
                </a:moveTo>
                <a:lnTo>
                  <a:pt x="156798" y="47131"/>
                </a:lnTo>
                <a:lnTo>
                  <a:pt x="199094" y="47131"/>
                </a:lnTo>
                <a:lnTo>
                  <a:pt x="207848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7" name="object 44"/>
          <p:cNvSpPr>
            <a:spLocks/>
          </p:cNvSpPr>
          <p:nvPr/>
        </p:nvSpPr>
        <p:spPr bwMode="auto">
          <a:xfrm>
            <a:off x="2259013" y="4865688"/>
            <a:ext cx="207962" cy="74612"/>
          </a:xfrm>
          <a:custGeom>
            <a:avLst/>
            <a:gdLst/>
            <a:ahLst/>
            <a:cxnLst>
              <a:cxn ang="0">
                <a:pos x="43754" y="0"/>
              </a:cxn>
              <a:cxn ang="0">
                <a:pos x="0" y="19620"/>
              </a:cxn>
              <a:cxn ang="0">
                <a:pos x="102094" y="62833"/>
              </a:cxn>
              <a:cxn ang="0">
                <a:pos x="47402" y="74615"/>
              </a:cxn>
              <a:cxn ang="0">
                <a:pos x="178673" y="74615"/>
              </a:cxn>
              <a:cxn ang="0">
                <a:pos x="199094" y="47131"/>
              </a:cxn>
              <a:cxn ang="0">
                <a:pos x="156798" y="47131"/>
              </a:cxn>
              <a:cxn ang="0">
                <a:pos x="43754" y="0"/>
              </a:cxn>
              <a:cxn ang="0">
                <a:pos x="207848" y="35348"/>
              </a:cxn>
              <a:cxn ang="0">
                <a:pos x="156798" y="47131"/>
              </a:cxn>
              <a:cxn ang="0">
                <a:pos x="199094" y="47131"/>
              </a:cxn>
              <a:cxn ang="0">
                <a:pos x="207848" y="35348"/>
              </a:cxn>
            </a:cxnLst>
            <a:rect l="0" t="0" r="r" b="b"/>
            <a:pathLst>
              <a:path w="208280" h="74929">
                <a:moveTo>
                  <a:pt x="43754" y="0"/>
                </a:moveTo>
                <a:lnTo>
                  <a:pt x="0" y="19620"/>
                </a:lnTo>
                <a:lnTo>
                  <a:pt x="102094" y="62833"/>
                </a:lnTo>
                <a:lnTo>
                  <a:pt x="47402" y="74615"/>
                </a:lnTo>
                <a:lnTo>
                  <a:pt x="178673" y="74615"/>
                </a:lnTo>
                <a:lnTo>
                  <a:pt x="199094" y="47131"/>
                </a:lnTo>
                <a:lnTo>
                  <a:pt x="156798" y="47131"/>
                </a:lnTo>
                <a:lnTo>
                  <a:pt x="43754" y="0"/>
                </a:lnTo>
                <a:close/>
              </a:path>
              <a:path w="208280" h="74929">
                <a:moveTo>
                  <a:pt x="207848" y="35348"/>
                </a:moveTo>
                <a:lnTo>
                  <a:pt x="156798" y="47131"/>
                </a:lnTo>
                <a:lnTo>
                  <a:pt x="199094" y="47131"/>
                </a:lnTo>
                <a:lnTo>
                  <a:pt x="207848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8" name="object 45"/>
          <p:cNvSpPr>
            <a:spLocks/>
          </p:cNvSpPr>
          <p:nvPr/>
        </p:nvSpPr>
        <p:spPr bwMode="auto">
          <a:xfrm>
            <a:off x="2466975" y="4965700"/>
            <a:ext cx="207963" cy="76200"/>
          </a:xfrm>
          <a:custGeom>
            <a:avLst/>
            <a:gdLst/>
            <a:ahLst/>
            <a:cxnLst>
              <a:cxn ang="0">
                <a:pos x="132270" y="23565"/>
              </a:cxn>
              <a:cxn ang="0">
                <a:pos x="51958" y="23565"/>
              </a:cxn>
              <a:cxn ang="0">
                <a:pos x="163280" y="74615"/>
              </a:cxn>
              <a:cxn ang="0">
                <a:pos x="207835" y="54969"/>
              </a:cxn>
              <a:cxn ang="0">
                <a:pos x="132270" y="23565"/>
              </a:cxn>
              <a:cxn ang="0">
                <a:pos x="163280" y="0"/>
              </a:cxn>
              <a:cxn ang="0">
                <a:pos x="25979" y="0"/>
              </a:cxn>
              <a:cxn ang="0">
                <a:pos x="0" y="39267"/>
              </a:cxn>
              <a:cxn ang="0">
                <a:pos x="51958" y="23565"/>
              </a:cxn>
              <a:cxn ang="0">
                <a:pos x="132270" y="23565"/>
              </a:cxn>
              <a:cxn ang="0">
                <a:pos x="103917" y="11782"/>
              </a:cxn>
              <a:cxn ang="0">
                <a:pos x="163280" y="0"/>
              </a:cxn>
            </a:cxnLst>
            <a:rect l="0" t="0" r="r" b="b"/>
            <a:pathLst>
              <a:path w="208280" h="74929">
                <a:moveTo>
                  <a:pt x="132270" y="23565"/>
                </a:moveTo>
                <a:lnTo>
                  <a:pt x="51958" y="23565"/>
                </a:lnTo>
                <a:lnTo>
                  <a:pt x="16328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80" h="74929">
                <a:moveTo>
                  <a:pt x="16328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9" name="object 46"/>
          <p:cNvSpPr>
            <a:spLocks/>
          </p:cNvSpPr>
          <p:nvPr/>
        </p:nvSpPr>
        <p:spPr bwMode="auto">
          <a:xfrm>
            <a:off x="2466975" y="4965700"/>
            <a:ext cx="207963" cy="76200"/>
          </a:xfrm>
          <a:custGeom>
            <a:avLst/>
            <a:gdLst/>
            <a:ahLst/>
            <a:cxnLst>
              <a:cxn ang="0">
                <a:pos x="132270" y="23565"/>
              </a:cxn>
              <a:cxn ang="0">
                <a:pos x="51958" y="23565"/>
              </a:cxn>
              <a:cxn ang="0">
                <a:pos x="163280" y="74615"/>
              </a:cxn>
              <a:cxn ang="0">
                <a:pos x="207835" y="54969"/>
              </a:cxn>
              <a:cxn ang="0">
                <a:pos x="132270" y="23565"/>
              </a:cxn>
              <a:cxn ang="0">
                <a:pos x="163280" y="0"/>
              </a:cxn>
              <a:cxn ang="0">
                <a:pos x="25979" y="0"/>
              </a:cxn>
              <a:cxn ang="0">
                <a:pos x="0" y="39267"/>
              </a:cxn>
              <a:cxn ang="0">
                <a:pos x="51958" y="23565"/>
              </a:cxn>
              <a:cxn ang="0">
                <a:pos x="132270" y="23565"/>
              </a:cxn>
              <a:cxn ang="0">
                <a:pos x="103917" y="11782"/>
              </a:cxn>
              <a:cxn ang="0">
                <a:pos x="163280" y="0"/>
              </a:cxn>
            </a:cxnLst>
            <a:rect l="0" t="0" r="r" b="b"/>
            <a:pathLst>
              <a:path w="208280" h="74929">
                <a:moveTo>
                  <a:pt x="132270" y="23565"/>
                </a:moveTo>
                <a:lnTo>
                  <a:pt x="51958" y="23565"/>
                </a:lnTo>
                <a:lnTo>
                  <a:pt x="16328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80" h="74929">
                <a:moveTo>
                  <a:pt x="16328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0" name="object 47"/>
          <p:cNvSpPr>
            <a:spLocks/>
          </p:cNvSpPr>
          <p:nvPr/>
        </p:nvSpPr>
        <p:spPr bwMode="auto">
          <a:xfrm>
            <a:off x="2144713" y="4949825"/>
            <a:ext cx="4762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47" y="165452"/>
              </a:cxn>
            </a:cxnLst>
            <a:rect l="0" t="0" r="r" b="b"/>
            <a:pathLst>
              <a:path w="3810" h="165735">
                <a:moveTo>
                  <a:pt x="0" y="0"/>
                </a:moveTo>
                <a:lnTo>
                  <a:pt x="324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1" name="object 48"/>
          <p:cNvSpPr>
            <a:spLocks/>
          </p:cNvSpPr>
          <p:nvPr/>
        </p:nvSpPr>
        <p:spPr bwMode="auto">
          <a:xfrm>
            <a:off x="2781300" y="4949825"/>
            <a:ext cx="4763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47" y="165452"/>
              </a:cxn>
            </a:cxnLst>
            <a:rect l="0" t="0" r="r" b="b"/>
            <a:pathLst>
              <a:path w="3810" h="165735">
                <a:moveTo>
                  <a:pt x="0" y="0"/>
                </a:moveTo>
                <a:lnTo>
                  <a:pt x="324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2" name="object 49"/>
          <p:cNvSpPr>
            <a:spLocks/>
          </p:cNvSpPr>
          <p:nvPr/>
        </p:nvSpPr>
        <p:spPr bwMode="auto">
          <a:xfrm>
            <a:off x="6175375" y="4956175"/>
            <a:ext cx="639763" cy="233363"/>
          </a:xfrm>
          <a:custGeom>
            <a:avLst/>
            <a:gdLst/>
            <a:ahLst/>
            <a:cxnLst>
              <a:cxn ang="0">
                <a:pos x="319806" y="0"/>
              </a:cxn>
              <a:cxn ang="0">
                <a:pos x="255344" y="2371"/>
              </a:cxn>
              <a:cxn ang="0">
                <a:pos x="195308" y="9175"/>
              </a:cxn>
              <a:cxn ang="0">
                <a:pos x="140984" y="19940"/>
              </a:cxn>
              <a:cxn ang="0">
                <a:pos x="93655" y="34200"/>
              </a:cxn>
              <a:cxn ang="0">
                <a:pos x="54608" y="51483"/>
              </a:cxn>
              <a:cxn ang="0">
                <a:pos x="6495" y="93247"/>
              </a:cxn>
              <a:cxn ang="0">
                <a:pos x="0" y="116790"/>
              </a:cxn>
              <a:cxn ang="0">
                <a:pos x="6495" y="140325"/>
              </a:cxn>
              <a:cxn ang="0">
                <a:pos x="54608" y="182085"/>
              </a:cxn>
              <a:cxn ang="0">
                <a:pos x="93655" y="199370"/>
              </a:cxn>
              <a:cxn ang="0">
                <a:pos x="140984" y="213632"/>
              </a:cxn>
              <a:cxn ang="0">
                <a:pos x="195308" y="224401"/>
              </a:cxn>
              <a:cxn ang="0">
                <a:pos x="255344" y="231207"/>
              </a:cxn>
              <a:cxn ang="0">
                <a:pos x="319806" y="233580"/>
              </a:cxn>
              <a:cxn ang="0">
                <a:pos x="384269" y="231207"/>
              </a:cxn>
              <a:cxn ang="0">
                <a:pos x="444305" y="224401"/>
              </a:cxn>
              <a:cxn ang="0">
                <a:pos x="498629" y="213632"/>
              </a:cxn>
              <a:cxn ang="0">
                <a:pos x="545958" y="199370"/>
              </a:cxn>
              <a:cxn ang="0">
                <a:pos x="585005" y="182085"/>
              </a:cxn>
              <a:cxn ang="0">
                <a:pos x="633118" y="140325"/>
              </a:cxn>
              <a:cxn ang="0">
                <a:pos x="639613" y="116790"/>
              </a:cxn>
              <a:cxn ang="0">
                <a:pos x="633118" y="93247"/>
              </a:cxn>
              <a:cxn ang="0">
                <a:pos x="585005" y="51483"/>
              </a:cxn>
              <a:cxn ang="0">
                <a:pos x="545958" y="34200"/>
              </a:cxn>
              <a:cxn ang="0">
                <a:pos x="498629" y="19941"/>
              </a:cxn>
              <a:cxn ang="0">
                <a:pos x="444305" y="9175"/>
              </a:cxn>
              <a:cxn ang="0">
                <a:pos x="384269" y="2371"/>
              </a:cxn>
              <a:cxn ang="0">
                <a:pos x="319806" y="0"/>
              </a:cxn>
            </a:cxnLst>
            <a:rect l="0" t="0" r="r" b="b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3" name="object 50"/>
          <p:cNvSpPr>
            <a:spLocks/>
          </p:cNvSpPr>
          <p:nvPr/>
        </p:nvSpPr>
        <p:spPr bwMode="auto">
          <a:xfrm>
            <a:off x="6175375" y="4956175"/>
            <a:ext cx="639763" cy="233363"/>
          </a:xfrm>
          <a:custGeom>
            <a:avLst/>
            <a:gdLst/>
            <a:ahLst/>
            <a:cxnLst>
              <a:cxn ang="0">
                <a:pos x="319806" y="0"/>
              </a:cxn>
              <a:cxn ang="0">
                <a:pos x="255344" y="2371"/>
              </a:cxn>
              <a:cxn ang="0">
                <a:pos x="195308" y="9175"/>
              </a:cxn>
              <a:cxn ang="0">
                <a:pos x="140984" y="19940"/>
              </a:cxn>
              <a:cxn ang="0">
                <a:pos x="93655" y="34200"/>
              </a:cxn>
              <a:cxn ang="0">
                <a:pos x="54608" y="51483"/>
              </a:cxn>
              <a:cxn ang="0">
                <a:pos x="6495" y="93247"/>
              </a:cxn>
              <a:cxn ang="0">
                <a:pos x="0" y="116790"/>
              </a:cxn>
              <a:cxn ang="0">
                <a:pos x="6495" y="140325"/>
              </a:cxn>
              <a:cxn ang="0">
                <a:pos x="54608" y="182085"/>
              </a:cxn>
              <a:cxn ang="0">
                <a:pos x="93655" y="199370"/>
              </a:cxn>
              <a:cxn ang="0">
                <a:pos x="140984" y="213632"/>
              </a:cxn>
              <a:cxn ang="0">
                <a:pos x="195308" y="224401"/>
              </a:cxn>
              <a:cxn ang="0">
                <a:pos x="255344" y="231207"/>
              </a:cxn>
              <a:cxn ang="0">
                <a:pos x="319806" y="233580"/>
              </a:cxn>
              <a:cxn ang="0">
                <a:pos x="384269" y="231207"/>
              </a:cxn>
              <a:cxn ang="0">
                <a:pos x="444305" y="224401"/>
              </a:cxn>
              <a:cxn ang="0">
                <a:pos x="498629" y="213632"/>
              </a:cxn>
              <a:cxn ang="0">
                <a:pos x="545958" y="199370"/>
              </a:cxn>
              <a:cxn ang="0">
                <a:pos x="585005" y="182085"/>
              </a:cxn>
              <a:cxn ang="0">
                <a:pos x="633118" y="140325"/>
              </a:cxn>
              <a:cxn ang="0">
                <a:pos x="639613" y="116790"/>
              </a:cxn>
              <a:cxn ang="0">
                <a:pos x="633118" y="93247"/>
              </a:cxn>
              <a:cxn ang="0">
                <a:pos x="585005" y="51483"/>
              </a:cxn>
              <a:cxn ang="0">
                <a:pos x="545958" y="34200"/>
              </a:cxn>
              <a:cxn ang="0">
                <a:pos x="498629" y="19941"/>
              </a:cxn>
              <a:cxn ang="0">
                <a:pos x="444305" y="9175"/>
              </a:cxn>
              <a:cxn ang="0">
                <a:pos x="384269" y="2371"/>
              </a:cxn>
              <a:cxn ang="0">
                <a:pos x="319806" y="0"/>
              </a:cxn>
            </a:cxnLst>
            <a:rect l="0" t="0" r="r" b="b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4" name="object 51"/>
          <p:cNvSpPr>
            <a:spLocks/>
          </p:cNvSpPr>
          <p:nvPr/>
        </p:nvSpPr>
        <p:spPr bwMode="auto">
          <a:xfrm>
            <a:off x="6175375" y="4794250"/>
            <a:ext cx="639763" cy="233363"/>
          </a:xfrm>
          <a:custGeom>
            <a:avLst/>
            <a:gdLst/>
            <a:ahLst/>
            <a:cxnLst>
              <a:cxn ang="0">
                <a:pos x="319806" y="0"/>
              </a:cxn>
              <a:cxn ang="0">
                <a:pos x="255344" y="2371"/>
              </a:cxn>
              <a:cxn ang="0">
                <a:pos x="195308" y="9175"/>
              </a:cxn>
              <a:cxn ang="0">
                <a:pos x="140984" y="19940"/>
              </a:cxn>
              <a:cxn ang="0">
                <a:pos x="93655" y="34200"/>
              </a:cxn>
              <a:cxn ang="0">
                <a:pos x="54608" y="51483"/>
              </a:cxn>
              <a:cxn ang="0">
                <a:pos x="6495" y="93247"/>
              </a:cxn>
              <a:cxn ang="0">
                <a:pos x="0" y="116790"/>
              </a:cxn>
              <a:cxn ang="0">
                <a:pos x="6495" y="140325"/>
              </a:cxn>
              <a:cxn ang="0">
                <a:pos x="54608" y="182085"/>
              </a:cxn>
              <a:cxn ang="0">
                <a:pos x="93655" y="199370"/>
              </a:cxn>
              <a:cxn ang="0">
                <a:pos x="140984" y="213632"/>
              </a:cxn>
              <a:cxn ang="0">
                <a:pos x="195308" y="224401"/>
              </a:cxn>
              <a:cxn ang="0">
                <a:pos x="255344" y="231207"/>
              </a:cxn>
              <a:cxn ang="0">
                <a:pos x="319806" y="233580"/>
              </a:cxn>
              <a:cxn ang="0">
                <a:pos x="384269" y="231207"/>
              </a:cxn>
              <a:cxn ang="0">
                <a:pos x="444305" y="224401"/>
              </a:cxn>
              <a:cxn ang="0">
                <a:pos x="498629" y="213632"/>
              </a:cxn>
              <a:cxn ang="0">
                <a:pos x="545958" y="199370"/>
              </a:cxn>
              <a:cxn ang="0">
                <a:pos x="585005" y="182085"/>
              </a:cxn>
              <a:cxn ang="0">
                <a:pos x="633118" y="140325"/>
              </a:cxn>
              <a:cxn ang="0">
                <a:pos x="639613" y="116790"/>
              </a:cxn>
              <a:cxn ang="0">
                <a:pos x="633118" y="93247"/>
              </a:cxn>
              <a:cxn ang="0">
                <a:pos x="585005" y="51483"/>
              </a:cxn>
              <a:cxn ang="0">
                <a:pos x="545958" y="34200"/>
              </a:cxn>
              <a:cxn ang="0">
                <a:pos x="498629" y="19941"/>
              </a:cxn>
              <a:cxn ang="0">
                <a:pos x="444305" y="9175"/>
              </a:cxn>
              <a:cxn ang="0">
                <a:pos x="384269" y="2371"/>
              </a:cxn>
              <a:cxn ang="0">
                <a:pos x="319806" y="0"/>
              </a:cxn>
            </a:cxnLst>
            <a:rect l="0" t="0" r="r" b="b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5" name="object 52"/>
          <p:cNvSpPr>
            <a:spLocks/>
          </p:cNvSpPr>
          <p:nvPr/>
        </p:nvSpPr>
        <p:spPr bwMode="auto">
          <a:xfrm>
            <a:off x="6175375" y="4794250"/>
            <a:ext cx="639763" cy="233363"/>
          </a:xfrm>
          <a:custGeom>
            <a:avLst/>
            <a:gdLst/>
            <a:ahLst/>
            <a:cxnLst>
              <a:cxn ang="0">
                <a:pos x="319806" y="0"/>
              </a:cxn>
              <a:cxn ang="0">
                <a:pos x="255344" y="2371"/>
              </a:cxn>
              <a:cxn ang="0">
                <a:pos x="195308" y="9175"/>
              </a:cxn>
              <a:cxn ang="0">
                <a:pos x="140984" y="19940"/>
              </a:cxn>
              <a:cxn ang="0">
                <a:pos x="93655" y="34200"/>
              </a:cxn>
              <a:cxn ang="0">
                <a:pos x="54608" y="51483"/>
              </a:cxn>
              <a:cxn ang="0">
                <a:pos x="6495" y="93247"/>
              </a:cxn>
              <a:cxn ang="0">
                <a:pos x="0" y="116790"/>
              </a:cxn>
              <a:cxn ang="0">
                <a:pos x="6495" y="140325"/>
              </a:cxn>
              <a:cxn ang="0">
                <a:pos x="54608" y="182085"/>
              </a:cxn>
              <a:cxn ang="0">
                <a:pos x="93655" y="199370"/>
              </a:cxn>
              <a:cxn ang="0">
                <a:pos x="140984" y="213632"/>
              </a:cxn>
              <a:cxn ang="0">
                <a:pos x="195308" y="224401"/>
              </a:cxn>
              <a:cxn ang="0">
                <a:pos x="255344" y="231207"/>
              </a:cxn>
              <a:cxn ang="0">
                <a:pos x="319806" y="233580"/>
              </a:cxn>
              <a:cxn ang="0">
                <a:pos x="384269" y="231207"/>
              </a:cxn>
              <a:cxn ang="0">
                <a:pos x="444305" y="224401"/>
              </a:cxn>
              <a:cxn ang="0">
                <a:pos x="498629" y="213632"/>
              </a:cxn>
              <a:cxn ang="0">
                <a:pos x="545958" y="199370"/>
              </a:cxn>
              <a:cxn ang="0">
                <a:pos x="585005" y="182085"/>
              </a:cxn>
              <a:cxn ang="0">
                <a:pos x="633118" y="140325"/>
              </a:cxn>
              <a:cxn ang="0">
                <a:pos x="639613" y="116790"/>
              </a:cxn>
              <a:cxn ang="0">
                <a:pos x="633118" y="93247"/>
              </a:cxn>
              <a:cxn ang="0">
                <a:pos x="585005" y="51483"/>
              </a:cxn>
              <a:cxn ang="0">
                <a:pos x="545958" y="34200"/>
              </a:cxn>
              <a:cxn ang="0">
                <a:pos x="498629" y="19941"/>
              </a:cxn>
              <a:cxn ang="0">
                <a:pos x="444305" y="9175"/>
              </a:cxn>
              <a:cxn ang="0">
                <a:pos x="384269" y="2371"/>
              </a:cxn>
              <a:cxn ang="0">
                <a:pos x="319806" y="0"/>
              </a:cxn>
            </a:cxnLst>
            <a:rect l="0" t="0" r="r" b="b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6" name="object 53"/>
          <p:cNvSpPr>
            <a:spLocks/>
          </p:cNvSpPr>
          <p:nvPr/>
        </p:nvSpPr>
        <p:spPr bwMode="auto">
          <a:xfrm>
            <a:off x="6499225" y="4822825"/>
            <a:ext cx="212725" cy="76200"/>
          </a:xfrm>
          <a:custGeom>
            <a:avLst/>
            <a:gdLst/>
            <a:ahLst/>
            <a:cxnLst>
              <a:cxn ang="0">
                <a:pos x="181336" y="0"/>
              </a:cxn>
              <a:cxn ang="0">
                <a:pos x="48061" y="0"/>
              </a:cxn>
              <a:cxn ang="0">
                <a:pos x="103657" y="15701"/>
              </a:cxn>
              <a:cxn ang="0">
                <a:pos x="0" y="58914"/>
              </a:cxn>
              <a:cxn ang="0">
                <a:pos x="44424" y="74615"/>
              </a:cxn>
              <a:cxn ang="0">
                <a:pos x="158994" y="27484"/>
              </a:cxn>
              <a:cxn ang="0">
                <a:pos x="200185" y="27484"/>
              </a:cxn>
              <a:cxn ang="0">
                <a:pos x="181336" y="0"/>
              </a:cxn>
              <a:cxn ang="0">
                <a:pos x="200185" y="27484"/>
              </a:cxn>
              <a:cxn ang="0">
                <a:pos x="158994" y="27484"/>
              </a:cxn>
              <a:cxn ang="0">
                <a:pos x="210953" y="43186"/>
              </a:cxn>
              <a:cxn ang="0">
                <a:pos x="200185" y="27484"/>
              </a:cxn>
            </a:cxnLst>
            <a:rect l="0" t="0" r="r" b="b"/>
            <a:pathLst>
              <a:path w="211454" h="74929">
                <a:moveTo>
                  <a:pt x="18133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8994" y="27484"/>
                </a:lnTo>
                <a:lnTo>
                  <a:pt x="200185" y="27484"/>
                </a:lnTo>
                <a:lnTo>
                  <a:pt x="181336" y="0"/>
                </a:lnTo>
                <a:close/>
              </a:path>
              <a:path w="211454" h="74929">
                <a:moveTo>
                  <a:pt x="200185" y="27484"/>
                </a:moveTo>
                <a:lnTo>
                  <a:pt x="158994" y="27484"/>
                </a:lnTo>
                <a:lnTo>
                  <a:pt x="210953" y="43186"/>
                </a:lnTo>
                <a:lnTo>
                  <a:pt x="20018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7" name="object 54"/>
          <p:cNvSpPr>
            <a:spLocks/>
          </p:cNvSpPr>
          <p:nvPr/>
        </p:nvSpPr>
        <p:spPr bwMode="auto">
          <a:xfrm>
            <a:off x="6499225" y="4822825"/>
            <a:ext cx="212725" cy="76200"/>
          </a:xfrm>
          <a:custGeom>
            <a:avLst/>
            <a:gdLst/>
            <a:ahLst/>
            <a:cxnLst>
              <a:cxn ang="0">
                <a:pos x="181336" y="0"/>
              </a:cxn>
              <a:cxn ang="0">
                <a:pos x="48061" y="0"/>
              </a:cxn>
              <a:cxn ang="0">
                <a:pos x="103657" y="15701"/>
              </a:cxn>
              <a:cxn ang="0">
                <a:pos x="0" y="58914"/>
              </a:cxn>
              <a:cxn ang="0">
                <a:pos x="44424" y="74615"/>
              </a:cxn>
              <a:cxn ang="0">
                <a:pos x="158994" y="27484"/>
              </a:cxn>
              <a:cxn ang="0">
                <a:pos x="200185" y="27484"/>
              </a:cxn>
              <a:cxn ang="0">
                <a:pos x="181336" y="0"/>
              </a:cxn>
              <a:cxn ang="0">
                <a:pos x="200185" y="27484"/>
              </a:cxn>
              <a:cxn ang="0">
                <a:pos x="158994" y="27484"/>
              </a:cxn>
              <a:cxn ang="0">
                <a:pos x="210953" y="43186"/>
              </a:cxn>
              <a:cxn ang="0">
                <a:pos x="200185" y="27484"/>
              </a:cxn>
            </a:cxnLst>
            <a:rect l="0" t="0" r="r" b="b"/>
            <a:pathLst>
              <a:path w="211454" h="74929">
                <a:moveTo>
                  <a:pt x="18133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8994" y="27484"/>
                </a:lnTo>
                <a:lnTo>
                  <a:pt x="200185" y="27484"/>
                </a:lnTo>
                <a:lnTo>
                  <a:pt x="181336" y="0"/>
                </a:lnTo>
                <a:close/>
              </a:path>
              <a:path w="211454" h="74929">
                <a:moveTo>
                  <a:pt x="200185" y="27484"/>
                </a:moveTo>
                <a:lnTo>
                  <a:pt x="158994" y="27484"/>
                </a:lnTo>
                <a:lnTo>
                  <a:pt x="210953" y="43186"/>
                </a:lnTo>
                <a:lnTo>
                  <a:pt x="20018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8" name="object 55"/>
          <p:cNvSpPr>
            <a:spLocks/>
          </p:cNvSpPr>
          <p:nvPr/>
        </p:nvSpPr>
        <p:spPr bwMode="auto">
          <a:xfrm>
            <a:off x="6269038" y="4911725"/>
            <a:ext cx="211137" cy="77788"/>
          </a:xfrm>
          <a:custGeom>
            <a:avLst/>
            <a:gdLst/>
            <a:ahLst/>
            <a:cxnLst>
              <a:cxn ang="0">
                <a:pos x="0" y="35037"/>
              </a:cxn>
              <a:cxn ang="0">
                <a:pos x="29616" y="77860"/>
              </a:cxn>
              <a:cxn ang="0">
                <a:pos x="166528" y="77860"/>
              </a:cxn>
              <a:cxn ang="0">
                <a:pos x="107295" y="62288"/>
              </a:cxn>
              <a:cxn ang="0">
                <a:pos x="135636" y="50609"/>
              </a:cxn>
              <a:cxn ang="0">
                <a:pos x="55596" y="50609"/>
              </a:cxn>
              <a:cxn ang="0">
                <a:pos x="0" y="35037"/>
              </a:cxn>
              <a:cxn ang="0">
                <a:pos x="166528" y="0"/>
              </a:cxn>
              <a:cxn ang="0">
                <a:pos x="55596" y="50609"/>
              </a:cxn>
              <a:cxn ang="0">
                <a:pos x="135636" y="50609"/>
              </a:cxn>
              <a:cxn ang="0">
                <a:pos x="211212" y="19465"/>
              </a:cxn>
              <a:cxn ang="0">
                <a:pos x="166528" y="0"/>
              </a:cxn>
            </a:cxnLst>
            <a:rect l="0" t="0" r="r" b="b"/>
            <a:pathLst>
              <a:path w="211454" h="78104">
                <a:moveTo>
                  <a:pt x="0" y="35037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62288"/>
                </a:lnTo>
                <a:lnTo>
                  <a:pt x="135636" y="50609"/>
                </a:lnTo>
                <a:lnTo>
                  <a:pt x="55596" y="50609"/>
                </a:lnTo>
                <a:lnTo>
                  <a:pt x="0" y="35037"/>
                </a:lnTo>
                <a:close/>
              </a:path>
              <a:path w="211454" h="78104">
                <a:moveTo>
                  <a:pt x="166528" y="0"/>
                </a:moveTo>
                <a:lnTo>
                  <a:pt x="55596" y="50609"/>
                </a:lnTo>
                <a:lnTo>
                  <a:pt x="135636" y="50609"/>
                </a:lnTo>
                <a:lnTo>
                  <a:pt x="211212" y="19465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9" name="object 56"/>
          <p:cNvSpPr>
            <a:spLocks/>
          </p:cNvSpPr>
          <p:nvPr/>
        </p:nvSpPr>
        <p:spPr bwMode="auto">
          <a:xfrm>
            <a:off x="6269038" y="4911725"/>
            <a:ext cx="211137" cy="77788"/>
          </a:xfrm>
          <a:custGeom>
            <a:avLst/>
            <a:gdLst/>
            <a:ahLst/>
            <a:cxnLst>
              <a:cxn ang="0">
                <a:pos x="0" y="35037"/>
              </a:cxn>
              <a:cxn ang="0">
                <a:pos x="29616" y="77860"/>
              </a:cxn>
              <a:cxn ang="0">
                <a:pos x="166528" y="77860"/>
              </a:cxn>
              <a:cxn ang="0">
                <a:pos x="107295" y="62288"/>
              </a:cxn>
              <a:cxn ang="0">
                <a:pos x="135636" y="50609"/>
              </a:cxn>
              <a:cxn ang="0">
                <a:pos x="55596" y="50609"/>
              </a:cxn>
              <a:cxn ang="0">
                <a:pos x="0" y="35037"/>
              </a:cxn>
              <a:cxn ang="0">
                <a:pos x="166528" y="0"/>
              </a:cxn>
              <a:cxn ang="0">
                <a:pos x="55596" y="50609"/>
              </a:cxn>
              <a:cxn ang="0">
                <a:pos x="135636" y="50609"/>
              </a:cxn>
              <a:cxn ang="0">
                <a:pos x="211212" y="19465"/>
              </a:cxn>
              <a:cxn ang="0">
                <a:pos x="166528" y="0"/>
              </a:cxn>
            </a:cxnLst>
            <a:rect l="0" t="0" r="r" b="b"/>
            <a:pathLst>
              <a:path w="211454" h="78104">
                <a:moveTo>
                  <a:pt x="0" y="35037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62288"/>
                </a:lnTo>
                <a:lnTo>
                  <a:pt x="135636" y="50609"/>
                </a:lnTo>
                <a:lnTo>
                  <a:pt x="55596" y="50609"/>
                </a:lnTo>
                <a:lnTo>
                  <a:pt x="0" y="35037"/>
                </a:lnTo>
                <a:close/>
              </a:path>
              <a:path w="211454" h="78104">
                <a:moveTo>
                  <a:pt x="166528" y="0"/>
                </a:moveTo>
                <a:lnTo>
                  <a:pt x="55596" y="50609"/>
                </a:lnTo>
                <a:lnTo>
                  <a:pt x="135636" y="50609"/>
                </a:lnTo>
                <a:lnTo>
                  <a:pt x="211212" y="19465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0" name="object 57"/>
          <p:cNvSpPr>
            <a:spLocks/>
          </p:cNvSpPr>
          <p:nvPr/>
        </p:nvSpPr>
        <p:spPr bwMode="auto">
          <a:xfrm>
            <a:off x="6284913" y="4819650"/>
            <a:ext cx="204787" cy="76200"/>
          </a:xfrm>
          <a:custGeom>
            <a:avLst/>
            <a:gdLst/>
            <a:ahLst/>
            <a:cxnLst>
              <a:cxn ang="0">
                <a:pos x="43645" y="0"/>
              </a:cxn>
              <a:cxn ang="0">
                <a:pos x="0" y="19620"/>
              </a:cxn>
              <a:cxn ang="0">
                <a:pos x="102099" y="62833"/>
              </a:cxn>
              <a:cxn ang="0">
                <a:pos x="47282" y="74615"/>
              </a:cxn>
              <a:cxn ang="0">
                <a:pos x="178998" y="74615"/>
              </a:cxn>
              <a:cxn ang="0">
                <a:pos x="196818" y="47131"/>
              </a:cxn>
              <a:cxn ang="0">
                <a:pos x="156915" y="47131"/>
              </a:cxn>
              <a:cxn ang="0">
                <a:pos x="43645" y="0"/>
              </a:cxn>
              <a:cxn ang="0">
                <a:pos x="204458" y="35348"/>
              </a:cxn>
              <a:cxn ang="0">
                <a:pos x="156915" y="47131"/>
              </a:cxn>
              <a:cxn ang="0">
                <a:pos x="196818" y="47131"/>
              </a:cxn>
              <a:cxn ang="0">
                <a:pos x="204458" y="35348"/>
              </a:cxn>
            </a:cxnLst>
            <a:rect l="0" t="0" r="r" b="b"/>
            <a:pathLst>
              <a:path w="204470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282" y="74615"/>
                </a:lnTo>
                <a:lnTo>
                  <a:pt x="178998" y="74615"/>
                </a:lnTo>
                <a:lnTo>
                  <a:pt x="196818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4470" h="74929">
                <a:moveTo>
                  <a:pt x="204458" y="35348"/>
                </a:moveTo>
                <a:lnTo>
                  <a:pt x="156915" y="47131"/>
                </a:lnTo>
                <a:lnTo>
                  <a:pt x="196818" y="47131"/>
                </a:lnTo>
                <a:lnTo>
                  <a:pt x="204458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1" name="object 58"/>
          <p:cNvSpPr>
            <a:spLocks/>
          </p:cNvSpPr>
          <p:nvPr/>
        </p:nvSpPr>
        <p:spPr bwMode="auto">
          <a:xfrm>
            <a:off x="6284913" y="4819650"/>
            <a:ext cx="204787" cy="76200"/>
          </a:xfrm>
          <a:custGeom>
            <a:avLst/>
            <a:gdLst/>
            <a:ahLst/>
            <a:cxnLst>
              <a:cxn ang="0">
                <a:pos x="43645" y="0"/>
              </a:cxn>
              <a:cxn ang="0">
                <a:pos x="0" y="19620"/>
              </a:cxn>
              <a:cxn ang="0">
                <a:pos x="102099" y="62833"/>
              </a:cxn>
              <a:cxn ang="0">
                <a:pos x="47282" y="74615"/>
              </a:cxn>
              <a:cxn ang="0">
                <a:pos x="178998" y="74615"/>
              </a:cxn>
              <a:cxn ang="0">
                <a:pos x="196818" y="47131"/>
              </a:cxn>
              <a:cxn ang="0">
                <a:pos x="156915" y="47131"/>
              </a:cxn>
              <a:cxn ang="0">
                <a:pos x="43645" y="0"/>
              </a:cxn>
              <a:cxn ang="0">
                <a:pos x="204458" y="35348"/>
              </a:cxn>
              <a:cxn ang="0">
                <a:pos x="156915" y="47131"/>
              </a:cxn>
              <a:cxn ang="0">
                <a:pos x="196818" y="47131"/>
              </a:cxn>
              <a:cxn ang="0">
                <a:pos x="204458" y="35348"/>
              </a:cxn>
            </a:cxnLst>
            <a:rect l="0" t="0" r="r" b="b"/>
            <a:pathLst>
              <a:path w="204470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282" y="74615"/>
                </a:lnTo>
                <a:lnTo>
                  <a:pt x="178998" y="74615"/>
                </a:lnTo>
                <a:lnTo>
                  <a:pt x="196818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4470" h="74929">
                <a:moveTo>
                  <a:pt x="204458" y="35348"/>
                </a:moveTo>
                <a:lnTo>
                  <a:pt x="156915" y="47131"/>
                </a:lnTo>
                <a:lnTo>
                  <a:pt x="196818" y="47131"/>
                </a:lnTo>
                <a:lnTo>
                  <a:pt x="204458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2" name="object 59"/>
          <p:cNvSpPr>
            <a:spLocks/>
          </p:cNvSpPr>
          <p:nvPr/>
        </p:nvSpPr>
        <p:spPr bwMode="auto">
          <a:xfrm>
            <a:off x="6489700" y="4921250"/>
            <a:ext cx="211138" cy="74613"/>
          </a:xfrm>
          <a:custGeom>
            <a:avLst/>
            <a:gdLst/>
            <a:ahLst/>
            <a:cxnLst>
              <a:cxn ang="0">
                <a:pos x="135647" y="23565"/>
              </a:cxn>
              <a:cxn ang="0">
                <a:pos x="55596" y="23565"/>
              </a:cxn>
              <a:cxn ang="0">
                <a:pos x="166528" y="74615"/>
              </a:cxn>
              <a:cxn ang="0">
                <a:pos x="211212" y="54969"/>
              </a:cxn>
              <a:cxn ang="0">
                <a:pos x="135647" y="23565"/>
              </a:cxn>
              <a:cxn ang="0">
                <a:pos x="166528" y="0"/>
              </a:cxn>
              <a:cxn ang="0">
                <a:pos x="29616" y="0"/>
              </a:cxn>
              <a:cxn ang="0">
                <a:pos x="0" y="39267"/>
              </a:cxn>
              <a:cxn ang="0">
                <a:pos x="55596" y="23565"/>
              </a:cxn>
              <a:cxn ang="0">
                <a:pos x="135647" y="23565"/>
              </a:cxn>
              <a:cxn ang="0">
                <a:pos x="107295" y="11782"/>
              </a:cxn>
              <a:cxn ang="0">
                <a:pos x="166528" y="0"/>
              </a:cxn>
            </a:cxnLst>
            <a:rect l="0" t="0" r="r" b="b"/>
            <a:pathLst>
              <a:path w="211454" h="74929">
                <a:moveTo>
                  <a:pt x="135647" y="23565"/>
                </a:moveTo>
                <a:lnTo>
                  <a:pt x="55596" y="23565"/>
                </a:lnTo>
                <a:lnTo>
                  <a:pt x="166528" y="74615"/>
                </a:lnTo>
                <a:lnTo>
                  <a:pt x="211212" y="54969"/>
                </a:lnTo>
                <a:lnTo>
                  <a:pt x="135647" y="23565"/>
                </a:lnTo>
                <a:close/>
              </a:path>
              <a:path w="211454" h="74929">
                <a:moveTo>
                  <a:pt x="166528" y="0"/>
                </a:moveTo>
                <a:lnTo>
                  <a:pt x="29616" y="0"/>
                </a:lnTo>
                <a:lnTo>
                  <a:pt x="0" y="39267"/>
                </a:lnTo>
                <a:lnTo>
                  <a:pt x="55596" y="23565"/>
                </a:lnTo>
                <a:lnTo>
                  <a:pt x="135647" y="23565"/>
                </a:lnTo>
                <a:lnTo>
                  <a:pt x="107295" y="11782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3" name="object 60"/>
          <p:cNvSpPr>
            <a:spLocks/>
          </p:cNvSpPr>
          <p:nvPr/>
        </p:nvSpPr>
        <p:spPr bwMode="auto">
          <a:xfrm>
            <a:off x="6489700" y="4921250"/>
            <a:ext cx="211138" cy="74613"/>
          </a:xfrm>
          <a:custGeom>
            <a:avLst/>
            <a:gdLst/>
            <a:ahLst/>
            <a:cxnLst>
              <a:cxn ang="0">
                <a:pos x="135647" y="23565"/>
              </a:cxn>
              <a:cxn ang="0">
                <a:pos x="55596" y="23565"/>
              </a:cxn>
              <a:cxn ang="0">
                <a:pos x="166528" y="74615"/>
              </a:cxn>
              <a:cxn ang="0">
                <a:pos x="211212" y="54969"/>
              </a:cxn>
              <a:cxn ang="0">
                <a:pos x="135647" y="23565"/>
              </a:cxn>
              <a:cxn ang="0">
                <a:pos x="166528" y="0"/>
              </a:cxn>
              <a:cxn ang="0">
                <a:pos x="29616" y="0"/>
              </a:cxn>
              <a:cxn ang="0">
                <a:pos x="0" y="39267"/>
              </a:cxn>
              <a:cxn ang="0">
                <a:pos x="55596" y="23565"/>
              </a:cxn>
              <a:cxn ang="0">
                <a:pos x="135647" y="23565"/>
              </a:cxn>
              <a:cxn ang="0">
                <a:pos x="107295" y="11782"/>
              </a:cxn>
              <a:cxn ang="0">
                <a:pos x="166528" y="0"/>
              </a:cxn>
            </a:cxnLst>
            <a:rect l="0" t="0" r="r" b="b"/>
            <a:pathLst>
              <a:path w="211454" h="74929">
                <a:moveTo>
                  <a:pt x="135647" y="23565"/>
                </a:moveTo>
                <a:lnTo>
                  <a:pt x="55596" y="23565"/>
                </a:lnTo>
                <a:lnTo>
                  <a:pt x="166528" y="74615"/>
                </a:lnTo>
                <a:lnTo>
                  <a:pt x="211212" y="54969"/>
                </a:lnTo>
                <a:lnTo>
                  <a:pt x="135647" y="23565"/>
                </a:lnTo>
                <a:close/>
              </a:path>
              <a:path w="211454" h="74929">
                <a:moveTo>
                  <a:pt x="166528" y="0"/>
                </a:moveTo>
                <a:lnTo>
                  <a:pt x="29616" y="0"/>
                </a:lnTo>
                <a:lnTo>
                  <a:pt x="0" y="39267"/>
                </a:lnTo>
                <a:lnTo>
                  <a:pt x="55596" y="23565"/>
                </a:lnTo>
                <a:lnTo>
                  <a:pt x="135647" y="23565"/>
                </a:lnTo>
                <a:lnTo>
                  <a:pt x="107295" y="11782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4" name="object 61"/>
          <p:cNvSpPr>
            <a:spLocks/>
          </p:cNvSpPr>
          <p:nvPr/>
        </p:nvSpPr>
        <p:spPr bwMode="auto">
          <a:xfrm>
            <a:off x="6502400" y="4826000"/>
            <a:ext cx="212725" cy="76200"/>
          </a:xfrm>
          <a:custGeom>
            <a:avLst/>
            <a:gdLst/>
            <a:ahLst/>
            <a:cxnLst>
              <a:cxn ang="0">
                <a:pos x="181596" y="0"/>
              </a:cxn>
              <a:cxn ang="0">
                <a:pos x="48061" y="0"/>
              </a:cxn>
              <a:cxn ang="0">
                <a:pos x="103657" y="15701"/>
              </a:cxn>
              <a:cxn ang="0">
                <a:pos x="0" y="58914"/>
              </a:cxn>
              <a:cxn ang="0">
                <a:pos x="44424" y="74615"/>
              </a:cxn>
              <a:cxn ang="0">
                <a:pos x="159254" y="27484"/>
              </a:cxn>
              <a:cxn ang="0">
                <a:pos x="200444" y="27484"/>
              </a:cxn>
              <a:cxn ang="0">
                <a:pos x="181596" y="0"/>
              </a:cxn>
              <a:cxn ang="0">
                <a:pos x="200444" y="27484"/>
              </a:cxn>
              <a:cxn ang="0">
                <a:pos x="159254" y="27484"/>
              </a:cxn>
              <a:cxn ang="0">
                <a:pos x="211212" y="43186"/>
              </a:cxn>
              <a:cxn ang="0">
                <a:pos x="200444" y="27484"/>
              </a:cxn>
            </a:cxnLst>
            <a:rect l="0" t="0" r="r" b="b"/>
            <a:pathLst>
              <a:path w="211454" h="74929">
                <a:moveTo>
                  <a:pt x="18159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54" y="27484"/>
                </a:lnTo>
                <a:lnTo>
                  <a:pt x="200444" y="27484"/>
                </a:lnTo>
                <a:lnTo>
                  <a:pt x="181596" y="0"/>
                </a:lnTo>
                <a:close/>
              </a:path>
              <a:path w="211454" h="74929">
                <a:moveTo>
                  <a:pt x="200444" y="27484"/>
                </a:moveTo>
                <a:lnTo>
                  <a:pt x="159254" y="27484"/>
                </a:lnTo>
                <a:lnTo>
                  <a:pt x="211212" y="43186"/>
                </a:lnTo>
                <a:lnTo>
                  <a:pt x="200444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5" name="object 62"/>
          <p:cNvSpPr>
            <a:spLocks/>
          </p:cNvSpPr>
          <p:nvPr/>
        </p:nvSpPr>
        <p:spPr bwMode="auto">
          <a:xfrm>
            <a:off x="6502400" y="4826000"/>
            <a:ext cx="212725" cy="76200"/>
          </a:xfrm>
          <a:custGeom>
            <a:avLst/>
            <a:gdLst/>
            <a:ahLst/>
            <a:cxnLst>
              <a:cxn ang="0">
                <a:pos x="181596" y="0"/>
              </a:cxn>
              <a:cxn ang="0">
                <a:pos x="48061" y="0"/>
              </a:cxn>
              <a:cxn ang="0">
                <a:pos x="103657" y="15701"/>
              </a:cxn>
              <a:cxn ang="0">
                <a:pos x="0" y="58914"/>
              </a:cxn>
              <a:cxn ang="0">
                <a:pos x="44424" y="74615"/>
              </a:cxn>
              <a:cxn ang="0">
                <a:pos x="159254" y="27484"/>
              </a:cxn>
              <a:cxn ang="0">
                <a:pos x="200444" y="27484"/>
              </a:cxn>
              <a:cxn ang="0">
                <a:pos x="181596" y="0"/>
              </a:cxn>
              <a:cxn ang="0">
                <a:pos x="200444" y="27484"/>
              </a:cxn>
              <a:cxn ang="0">
                <a:pos x="159254" y="27484"/>
              </a:cxn>
              <a:cxn ang="0">
                <a:pos x="211212" y="43186"/>
              </a:cxn>
              <a:cxn ang="0">
                <a:pos x="200444" y="27484"/>
              </a:cxn>
            </a:cxnLst>
            <a:rect l="0" t="0" r="r" b="b"/>
            <a:pathLst>
              <a:path w="211454" h="74929">
                <a:moveTo>
                  <a:pt x="18159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54" y="27484"/>
                </a:lnTo>
                <a:lnTo>
                  <a:pt x="200444" y="27484"/>
                </a:lnTo>
                <a:lnTo>
                  <a:pt x="181596" y="0"/>
                </a:lnTo>
                <a:close/>
              </a:path>
              <a:path w="211454" h="74929">
                <a:moveTo>
                  <a:pt x="200444" y="27484"/>
                </a:moveTo>
                <a:lnTo>
                  <a:pt x="159254" y="27484"/>
                </a:lnTo>
                <a:lnTo>
                  <a:pt x="211212" y="43186"/>
                </a:lnTo>
                <a:lnTo>
                  <a:pt x="200444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6" name="object 63"/>
          <p:cNvSpPr>
            <a:spLocks/>
          </p:cNvSpPr>
          <p:nvPr/>
        </p:nvSpPr>
        <p:spPr bwMode="auto">
          <a:xfrm>
            <a:off x="6272213" y="4918075"/>
            <a:ext cx="212725" cy="77788"/>
          </a:xfrm>
          <a:custGeom>
            <a:avLst/>
            <a:gdLst/>
            <a:ahLst/>
            <a:cxnLst>
              <a:cxn ang="0">
                <a:pos x="0" y="31144"/>
              </a:cxn>
              <a:cxn ang="0">
                <a:pos x="29616" y="77860"/>
              </a:cxn>
              <a:cxn ang="0">
                <a:pos x="166528" y="77860"/>
              </a:cxn>
              <a:cxn ang="0">
                <a:pos x="107295" y="58395"/>
              </a:cxn>
              <a:cxn ang="0">
                <a:pos x="135565" y="46716"/>
              </a:cxn>
              <a:cxn ang="0">
                <a:pos x="55336" y="46716"/>
              </a:cxn>
              <a:cxn ang="0">
                <a:pos x="0" y="31144"/>
              </a:cxn>
              <a:cxn ang="0">
                <a:pos x="166528" y="0"/>
              </a:cxn>
              <a:cxn ang="0">
                <a:pos x="55336" y="46716"/>
              </a:cxn>
              <a:cxn ang="0">
                <a:pos x="135565" y="46716"/>
              </a:cxn>
              <a:cxn ang="0">
                <a:pos x="210953" y="15572"/>
              </a:cxn>
              <a:cxn ang="0">
                <a:pos x="166528" y="0"/>
              </a:cxn>
            </a:cxnLst>
            <a:rect l="0" t="0" r="r" b="b"/>
            <a:pathLst>
              <a:path w="211454" h="78104">
                <a:moveTo>
                  <a:pt x="0" y="31144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58395"/>
                </a:lnTo>
                <a:lnTo>
                  <a:pt x="135565" y="46716"/>
                </a:lnTo>
                <a:lnTo>
                  <a:pt x="55336" y="46716"/>
                </a:lnTo>
                <a:lnTo>
                  <a:pt x="0" y="31144"/>
                </a:lnTo>
                <a:close/>
              </a:path>
              <a:path w="211454" h="78104">
                <a:moveTo>
                  <a:pt x="166528" y="0"/>
                </a:moveTo>
                <a:lnTo>
                  <a:pt x="55336" y="46716"/>
                </a:lnTo>
                <a:lnTo>
                  <a:pt x="135565" y="46716"/>
                </a:lnTo>
                <a:lnTo>
                  <a:pt x="210953" y="15572"/>
                </a:lnTo>
                <a:lnTo>
                  <a:pt x="1665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7" name="object 64"/>
          <p:cNvSpPr>
            <a:spLocks/>
          </p:cNvSpPr>
          <p:nvPr/>
        </p:nvSpPr>
        <p:spPr bwMode="auto">
          <a:xfrm>
            <a:off x="6272213" y="4918075"/>
            <a:ext cx="212725" cy="77788"/>
          </a:xfrm>
          <a:custGeom>
            <a:avLst/>
            <a:gdLst/>
            <a:ahLst/>
            <a:cxnLst>
              <a:cxn ang="0">
                <a:pos x="0" y="31144"/>
              </a:cxn>
              <a:cxn ang="0">
                <a:pos x="29616" y="77860"/>
              </a:cxn>
              <a:cxn ang="0">
                <a:pos x="166528" y="77860"/>
              </a:cxn>
              <a:cxn ang="0">
                <a:pos x="107295" y="58395"/>
              </a:cxn>
              <a:cxn ang="0">
                <a:pos x="135565" y="46716"/>
              </a:cxn>
              <a:cxn ang="0">
                <a:pos x="55336" y="46716"/>
              </a:cxn>
              <a:cxn ang="0">
                <a:pos x="0" y="31144"/>
              </a:cxn>
              <a:cxn ang="0">
                <a:pos x="166528" y="0"/>
              </a:cxn>
              <a:cxn ang="0">
                <a:pos x="55336" y="46716"/>
              </a:cxn>
              <a:cxn ang="0">
                <a:pos x="135565" y="46716"/>
              </a:cxn>
              <a:cxn ang="0">
                <a:pos x="210953" y="15572"/>
              </a:cxn>
              <a:cxn ang="0">
                <a:pos x="166528" y="0"/>
              </a:cxn>
            </a:cxnLst>
            <a:rect l="0" t="0" r="r" b="b"/>
            <a:pathLst>
              <a:path w="211454" h="78104">
                <a:moveTo>
                  <a:pt x="0" y="31144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58395"/>
                </a:lnTo>
                <a:lnTo>
                  <a:pt x="135565" y="46716"/>
                </a:lnTo>
                <a:lnTo>
                  <a:pt x="55336" y="46716"/>
                </a:lnTo>
                <a:lnTo>
                  <a:pt x="0" y="31144"/>
                </a:lnTo>
                <a:close/>
              </a:path>
              <a:path w="211454" h="78104">
                <a:moveTo>
                  <a:pt x="166528" y="0"/>
                </a:moveTo>
                <a:lnTo>
                  <a:pt x="55336" y="46716"/>
                </a:lnTo>
                <a:lnTo>
                  <a:pt x="135565" y="46716"/>
                </a:lnTo>
                <a:lnTo>
                  <a:pt x="210953" y="15572"/>
                </a:lnTo>
                <a:lnTo>
                  <a:pt x="1665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8" name="object 65"/>
          <p:cNvSpPr>
            <a:spLocks/>
          </p:cNvSpPr>
          <p:nvPr/>
        </p:nvSpPr>
        <p:spPr bwMode="auto">
          <a:xfrm>
            <a:off x="6288088" y="4822825"/>
            <a:ext cx="209550" cy="76200"/>
          </a:xfrm>
          <a:custGeom>
            <a:avLst/>
            <a:gdLst/>
            <a:ahLst/>
            <a:cxnLst>
              <a:cxn ang="0">
                <a:pos x="43645" y="0"/>
              </a:cxn>
              <a:cxn ang="0">
                <a:pos x="0" y="19620"/>
              </a:cxn>
              <a:cxn ang="0">
                <a:pos x="102099" y="62833"/>
              </a:cxn>
              <a:cxn ang="0">
                <a:pos x="47542" y="74615"/>
              </a:cxn>
              <a:cxn ang="0">
                <a:pos x="178738" y="74615"/>
              </a:cxn>
              <a:cxn ang="0">
                <a:pos x="199104" y="47131"/>
              </a:cxn>
              <a:cxn ang="0">
                <a:pos x="156915" y="47131"/>
              </a:cxn>
              <a:cxn ang="0">
                <a:pos x="43645" y="0"/>
              </a:cxn>
              <a:cxn ang="0">
                <a:pos x="207835" y="35348"/>
              </a:cxn>
              <a:cxn ang="0">
                <a:pos x="156915" y="47131"/>
              </a:cxn>
              <a:cxn ang="0">
                <a:pos x="199104" y="47131"/>
              </a:cxn>
              <a:cxn ang="0">
                <a:pos x="207835" y="35348"/>
              </a:cxn>
            </a:cxnLst>
            <a:rect l="0" t="0" r="r" b="b"/>
            <a:pathLst>
              <a:path w="208279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542" y="74615"/>
                </a:lnTo>
                <a:lnTo>
                  <a:pt x="178738" y="74615"/>
                </a:lnTo>
                <a:lnTo>
                  <a:pt x="199104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8279" h="74929">
                <a:moveTo>
                  <a:pt x="207835" y="35348"/>
                </a:moveTo>
                <a:lnTo>
                  <a:pt x="156915" y="47131"/>
                </a:lnTo>
                <a:lnTo>
                  <a:pt x="199104" y="47131"/>
                </a:lnTo>
                <a:lnTo>
                  <a:pt x="207835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49" name="object 66"/>
          <p:cNvSpPr>
            <a:spLocks/>
          </p:cNvSpPr>
          <p:nvPr/>
        </p:nvSpPr>
        <p:spPr bwMode="auto">
          <a:xfrm>
            <a:off x="6288088" y="4822825"/>
            <a:ext cx="209550" cy="76200"/>
          </a:xfrm>
          <a:custGeom>
            <a:avLst/>
            <a:gdLst/>
            <a:ahLst/>
            <a:cxnLst>
              <a:cxn ang="0">
                <a:pos x="43645" y="0"/>
              </a:cxn>
              <a:cxn ang="0">
                <a:pos x="0" y="19620"/>
              </a:cxn>
              <a:cxn ang="0">
                <a:pos x="102099" y="62833"/>
              </a:cxn>
              <a:cxn ang="0">
                <a:pos x="47542" y="74615"/>
              </a:cxn>
              <a:cxn ang="0">
                <a:pos x="178738" y="74615"/>
              </a:cxn>
              <a:cxn ang="0">
                <a:pos x="199104" y="47131"/>
              </a:cxn>
              <a:cxn ang="0">
                <a:pos x="156915" y="47131"/>
              </a:cxn>
              <a:cxn ang="0">
                <a:pos x="43645" y="0"/>
              </a:cxn>
              <a:cxn ang="0">
                <a:pos x="207835" y="35348"/>
              </a:cxn>
              <a:cxn ang="0">
                <a:pos x="156915" y="47131"/>
              </a:cxn>
              <a:cxn ang="0">
                <a:pos x="199104" y="47131"/>
              </a:cxn>
              <a:cxn ang="0">
                <a:pos x="207835" y="35348"/>
              </a:cxn>
            </a:cxnLst>
            <a:rect l="0" t="0" r="r" b="b"/>
            <a:pathLst>
              <a:path w="208279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542" y="74615"/>
                </a:lnTo>
                <a:lnTo>
                  <a:pt x="178738" y="74615"/>
                </a:lnTo>
                <a:lnTo>
                  <a:pt x="199104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8279" h="74929">
                <a:moveTo>
                  <a:pt x="207835" y="35348"/>
                </a:moveTo>
                <a:lnTo>
                  <a:pt x="156915" y="47131"/>
                </a:lnTo>
                <a:lnTo>
                  <a:pt x="199104" y="47131"/>
                </a:lnTo>
                <a:lnTo>
                  <a:pt x="207835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0" name="object 67"/>
          <p:cNvSpPr>
            <a:spLocks/>
          </p:cNvSpPr>
          <p:nvPr/>
        </p:nvSpPr>
        <p:spPr bwMode="auto">
          <a:xfrm>
            <a:off x="6496050" y="4924425"/>
            <a:ext cx="209550" cy="74613"/>
          </a:xfrm>
          <a:custGeom>
            <a:avLst/>
            <a:gdLst/>
            <a:ahLst/>
            <a:cxnLst>
              <a:cxn ang="0">
                <a:pos x="132270" y="23565"/>
              </a:cxn>
              <a:cxn ang="0">
                <a:pos x="51958" y="23565"/>
              </a:cxn>
              <a:cxn ang="0">
                <a:pos x="163410" y="74615"/>
              </a:cxn>
              <a:cxn ang="0">
                <a:pos x="207835" y="54969"/>
              </a:cxn>
              <a:cxn ang="0">
                <a:pos x="132270" y="23565"/>
              </a:cxn>
              <a:cxn ang="0">
                <a:pos x="163410" y="0"/>
              </a:cxn>
              <a:cxn ang="0">
                <a:pos x="25979" y="0"/>
              </a:cxn>
              <a:cxn ang="0">
                <a:pos x="0" y="39267"/>
              </a:cxn>
              <a:cxn ang="0">
                <a:pos x="51958" y="23565"/>
              </a:cxn>
              <a:cxn ang="0">
                <a:pos x="132270" y="23565"/>
              </a:cxn>
              <a:cxn ang="0">
                <a:pos x="103917" y="11782"/>
              </a:cxn>
              <a:cxn ang="0">
                <a:pos x="163410" y="0"/>
              </a:cxn>
            </a:cxnLst>
            <a:rect l="0" t="0" r="r" b="b"/>
            <a:pathLst>
              <a:path w="208279" h="74929">
                <a:moveTo>
                  <a:pt x="132270" y="23565"/>
                </a:moveTo>
                <a:lnTo>
                  <a:pt x="51958" y="23565"/>
                </a:lnTo>
                <a:lnTo>
                  <a:pt x="16341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79" h="74929">
                <a:moveTo>
                  <a:pt x="16341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4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1" name="object 68"/>
          <p:cNvSpPr>
            <a:spLocks/>
          </p:cNvSpPr>
          <p:nvPr/>
        </p:nvSpPr>
        <p:spPr bwMode="auto">
          <a:xfrm>
            <a:off x="6496050" y="4924425"/>
            <a:ext cx="209550" cy="74613"/>
          </a:xfrm>
          <a:custGeom>
            <a:avLst/>
            <a:gdLst/>
            <a:ahLst/>
            <a:cxnLst>
              <a:cxn ang="0">
                <a:pos x="132270" y="23565"/>
              </a:cxn>
              <a:cxn ang="0">
                <a:pos x="51958" y="23565"/>
              </a:cxn>
              <a:cxn ang="0">
                <a:pos x="163410" y="74615"/>
              </a:cxn>
              <a:cxn ang="0">
                <a:pos x="207835" y="54969"/>
              </a:cxn>
              <a:cxn ang="0">
                <a:pos x="132270" y="23565"/>
              </a:cxn>
              <a:cxn ang="0">
                <a:pos x="163410" y="0"/>
              </a:cxn>
              <a:cxn ang="0">
                <a:pos x="25979" y="0"/>
              </a:cxn>
              <a:cxn ang="0">
                <a:pos x="0" y="39267"/>
              </a:cxn>
              <a:cxn ang="0">
                <a:pos x="51958" y="23565"/>
              </a:cxn>
              <a:cxn ang="0">
                <a:pos x="132270" y="23565"/>
              </a:cxn>
              <a:cxn ang="0">
                <a:pos x="103917" y="11782"/>
              </a:cxn>
              <a:cxn ang="0">
                <a:pos x="163410" y="0"/>
              </a:cxn>
            </a:cxnLst>
            <a:rect l="0" t="0" r="r" b="b"/>
            <a:pathLst>
              <a:path w="208279" h="74929">
                <a:moveTo>
                  <a:pt x="132270" y="23565"/>
                </a:moveTo>
                <a:lnTo>
                  <a:pt x="51958" y="23565"/>
                </a:lnTo>
                <a:lnTo>
                  <a:pt x="16341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79" h="74929">
                <a:moveTo>
                  <a:pt x="16341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4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2" name="object 69"/>
          <p:cNvSpPr>
            <a:spLocks/>
          </p:cNvSpPr>
          <p:nvPr/>
        </p:nvSpPr>
        <p:spPr bwMode="auto">
          <a:xfrm>
            <a:off x="6175375" y="4908550"/>
            <a:ext cx="3175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7" y="165452"/>
              </a:cxn>
            </a:cxnLst>
            <a:rect l="0" t="0" r="r" b="b"/>
            <a:pathLst>
              <a:path w="3175" h="165735">
                <a:moveTo>
                  <a:pt x="0" y="0"/>
                </a:moveTo>
                <a:lnTo>
                  <a:pt x="311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3" name="object 70"/>
          <p:cNvSpPr>
            <a:spLocks/>
          </p:cNvSpPr>
          <p:nvPr/>
        </p:nvSpPr>
        <p:spPr bwMode="auto">
          <a:xfrm>
            <a:off x="6811963" y="4908550"/>
            <a:ext cx="3175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7" y="165452"/>
              </a:cxn>
            </a:cxnLst>
            <a:rect l="0" t="0" r="r" b="b"/>
            <a:pathLst>
              <a:path w="3175" h="165735">
                <a:moveTo>
                  <a:pt x="0" y="0"/>
                </a:moveTo>
                <a:lnTo>
                  <a:pt x="311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4" name="object 71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302011" y="129766"/>
              </a:cxn>
              <a:cxn ang="0">
                <a:pos x="302011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5" name="object 72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172113" y="129766"/>
              </a:cxn>
              <a:cxn ang="0">
                <a:pos x="172113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6" name="object 73"/>
          <p:cNvSpPr>
            <a:spLocks/>
          </p:cNvSpPr>
          <p:nvPr/>
        </p:nvSpPr>
        <p:spPr bwMode="auto">
          <a:xfrm>
            <a:off x="3116263" y="5335588"/>
            <a:ext cx="558800" cy="104775"/>
          </a:xfrm>
          <a:custGeom>
            <a:avLst/>
            <a:gdLst/>
            <a:ahLst/>
            <a:cxnLst>
              <a:cxn ang="0">
                <a:pos x="454640" y="0"/>
              </a:cxn>
              <a:cxn ang="0">
                <a:pos x="454640" y="103813"/>
              </a:cxn>
              <a:cxn ang="0">
                <a:pos x="532578" y="64883"/>
              </a:cxn>
              <a:cxn ang="0">
                <a:pos x="480619" y="64883"/>
              </a:cxn>
              <a:cxn ang="0">
                <a:pos x="480619" y="38930"/>
              </a:cxn>
              <a:cxn ang="0">
                <a:pos x="532578" y="38930"/>
              </a:cxn>
              <a:cxn ang="0">
                <a:pos x="454640" y="0"/>
              </a:cxn>
              <a:cxn ang="0">
                <a:pos x="454640" y="38930"/>
              </a:cxn>
              <a:cxn ang="0">
                <a:pos x="0" y="38929"/>
              </a:cxn>
              <a:cxn ang="0">
                <a:pos x="0" y="64883"/>
              </a:cxn>
              <a:cxn ang="0">
                <a:pos x="454640" y="64883"/>
              </a:cxn>
              <a:cxn ang="0">
                <a:pos x="454640" y="38930"/>
              </a:cxn>
              <a:cxn ang="0">
                <a:pos x="532578" y="38930"/>
              </a:cxn>
              <a:cxn ang="0">
                <a:pos x="480619" y="38930"/>
              </a:cxn>
              <a:cxn ang="0">
                <a:pos x="480619" y="64883"/>
              </a:cxn>
              <a:cxn ang="0">
                <a:pos x="532578" y="64883"/>
              </a:cxn>
              <a:cxn ang="0">
                <a:pos x="558558" y="51906"/>
              </a:cxn>
              <a:cxn ang="0">
                <a:pos x="532578" y="38930"/>
              </a:cxn>
            </a:cxnLst>
            <a:rect l="0" t="0" r="r" b="b"/>
            <a:pathLst>
              <a:path w="558800" h="104139">
                <a:moveTo>
                  <a:pt x="454640" y="0"/>
                </a:moveTo>
                <a:lnTo>
                  <a:pt x="454640" y="103813"/>
                </a:lnTo>
                <a:lnTo>
                  <a:pt x="532578" y="64883"/>
                </a:lnTo>
                <a:lnTo>
                  <a:pt x="480619" y="64883"/>
                </a:lnTo>
                <a:lnTo>
                  <a:pt x="480619" y="38930"/>
                </a:lnTo>
                <a:lnTo>
                  <a:pt x="532578" y="38930"/>
                </a:lnTo>
                <a:lnTo>
                  <a:pt x="454640" y="0"/>
                </a:lnTo>
                <a:close/>
              </a:path>
              <a:path w="558800" h="104139">
                <a:moveTo>
                  <a:pt x="454640" y="38930"/>
                </a:moveTo>
                <a:lnTo>
                  <a:pt x="0" y="38929"/>
                </a:lnTo>
                <a:lnTo>
                  <a:pt x="0" y="64883"/>
                </a:lnTo>
                <a:lnTo>
                  <a:pt x="454640" y="64883"/>
                </a:lnTo>
                <a:lnTo>
                  <a:pt x="454640" y="38930"/>
                </a:lnTo>
                <a:close/>
              </a:path>
              <a:path w="558800" h="104139">
                <a:moveTo>
                  <a:pt x="532578" y="38930"/>
                </a:moveTo>
                <a:lnTo>
                  <a:pt x="480619" y="38930"/>
                </a:lnTo>
                <a:lnTo>
                  <a:pt x="480619" y="64883"/>
                </a:lnTo>
                <a:lnTo>
                  <a:pt x="532578" y="64883"/>
                </a:lnTo>
                <a:lnTo>
                  <a:pt x="558558" y="51906"/>
                </a:lnTo>
                <a:lnTo>
                  <a:pt x="532578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7" name="object 74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302011" y="129766"/>
              </a:cxn>
              <a:cxn ang="0">
                <a:pos x="302011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8" name="object 75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172113" y="129766"/>
              </a:cxn>
              <a:cxn ang="0">
                <a:pos x="172113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59" name="object 76"/>
          <p:cNvSpPr>
            <a:spLocks/>
          </p:cNvSpPr>
          <p:nvPr/>
        </p:nvSpPr>
        <p:spPr bwMode="auto">
          <a:xfrm>
            <a:off x="5278438" y="5316538"/>
            <a:ext cx="539750" cy="104775"/>
          </a:xfrm>
          <a:custGeom>
            <a:avLst/>
            <a:gdLst/>
            <a:ahLst/>
            <a:cxnLst>
              <a:cxn ang="0">
                <a:pos x="103917" y="0"/>
              </a:cxn>
              <a:cxn ang="0">
                <a:pos x="0" y="51906"/>
              </a:cxn>
              <a:cxn ang="0">
                <a:pos x="103917" y="103813"/>
              </a:cxn>
              <a:cxn ang="0">
                <a:pos x="103917" y="64883"/>
              </a:cxn>
              <a:cxn ang="0">
                <a:pos x="77938" y="64883"/>
              </a:cxn>
              <a:cxn ang="0">
                <a:pos x="77938" y="38930"/>
              </a:cxn>
              <a:cxn ang="0">
                <a:pos x="103917" y="38930"/>
              </a:cxn>
              <a:cxn ang="0">
                <a:pos x="103917" y="0"/>
              </a:cxn>
              <a:cxn ang="0">
                <a:pos x="103917" y="38930"/>
              </a:cxn>
              <a:cxn ang="0">
                <a:pos x="77938" y="38930"/>
              </a:cxn>
              <a:cxn ang="0">
                <a:pos x="77938" y="64883"/>
              </a:cxn>
              <a:cxn ang="0">
                <a:pos x="103917" y="64883"/>
              </a:cxn>
              <a:cxn ang="0">
                <a:pos x="103917" y="38930"/>
              </a:cxn>
              <a:cxn ang="0">
                <a:pos x="539073" y="38930"/>
              </a:cxn>
              <a:cxn ang="0">
                <a:pos x="103917" y="38930"/>
              </a:cxn>
              <a:cxn ang="0">
                <a:pos x="103917" y="64883"/>
              </a:cxn>
              <a:cxn ang="0">
                <a:pos x="539073" y="64883"/>
              </a:cxn>
              <a:cxn ang="0">
                <a:pos x="539073" y="38930"/>
              </a:cxn>
            </a:cxnLst>
            <a:rect l="0" t="0" r="r" b="b"/>
            <a:pathLst>
              <a:path w="539114" h="104139">
                <a:moveTo>
                  <a:pt x="103917" y="0"/>
                </a:moveTo>
                <a:lnTo>
                  <a:pt x="0" y="51906"/>
                </a:lnTo>
                <a:lnTo>
                  <a:pt x="103917" y="103813"/>
                </a:lnTo>
                <a:lnTo>
                  <a:pt x="103917" y="64883"/>
                </a:lnTo>
                <a:lnTo>
                  <a:pt x="77938" y="64883"/>
                </a:lnTo>
                <a:lnTo>
                  <a:pt x="77938" y="38930"/>
                </a:lnTo>
                <a:lnTo>
                  <a:pt x="103917" y="38930"/>
                </a:lnTo>
                <a:lnTo>
                  <a:pt x="103917" y="0"/>
                </a:lnTo>
                <a:close/>
              </a:path>
              <a:path w="539114" h="104139">
                <a:moveTo>
                  <a:pt x="103917" y="38930"/>
                </a:moveTo>
                <a:lnTo>
                  <a:pt x="77938" y="38930"/>
                </a:lnTo>
                <a:lnTo>
                  <a:pt x="77938" y="64883"/>
                </a:lnTo>
                <a:lnTo>
                  <a:pt x="103917" y="64883"/>
                </a:lnTo>
                <a:lnTo>
                  <a:pt x="103917" y="38930"/>
                </a:lnTo>
                <a:close/>
              </a:path>
              <a:path w="539114" h="104139">
                <a:moveTo>
                  <a:pt x="539073" y="38930"/>
                </a:moveTo>
                <a:lnTo>
                  <a:pt x="103917" y="38930"/>
                </a:lnTo>
                <a:lnTo>
                  <a:pt x="103917" y="64883"/>
                </a:lnTo>
                <a:lnTo>
                  <a:pt x="539073" y="64883"/>
                </a:lnTo>
                <a:lnTo>
                  <a:pt x="539073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60" name="object 77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/>
            <a:ahLst/>
            <a:cxnLst>
              <a:cxn ang="0">
                <a:pos x="0" y="301707"/>
              </a:cxn>
              <a:cxn ang="0">
                <a:pos x="129897" y="301707"/>
              </a:cxn>
              <a:cxn ang="0">
                <a:pos x="129897" y="0"/>
              </a:cxn>
              <a:cxn ang="0">
                <a:pos x="0" y="0"/>
              </a:cxn>
              <a:cxn ang="0">
                <a:pos x="0" y="301707"/>
              </a:cxn>
            </a:cxnLst>
            <a:rect l="0" t="0" r="r" b="b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61" name="object 78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/>
            <a:ahLst/>
            <a:cxnLst>
              <a:cxn ang="0">
                <a:pos x="0" y="171940"/>
              </a:cxn>
              <a:cxn ang="0">
                <a:pos x="129897" y="171940"/>
              </a:cxn>
              <a:cxn ang="0">
                <a:pos x="129897" y="0"/>
              </a:cxn>
              <a:cxn ang="0">
                <a:pos x="0" y="0"/>
              </a:cxn>
              <a:cxn ang="0">
                <a:pos x="0" y="171940"/>
              </a:cxn>
            </a:cxnLst>
            <a:rect l="0" t="0" r="r" b="b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62" name="object 79"/>
          <p:cNvSpPr>
            <a:spLocks/>
          </p:cNvSpPr>
          <p:nvPr/>
        </p:nvSpPr>
        <p:spPr bwMode="auto">
          <a:xfrm>
            <a:off x="2836863" y="4194175"/>
            <a:ext cx="104775" cy="519113"/>
          </a:xfrm>
          <a:custGeom>
            <a:avLst/>
            <a:gdLst/>
            <a:ahLst/>
            <a:cxnLst>
              <a:cxn ang="0">
                <a:pos x="64948" y="77860"/>
              </a:cxn>
              <a:cxn ang="0">
                <a:pos x="38969" y="77860"/>
              </a:cxn>
              <a:cxn ang="0">
                <a:pos x="38969" y="519067"/>
              </a:cxn>
              <a:cxn ang="0">
                <a:pos x="64948" y="519067"/>
              </a:cxn>
              <a:cxn ang="0">
                <a:pos x="64948" y="77860"/>
              </a:cxn>
              <a:cxn ang="0">
                <a:pos x="51958" y="0"/>
              </a:cxn>
              <a:cxn ang="0">
                <a:pos x="0" y="103813"/>
              </a:cxn>
              <a:cxn ang="0">
                <a:pos x="38969" y="103813"/>
              </a:cxn>
              <a:cxn ang="0">
                <a:pos x="38969" y="77860"/>
              </a:cxn>
              <a:cxn ang="0">
                <a:pos x="90928" y="77860"/>
              </a:cxn>
              <a:cxn ang="0">
                <a:pos x="51958" y="0"/>
              </a:cxn>
              <a:cxn ang="0">
                <a:pos x="90928" y="77860"/>
              </a:cxn>
              <a:cxn ang="0">
                <a:pos x="64948" y="77860"/>
              </a:cxn>
              <a:cxn ang="0">
                <a:pos x="64948" y="103813"/>
              </a:cxn>
              <a:cxn ang="0">
                <a:pos x="103917" y="103813"/>
              </a:cxn>
              <a:cxn ang="0">
                <a:pos x="90928" y="77860"/>
              </a:cxn>
            </a:cxnLst>
            <a:rect l="0" t="0" r="r" b="b"/>
            <a:pathLst>
              <a:path w="104139" h="519429">
                <a:moveTo>
                  <a:pt x="64948" y="77860"/>
                </a:moveTo>
                <a:lnTo>
                  <a:pt x="38969" y="77860"/>
                </a:lnTo>
                <a:lnTo>
                  <a:pt x="38969" y="519067"/>
                </a:lnTo>
                <a:lnTo>
                  <a:pt x="64948" y="519067"/>
                </a:lnTo>
                <a:lnTo>
                  <a:pt x="64948" y="77860"/>
                </a:lnTo>
                <a:close/>
              </a:path>
              <a:path w="104139" h="519429">
                <a:moveTo>
                  <a:pt x="51958" y="0"/>
                </a:moveTo>
                <a:lnTo>
                  <a:pt x="0" y="103813"/>
                </a:lnTo>
                <a:lnTo>
                  <a:pt x="38969" y="103813"/>
                </a:lnTo>
                <a:lnTo>
                  <a:pt x="38969" y="77860"/>
                </a:lnTo>
                <a:lnTo>
                  <a:pt x="90928" y="77860"/>
                </a:lnTo>
                <a:lnTo>
                  <a:pt x="51958" y="0"/>
                </a:lnTo>
                <a:close/>
              </a:path>
              <a:path w="104139" h="519429">
                <a:moveTo>
                  <a:pt x="90928" y="77860"/>
                </a:moveTo>
                <a:lnTo>
                  <a:pt x="64948" y="77860"/>
                </a:lnTo>
                <a:lnTo>
                  <a:pt x="64948" y="103813"/>
                </a:lnTo>
                <a:lnTo>
                  <a:pt x="103917" y="103813"/>
                </a:lnTo>
                <a:lnTo>
                  <a:pt x="90928" y="778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63" name="object 80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/>
            <a:ahLst/>
            <a:cxnLst>
              <a:cxn ang="0">
                <a:pos x="0" y="301707"/>
              </a:cxn>
              <a:cxn ang="0">
                <a:pos x="129897" y="301707"/>
              </a:cxn>
              <a:cxn ang="0">
                <a:pos x="129897" y="0"/>
              </a:cxn>
              <a:cxn ang="0">
                <a:pos x="0" y="0"/>
              </a:cxn>
              <a:cxn ang="0">
                <a:pos x="0" y="301707"/>
              </a:cxn>
            </a:cxnLst>
            <a:rect l="0" t="0" r="r" b="b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64" name="object 81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/>
            <a:ahLst/>
            <a:cxnLst>
              <a:cxn ang="0">
                <a:pos x="0" y="171940"/>
              </a:cxn>
              <a:cxn ang="0">
                <a:pos x="129897" y="171940"/>
              </a:cxn>
              <a:cxn ang="0">
                <a:pos x="129897" y="0"/>
              </a:cxn>
              <a:cxn ang="0">
                <a:pos x="0" y="0"/>
              </a:cxn>
              <a:cxn ang="0">
                <a:pos x="0" y="171940"/>
              </a:cxn>
            </a:cxnLst>
            <a:rect l="0" t="0" r="r" b="b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65" name="object 82"/>
          <p:cNvSpPr>
            <a:spLocks/>
          </p:cNvSpPr>
          <p:nvPr/>
        </p:nvSpPr>
        <p:spPr bwMode="auto">
          <a:xfrm>
            <a:off x="2836863" y="2636838"/>
            <a:ext cx="104775" cy="539750"/>
          </a:xfrm>
          <a:custGeom>
            <a:avLst/>
            <a:gdLst/>
            <a:ahLst/>
            <a:cxnLst>
              <a:cxn ang="0">
                <a:pos x="38969" y="434718"/>
              </a:cxn>
              <a:cxn ang="0">
                <a:pos x="0" y="434718"/>
              </a:cxn>
              <a:cxn ang="0">
                <a:pos x="51958" y="538532"/>
              </a:cxn>
              <a:cxn ang="0">
                <a:pos x="90928" y="460672"/>
              </a:cxn>
              <a:cxn ang="0">
                <a:pos x="38969" y="460672"/>
              </a:cxn>
              <a:cxn ang="0">
                <a:pos x="38969" y="434718"/>
              </a:cxn>
              <a:cxn ang="0">
                <a:pos x="64948" y="0"/>
              </a:cxn>
              <a:cxn ang="0">
                <a:pos x="38969" y="0"/>
              </a:cxn>
              <a:cxn ang="0">
                <a:pos x="38969" y="460672"/>
              </a:cxn>
              <a:cxn ang="0">
                <a:pos x="64948" y="460672"/>
              </a:cxn>
              <a:cxn ang="0">
                <a:pos x="64948" y="0"/>
              </a:cxn>
              <a:cxn ang="0">
                <a:pos x="103917" y="434718"/>
              </a:cxn>
              <a:cxn ang="0">
                <a:pos x="64948" y="434718"/>
              </a:cxn>
              <a:cxn ang="0">
                <a:pos x="64948" y="460672"/>
              </a:cxn>
              <a:cxn ang="0">
                <a:pos x="90928" y="460672"/>
              </a:cxn>
              <a:cxn ang="0">
                <a:pos x="103917" y="434718"/>
              </a:cxn>
            </a:cxnLst>
            <a:rect l="0" t="0" r="r" b="b"/>
            <a:pathLst>
              <a:path w="104139" h="539114">
                <a:moveTo>
                  <a:pt x="38969" y="434718"/>
                </a:moveTo>
                <a:lnTo>
                  <a:pt x="0" y="434718"/>
                </a:lnTo>
                <a:lnTo>
                  <a:pt x="51958" y="538532"/>
                </a:lnTo>
                <a:lnTo>
                  <a:pt x="90928" y="460672"/>
                </a:lnTo>
                <a:lnTo>
                  <a:pt x="38969" y="460672"/>
                </a:lnTo>
                <a:lnTo>
                  <a:pt x="38969" y="434718"/>
                </a:lnTo>
                <a:close/>
              </a:path>
              <a:path w="104139" h="539114">
                <a:moveTo>
                  <a:pt x="64948" y="0"/>
                </a:moveTo>
                <a:lnTo>
                  <a:pt x="38969" y="0"/>
                </a:lnTo>
                <a:lnTo>
                  <a:pt x="38969" y="460672"/>
                </a:lnTo>
                <a:lnTo>
                  <a:pt x="64948" y="460672"/>
                </a:lnTo>
                <a:lnTo>
                  <a:pt x="64948" y="0"/>
                </a:lnTo>
                <a:close/>
              </a:path>
              <a:path w="104139" h="539114">
                <a:moveTo>
                  <a:pt x="103917" y="434718"/>
                </a:moveTo>
                <a:lnTo>
                  <a:pt x="64948" y="434718"/>
                </a:lnTo>
                <a:lnTo>
                  <a:pt x="64948" y="460672"/>
                </a:lnTo>
                <a:lnTo>
                  <a:pt x="90928" y="460672"/>
                </a:lnTo>
                <a:lnTo>
                  <a:pt x="103917" y="4347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" name="object 83"/>
          <p:cNvSpPr txBox="1"/>
          <p:nvPr/>
        </p:nvSpPr>
        <p:spPr>
          <a:xfrm>
            <a:off x="2320925" y="5268913"/>
            <a:ext cx="32385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20" dirty="0">
                <a:latin typeface="Arial"/>
                <a:cs typeface="Arial"/>
              </a:rPr>
              <a:t>R4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51588" y="5243513"/>
            <a:ext cx="32385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20" dirty="0">
                <a:latin typeface="Arial"/>
                <a:cs typeface="Arial"/>
              </a:rPr>
              <a:t>R5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25688" y="1658938"/>
            <a:ext cx="32385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20" dirty="0">
                <a:latin typeface="Arial"/>
                <a:cs typeface="Arial"/>
              </a:rPr>
              <a:t>R1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669" name="object 86"/>
          <p:cNvSpPr>
            <a:spLocks/>
          </p:cNvSpPr>
          <p:nvPr/>
        </p:nvSpPr>
        <p:spPr bwMode="auto">
          <a:xfrm>
            <a:off x="2781300" y="4999038"/>
            <a:ext cx="3394075" cy="25400"/>
          </a:xfrm>
          <a:custGeom>
            <a:avLst/>
            <a:gdLst/>
            <a:ahLst/>
            <a:cxnLst>
              <a:cxn ang="0">
                <a:pos x="0" y="25953"/>
              </a:cxn>
              <a:cxn ang="0">
                <a:pos x="3393681" y="25953"/>
              </a:cxn>
              <a:cxn ang="0">
                <a:pos x="3393681" y="0"/>
              </a:cxn>
              <a:cxn ang="0">
                <a:pos x="0" y="0"/>
              </a:cxn>
              <a:cxn ang="0">
                <a:pos x="0" y="25953"/>
              </a:cxn>
            </a:cxnLst>
            <a:rect l="0" t="0" r="r" b="b"/>
            <a:pathLst>
              <a:path w="3394075" h="26035">
                <a:moveTo>
                  <a:pt x="0" y="25953"/>
                </a:moveTo>
                <a:lnTo>
                  <a:pt x="3393681" y="25953"/>
                </a:lnTo>
                <a:lnTo>
                  <a:pt x="3393681" y="0"/>
                </a:lnTo>
                <a:lnTo>
                  <a:pt x="0" y="0"/>
                </a:lnTo>
                <a:lnTo>
                  <a:pt x="0" y="259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70" name="object 87"/>
          <p:cNvSpPr>
            <a:spLocks/>
          </p:cNvSpPr>
          <p:nvPr/>
        </p:nvSpPr>
        <p:spPr bwMode="auto">
          <a:xfrm>
            <a:off x="2473325" y="2301875"/>
            <a:ext cx="0" cy="265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50616"/>
              </a:cxn>
            </a:cxnLst>
            <a:rect l="0" t="0" r="r" b="b"/>
            <a:pathLst>
              <a:path h="2651125">
                <a:moveTo>
                  <a:pt x="0" y="0"/>
                </a:moveTo>
                <a:lnTo>
                  <a:pt x="0" y="2650616"/>
                </a:lnTo>
              </a:path>
            </a:pathLst>
          </a:custGeom>
          <a:noFill/>
          <a:ln w="259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71" name="object 88"/>
          <p:cNvSpPr>
            <a:spLocks noChangeArrowheads="1"/>
          </p:cNvSpPr>
          <p:nvPr/>
        </p:nvSpPr>
        <p:spPr bwMode="auto">
          <a:xfrm>
            <a:off x="2173288" y="2019300"/>
            <a:ext cx="642937" cy="3984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672" name="object 89"/>
          <p:cNvSpPr>
            <a:spLocks noChangeArrowheads="1"/>
          </p:cNvSpPr>
          <p:nvPr/>
        </p:nvSpPr>
        <p:spPr bwMode="auto">
          <a:xfrm>
            <a:off x="2143125" y="4833938"/>
            <a:ext cx="642938" cy="400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673" name="object 90"/>
          <p:cNvSpPr>
            <a:spLocks noChangeArrowheads="1"/>
          </p:cNvSpPr>
          <p:nvPr/>
        </p:nvSpPr>
        <p:spPr bwMode="auto">
          <a:xfrm>
            <a:off x="6173788" y="4792663"/>
            <a:ext cx="642937" cy="398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674" name="object 91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302011" y="129766"/>
              </a:cxn>
              <a:cxn ang="0">
                <a:pos x="302011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75" name="object 92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172113" y="129766"/>
              </a:cxn>
              <a:cxn ang="0">
                <a:pos x="172113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76" name="object 93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302011" y="129766"/>
              </a:cxn>
              <a:cxn ang="0">
                <a:pos x="302011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77" name="object 94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302011" y="129766"/>
              </a:cxn>
              <a:cxn ang="0">
                <a:pos x="302011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78" name="object 95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172113" y="129766"/>
              </a:cxn>
              <a:cxn ang="0">
                <a:pos x="172113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79" name="object 96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172113" y="129766"/>
              </a:cxn>
              <a:cxn ang="0">
                <a:pos x="172113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80" name="object 97"/>
          <p:cNvSpPr>
            <a:spLocks/>
          </p:cNvSpPr>
          <p:nvPr/>
        </p:nvSpPr>
        <p:spPr bwMode="auto">
          <a:xfrm>
            <a:off x="3116263" y="5335588"/>
            <a:ext cx="558800" cy="104775"/>
          </a:xfrm>
          <a:custGeom>
            <a:avLst/>
            <a:gdLst/>
            <a:ahLst/>
            <a:cxnLst>
              <a:cxn ang="0">
                <a:pos x="454640" y="0"/>
              </a:cxn>
              <a:cxn ang="0">
                <a:pos x="454640" y="103813"/>
              </a:cxn>
              <a:cxn ang="0">
                <a:pos x="532578" y="64883"/>
              </a:cxn>
              <a:cxn ang="0">
                <a:pos x="480619" y="64883"/>
              </a:cxn>
              <a:cxn ang="0">
                <a:pos x="480619" y="38930"/>
              </a:cxn>
              <a:cxn ang="0">
                <a:pos x="532578" y="38930"/>
              </a:cxn>
              <a:cxn ang="0">
                <a:pos x="454640" y="0"/>
              </a:cxn>
              <a:cxn ang="0">
                <a:pos x="454640" y="38930"/>
              </a:cxn>
              <a:cxn ang="0">
                <a:pos x="0" y="38929"/>
              </a:cxn>
              <a:cxn ang="0">
                <a:pos x="0" y="64883"/>
              </a:cxn>
              <a:cxn ang="0">
                <a:pos x="454640" y="64883"/>
              </a:cxn>
              <a:cxn ang="0">
                <a:pos x="454640" y="38930"/>
              </a:cxn>
              <a:cxn ang="0">
                <a:pos x="532578" y="38930"/>
              </a:cxn>
              <a:cxn ang="0">
                <a:pos x="480619" y="38930"/>
              </a:cxn>
              <a:cxn ang="0">
                <a:pos x="480619" y="64883"/>
              </a:cxn>
              <a:cxn ang="0">
                <a:pos x="532578" y="64883"/>
              </a:cxn>
              <a:cxn ang="0">
                <a:pos x="558558" y="51906"/>
              </a:cxn>
              <a:cxn ang="0">
                <a:pos x="532578" y="38930"/>
              </a:cxn>
            </a:cxnLst>
            <a:rect l="0" t="0" r="r" b="b"/>
            <a:pathLst>
              <a:path w="558800" h="104139">
                <a:moveTo>
                  <a:pt x="454640" y="0"/>
                </a:moveTo>
                <a:lnTo>
                  <a:pt x="454640" y="103813"/>
                </a:lnTo>
                <a:lnTo>
                  <a:pt x="532578" y="64883"/>
                </a:lnTo>
                <a:lnTo>
                  <a:pt x="480619" y="64883"/>
                </a:lnTo>
                <a:lnTo>
                  <a:pt x="480619" y="38930"/>
                </a:lnTo>
                <a:lnTo>
                  <a:pt x="532578" y="38930"/>
                </a:lnTo>
                <a:lnTo>
                  <a:pt x="454640" y="0"/>
                </a:lnTo>
                <a:close/>
              </a:path>
              <a:path w="558800" h="104139">
                <a:moveTo>
                  <a:pt x="454640" y="38930"/>
                </a:moveTo>
                <a:lnTo>
                  <a:pt x="0" y="38929"/>
                </a:lnTo>
                <a:lnTo>
                  <a:pt x="0" y="64883"/>
                </a:lnTo>
                <a:lnTo>
                  <a:pt x="454640" y="64883"/>
                </a:lnTo>
                <a:lnTo>
                  <a:pt x="454640" y="38930"/>
                </a:lnTo>
                <a:close/>
              </a:path>
              <a:path w="558800" h="104139">
                <a:moveTo>
                  <a:pt x="532578" y="38930"/>
                </a:moveTo>
                <a:lnTo>
                  <a:pt x="480619" y="38930"/>
                </a:lnTo>
                <a:lnTo>
                  <a:pt x="480619" y="64883"/>
                </a:lnTo>
                <a:lnTo>
                  <a:pt x="532578" y="64883"/>
                </a:lnTo>
                <a:lnTo>
                  <a:pt x="558558" y="51906"/>
                </a:lnTo>
                <a:lnTo>
                  <a:pt x="532578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2909888" y="5505450"/>
            <a:ext cx="1130300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67682" name="object 99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302011" y="129766"/>
              </a:cxn>
              <a:cxn ang="0">
                <a:pos x="302011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83" name="object 100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172113" y="129766"/>
              </a:cxn>
              <a:cxn ang="0">
                <a:pos x="172113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84" name="object 101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302011" y="129766"/>
              </a:cxn>
              <a:cxn ang="0">
                <a:pos x="302011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85" name="object 102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302011" y="129766"/>
              </a:cxn>
              <a:cxn ang="0">
                <a:pos x="302011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86" name="object 103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172113" y="129766"/>
              </a:cxn>
              <a:cxn ang="0">
                <a:pos x="172113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87" name="object 104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/>
            <a:ahLst/>
            <a:cxnLst>
              <a:cxn ang="0">
                <a:pos x="0" y="129766"/>
              </a:cxn>
              <a:cxn ang="0">
                <a:pos x="172113" y="129766"/>
              </a:cxn>
              <a:cxn ang="0">
                <a:pos x="172113" y="0"/>
              </a:cxn>
              <a:cxn ang="0">
                <a:pos x="0" y="0"/>
              </a:cxn>
              <a:cxn ang="0">
                <a:pos x="0" y="129766"/>
              </a:cxn>
            </a:cxnLst>
            <a:rect l="0" t="0" r="r" b="b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88" name="object 105"/>
          <p:cNvSpPr>
            <a:spLocks/>
          </p:cNvSpPr>
          <p:nvPr/>
        </p:nvSpPr>
        <p:spPr bwMode="auto">
          <a:xfrm>
            <a:off x="5278438" y="5316538"/>
            <a:ext cx="539750" cy="104775"/>
          </a:xfrm>
          <a:custGeom>
            <a:avLst/>
            <a:gdLst/>
            <a:ahLst/>
            <a:cxnLst>
              <a:cxn ang="0">
                <a:pos x="103917" y="0"/>
              </a:cxn>
              <a:cxn ang="0">
                <a:pos x="0" y="51906"/>
              </a:cxn>
              <a:cxn ang="0">
                <a:pos x="103917" y="103813"/>
              </a:cxn>
              <a:cxn ang="0">
                <a:pos x="103917" y="64883"/>
              </a:cxn>
              <a:cxn ang="0">
                <a:pos x="77938" y="64883"/>
              </a:cxn>
              <a:cxn ang="0">
                <a:pos x="77938" y="38930"/>
              </a:cxn>
              <a:cxn ang="0">
                <a:pos x="103917" y="38930"/>
              </a:cxn>
              <a:cxn ang="0">
                <a:pos x="103917" y="0"/>
              </a:cxn>
              <a:cxn ang="0">
                <a:pos x="103917" y="38930"/>
              </a:cxn>
              <a:cxn ang="0">
                <a:pos x="77938" y="38930"/>
              </a:cxn>
              <a:cxn ang="0">
                <a:pos x="77938" y="64883"/>
              </a:cxn>
              <a:cxn ang="0">
                <a:pos x="103917" y="64883"/>
              </a:cxn>
              <a:cxn ang="0">
                <a:pos x="103917" y="38930"/>
              </a:cxn>
              <a:cxn ang="0">
                <a:pos x="539073" y="38930"/>
              </a:cxn>
              <a:cxn ang="0">
                <a:pos x="103917" y="38930"/>
              </a:cxn>
              <a:cxn ang="0">
                <a:pos x="103917" y="64883"/>
              </a:cxn>
              <a:cxn ang="0">
                <a:pos x="539073" y="64883"/>
              </a:cxn>
              <a:cxn ang="0">
                <a:pos x="539073" y="38930"/>
              </a:cxn>
            </a:cxnLst>
            <a:rect l="0" t="0" r="r" b="b"/>
            <a:pathLst>
              <a:path w="539114" h="104139">
                <a:moveTo>
                  <a:pt x="103917" y="0"/>
                </a:moveTo>
                <a:lnTo>
                  <a:pt x="0" y="51906"/>
                </a:lnTo>
                <a:lnTo>
                  <a:pt x="103917" y="103813"/>
                </a:lnTo>
                <a:lnTo>
                  <a:pt x="103917" y="64883"/>
                </a:lnTo>
                <a:lnTo>
                  <a:pt x="77938" y="64883"/>
                </a:lnTo>
                <a:lnTo>
                  <a:pt x="77938" y="38930"/>
                </a:lnTo>
                <a:lnTo>
                  <a:pt x="103917" y="38930"/>
                </a:lnTo>
                <a:lnTo>
                  <a:pt x="103917" y="0"/>
                </a:lnTo>
                <a:close/>
              </a:path>
              <a:path w="539114" h="104139">
                <a:moveTo>
                  <a:pt x="103917" y="38930"/>
                </a:moveTo>
                <a:lnTo>
                  <a:pt x="77938" y="38930"/>
                </a:lnTo>
                <a:lnTo>
                  <a:pt x="77938" y="64883"/>
                </a:lnTo>
                <a:lnTo>
                  <a:pt x="103917" y="64883"/>
                </a:lnTo>
                <a:lnTo>
                  <a:pt x="103917" y="38930"/>
                </a:lnTo>
                <a:close/>
              </a:path>
              <a:path w="539114" h="104139">
                <a:moveTo>
                  <a:pt x="539073" y="38930"/>
                </a:moveTo>
                <a:lnTo>
                  <a:pt x="103917" y="38930"/>
                </a:lnTo>
                <a:lnTo>
                  <a:pt x="103917" y="64883"/>
                </a:lnTo>
                <a:lnTo>
                  <a:pt x="539073" y="64883"/>
                </a:lnTo>
                <a:lnTo>
                  <a:pt x="539073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4956175" y="5505450"/>
            <a:ext cx="1130300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67690" name="object 107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/>
            <a:ahLst/>
            <a:cxnLst>
              <a:cxn ang="0">
                <a:pos x="0" y="301707"/>
              </a:cxn>
              <a:cxn ang="0">
                <a:pos x="129897" y="301707"/>
              </a:cxn>
              <a:cxn ang="0">
                <a:pos x="129897" y="0"/>
              </a:cxn>
              <a:cxn ang="0">
                <a:pos x="0" y="0"/>
              </a:cxn>
              <a:cxn ang="0">
                <a:pos x="0" y="301707"/>
              </a:cxn>
            </a:cxnLst>
            <a:rect l="0" t="0" r="r" b="b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91" name="object 108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/>
            <a:ahLst/>
            <a:cxnLst>
              <a:cxn ang="0">
                <a:pos x="0" y="171940"/>
              </a:cxn>
              <a:cxn ang="0">
                <a:pos x="129897" y="171940"/>
              </a:cxn>
              <a:cxn ang="0">
                <a:pos x="129897" y="0"/>
              </a:cxn>
              <a:cxn ang="0">
                <a:pos x="0" y="0"/>
              </a:cxn>
              <a:cxn ang="0">
                <a:pos x="0" y="171940"/>
              </a:cxn>
            </a:cxnLst>
            <a:rect l="0" t="0" r="r" b="b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92" name="object 109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/>
            <a:ahLst/>
            <a:cxnLst>
              <a:cxn ang="0">
                <a:pos x="0" y="301707"/>
              </a:cxn>
              <a:cxn ang="0">
                <a:pos x="129897" y="301707"/>
              </a:cxn>
              <a:cxn ang="0">
                <a:pos x="129897" y="0"/>
              </a:cxn>
              <a:cxn ang="0">
                <a:pos x="0" y="0"/>
              </a:cxn>
              <a:cxn ang="0">
                <a:pos x="0" y="301707"/>
              </a:cxn>
            </a:cxnLst>
            <a:rect l="0" t="0" r="r" b="b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93" name="object 110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/>
            <a:ahLst/>
            <a:cxnLst>
              <a:cxn ang="0">
                <a:pos x="0" y="301707"/>
              </a:cxn>
              <a:cxn ang="0">
                <a:pos x="129897" y="301707"/>
              </a:cxn>
              <a:cxn ang="0">
                <a:pos x="129897" y="0"/>
              </a:cxn>
              <a:cxn ang="0">
                <a:pos x="0" y="0"/>
              </a:cxn>
              <a:cxn ang="0">
                <a:pos x="0" y="301707"/>
              </a:cxn>
            </a:cxnLst>
            <a:rect l="0" t="0" r="r" b="b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94" name="object 111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/>
            <a:ahLst/>
            <a:cxnLst>
              <a:cxn ang="0">
                <a:pos x="0" y="171940"/>
              </a:cxn>
              <a:cxn ang="0">
                <a:pos x="129897" y="171940"/>
              </a:cxn>
              <a:cxn ang="0">
                <a:pos x="129897" y="0"/>
              </a:cxn>
              <a:cxn ang="0">
                <a:pos x="0" y="0"/>
              </a:cxn>
              <a:cxn ang="0">
                <a:pos x="0" y="171940"/>
              </a:cxn>
            </a:cxnLst>
            <a:rect l="0" t="0" r="r" b="b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95" name="object 112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/>
            <a:ahLst/>
            <a:cxnLst>
              <a:cxn ang="0">
                <a:pos x="0" y="171940"/>
              </a:cxn>
              <a:cxn ang="0">
                <a:pos x="129897" y="171940"/>
              </a:cxn>
              <a:cxn ang="0">
                <a:pos x="129897" y="0"/>
              </a:cxn>
              <a:cxn ang="0">
                <a:pos x="0" y="0"/>
              </a:cxn>
              <a:cxn ang="0">
                <a:pos x="0" y="171940"/>
              </a:cxn>
            </a:cxnLst>
            <a:rect l="0" t="0" r="r" b="b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96" name="object 113"/>
          <p:cNvSpPr>
            <a:spLocks/>
          </p:cNvSpPr>
          <p:nvPr/>
        </p:nvSpPr>
        <p:spPr bwMode="auto">
          <a:xfrm>
            <a:off x="2836863" y="4194175"/>
            <a:ext cx="104775" cy="519113"/>
          </a:xfrm>
          <a:custGeom>
            <a:avLst/>
            <a:gdLst/>
            <a:ahLst/>
            <a:cxnLst>
              <a:cxn ang="0">
                <a:pos x="64948" y="77860"/>
              </a:cxn>
              <a:cxn ang="0">
                <a:pos x="38969" y="77860"/>
              </a:cxn>
              <a:cxn ang="0">
                <a:pos x="38969" y="519067"/>
              </a:cxn>
              <a:cxn ang="0">
                <a:pos x="64948" y="519067"/>
              </a:cxn>
              <a:cxn ang="0">
                <a:pos x="64948" y="77860"/>
              </a:cxn>
              <a:cxn ang="0">
                <a:pos x="51958" y="0"/>
              </a:cxn>
              <a:cxn ang="0">
                <a:pos x="0" y="103813"/>
              </a:cxn>
              <a:cxn ang="0">
                <a:pos x="38969" y="103813"/>
              </a:cxn>
              <a:cxn ang="0">
                <a:pos x="38969" y="77860"/>
              </a:cxn>
              <a:cxn ang="0">
                <a:pos x="90928" y="77860"/>
              </a:cxn>
              <a:cxn ang="0">
                <a:pos x="51958" y="0"/>
              </a:cxn>
              <a:cxn ang="0">
                <a:pos x="90928" y="77860"/>
              </a:cxn>
              <a:cxn ang="0">
                <a:pos x="64948" y="77860"/>
              </a:cxn>
              <a:cxn ang="0">
                <a:pos x="64948" y="103813"/>
              </a:cxn>
              <a:cxn ang="0">
                <a:pos x="103917" y="103813"/>
              </a:cxn>
              <a:cxn ang="0">
                <a:pos x="90928" y="77860"/>
              </a:cxn>
            </a:cxnLst>
            <a:rect l="0" t="0" r="r" b="b"/>
            <a:pathLst>
              <a:path w="104139" h="519429">
                <a:moveTo>
                  <a:pt x="64948" y="77860"/>
                </a:moveTo>
                <a:lnTo>
                  <a:pt x="38969" y="77860"/>
                </a:lnTo>
                <a:lnTo>
                  <a:pt x="38969" y="519067"/>
                </a:lnTo>
                <a:lnTo>
                  <a:pt x="64948" y="519067"/>
                </a:lnTo>
                <a:lnTo>
                  <a:pt x="64948" y="77860"/>
                </a:lnTo>
                <a:close/>
              </a:path>
              <a:path w="104139" h="519429">
                <a:moveTo>
                  <a:pt x="51958" y="0"/>
                </a:moveTo>
                <a:lnTo>
                  <a:pt x="0" y="103813"/>
                </a:lnTo>
                <a:lnTo>
                  <a:pt x="38969" y="103813"/>
                </a:lnTo>
                <a:lnTo>
                  <a:pt x="38969" y="77860"/>
                </a:lnTo>
                <a:lnTo>
                  <a:pt x="90928" y="77860"/>
                </a:lnTo>
                <a:lnTo>
                  <a:pt x="51958" y="0"/>
                </a:lnTo>
                <a:close/>
              </a:path>
              <a:path w="104139" h="519429">
                <a:moveTo>
                  <a:pt x="90928" y="77860"/>
                </a:moveTo>
                <a:lnTo>
                  <a:pt x="64948" y="77860"/>
                </a:lnTo>
                <a:lnTo>
                  <a:pt x="64948" y="103813"/>
                </a:lnTo>
                <a:lnTo>
                  <a:pt x="103917" y="103813"/>
                </a:lnTo>
                <a:lnTo>
                  <a:pt x="90928" y="778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" name="object 114"/>
          <p:cNvSpPr txBox="1"/>
          <p:nvPr/>
        </p:nvSpPr>
        <p:spPr>
          <a:xfrm>
            <a:off x="3025775" y="2933700"/>
            <a:ext cx="1128713" cy="263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67698" name="object 115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/>
            <a:ahLst/>
            <a:cxnLst>
              <a:cxn ang="0">
                <a:pos x="0" y="301707"/>
              </a:cxn>
              <a:cxn ang="0">
                <a:pos x="129897" y="301707"/>
              </a:cxn>
              <a:cxn ang="0">
                <a:pos x="129897" y="0"/>
              </a:cxn>
              <a:cxn ang="0">
                <a:pos x="0" y="0"/>
              </a:cxn>
              <a:cxn ang="0">
                <a:pos x="0" y="301707"/>
              </a:cxn>
            </a:cxnLst>
            <a:rect l="0" t="0" r="r" b="b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99" name="object 116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/>
            <a:ahLst/>
            <a:cxnLst>
              <a:cxn ang="0">
                <a:pos x="0" y="171940"/>
              </a:cxn>
              <a:cxn ang="0">
                <a:pos x="129897" y="171940"/>
              </a:cxn>
              <a:cxn ang="0">
                <a:pos x="129897" y="0"/>
              </a:cxn>
              <a:cxn ang="0">
                <a:pos x="0" y="0"/>
              </a:cxn>
              <a:cxn ang="0">
                <a:pos x="0" y="171940"/>
              </a:cxn>
            </a:cxnLst>
            <a:rect l="0" t="0" r="r" b="b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700" name="object 117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/>
            <a:ahLst/>
            <a:cxnLst>
              <a:cxn ang="0">
                <a:pos x="0" y="301707"/>
              </a:cxn>
              <a:cxn ang="0">
                <a:pos x="129897" y="301707"/>
              </a:cxn>
              <a:cxn ang="0">
                <a:pos x="129897" y="0"/>
              </a:cxn>
              <a:cxn ang="0">
                <a:pos x="0" y="0"/>
              </a:cxn>
              <a:cxn ang="0">
                <a:pos x="0" y="301707"/>
              </a:cxn>
            </a:cxnLst>
            <a:rect l="0" t="0" r="r" b="b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701" name="object 118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/>
            <a:ahLst/>
            <a:cxnLst>
              <a:cxn ang="0">
                <a:pos x="0" y="301707"/>
              </a:cxn>
              <a:cxn ang="0">
                <a:pos x="129897" y="301707"/>
              </a:cxn>
              <a:cxn ang="0">
                <a:pos x="129897" y="0"/>
              </a:cxn>
              <a:cxn ang="0">
                <a:pos x="0" y="0"/>
              </a:cxn>
              <a:cxn ang="0">
                <a:pos x="0" y="301707"/>
              </a:cxn>
            </a:cxnLst>
            <a:rect l="0" t="0" r="r" b="b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702" name="object 119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/>
            <a:ahLst/>
            <a:cxnLst>
              <a:cxn ang="0">
                <a:pos x="0" y="171940"/>
              </a:cxn>
              <a:cxn ang="0">
                <a:pos x="129897" y="171940"/>
              </a:cxn>
              <a:cxn ang="0">
                <a:pos x="129897" y="0"/>
              </a:cxn>
              <a:cxn ang="0">
                <a:pos x="0" y="0"/>
              </a:cxn>
              <a:cxn ang="0">
                <a:pos x="0" y="171940"/>
              </a:cxn>
            </a:cxnLst>
            <a:rect l="0" t="0" r="r" b="b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703" name="object 120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/>
            <a:ahLst/>
            <a:cxnLst>
              <a:cxn ang="0">
                <a:pos x="0" y="171940"/>
              </a:cxn>
              <a:cxn ang="0">
                <a:pos x="129897" y="171940"/>
              </a:cxn>
              <a:cxn ang="0">
                <a:pos x="129897" y="0"/>
              </a:cxn>
              <a:cxn ang="0">
                <a:pos x="0" y="0"/>
              </a:cxn>
              <a:cxn ang="0">
                <a:pos x="0" y="171940"/>
              </a:cxn>
            </a:cxnLst>
            <a:rect l="0" t="0" r="r" b="b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704" name="object 121"/>
          <p:cNvSpPr>
            <a:spLocks/>
          </p:cNvSpPr>
          <p:nvPr/>
        </p:nvSpPr>
        <p:spPr bwMode="auto">
          <a:xfrm>
            <a:off x="2836863" y="2636838"/>
            <a:ext cx="104775" cy="539750"/>
          </a:xfrm>
          <a:custGeom>
            <a:avLst/>
            <a:gdLst/>
            <a:ahLst/>
            <a:cxnLst>
              <a:cxn ang="0">
                <a:pos x="38969" y="434718"/>
              </a:cxn>
              <a:cxn ang="0">
                <a:pos x="0" y="434718"/>
              </a:cxn>
              <a:cxn ang="0">
                <a:pos x="51958" y="538532"/>
              </a:cxn>
              <a:cxn ang="0">
                <a:pos x="90928" y="460672"/>
              </a:cxn>
              <a:cxn ang="0">
                <a:pos x="38969" y="460672"/>
              </a:cxn>
              <a:cxn ang="0">
                <a:pos x="38969" y="434718"/>
              </a:cxn>
              <a:cxn ang="0">
                <a:pos x="64948" y="0"/>
              </a:cxn>
              <a:cxn ang="0">
                <a:pos x="38969" y="0"/>
              </a:cxn>
              <a:cxn ang="0">
                <a:pos x="38969" y="460672"/>
              </a:cxn>
              <a:cxn ang="0">
                <a:pos x="64948" y="460672"/>
              </a:cxn>
              <a:cxn ang="0">
                <a:pos x="64948" y="0"/>
              </a:cxn>
              <a:cxn ang="0">
                <a:pos x="103917" y="434718"/>
              </a:cxn>
              <a:cxn ang="0">
                <a:pos x="64948" y="434718"/>
              </a:cxn>
              <a:cxn ang="0">
                <a:pos x="64948" y="460672"/>
              </a:cxn>
              <a:cxn ang="0">
                <a:pos x="90928" y="460672"/>
              </a:cxn>
              <a:cxn ang="0">
                <a:pos x="103917" y="434718"/>
              </a:cxn>
            </a:cxnLst>
            <a:rect l="0" t="0" r="r" b="b"/>
            <a:pathLst>
              <a:path w="104139" h="539114">
                <a:moveTo>
                  <a:pt x="38969" y="434718"/>
                </a:moveTo>
                <a:lnTo>
                  <a:pt x="0" y="434718"/>
                </a:lnTo>
                <a:lnTo>
                  <a:pt x="51958" y="538532"/>
                </a:lnTo>
                <a:lnTo>
                  <a:pt x="90928" y="460672"/>
                </a:lnTo>
                <a:lnTo>
                  <a:pt x="38969" y="460672"/>
                </a:lnTo>
                <a:lnTo>
                  <a:pt x="38969" y="434718"/>
                </a:lnTo>
                <a:close/>
              </a:path>
              <a:path w="104139" h="539114">
                <a:moveTo>
                  <a:pt x="64948" y="0"/>
                </a:moveTo>
                <a:lnTo>
                  <a:pt x="38969" y="0"/>
                </a:lnTo>
                <a:lnTo>
                  <a:pt x="38969" y="460672"/>
                </a:lnTo>
                <a:lnTo>
                  <a:pt x="64948" y="460672"/>
                </a:lnTo>
                <a:lnTo>
                  <a:pt x="64948" y="0"/>
                </a:lnTo>
                <a:close/>
              </a:path>
              <a:path w="104139" h="539114">
                <a:moveTo>
                  <a:pt x="103917" y="434718"/>
                </a:moveTo>
                <a:lnTo>
                  <a:pt x="64948" y="434718"/>
                </a:lnTo>
                <a:lnTo>
                  <a:pt x="64948" y="460672"/>
                </a:lnTo>
                <a:lnTo>
                  <a:pt x="90928" y="460672"/>
                </a:lnTo>
                <a:lnTo>
                  <a:pt x="103917" y="4347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3048000" y="4240213"/>
            <a:ext cx="1128713" cy="261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67706" name="object 123"/>
          <p:cNvSpPr>
            <a:spLocks noChangeArrowheads="1"/>
          </p:cNvSpPr>
          <p:nvPr/>
        </p:nvSpPr>
        <p:spPr bwMode="auto">
          <a:xfrm>
            <a:off x="6443663" y="360363"/>
            <a:ext cx="2338387" cy="2413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707" name="object 1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0CF729C0-A2F6-400B-B4D2-141F57C305CA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686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A88C56A-DC5C-4334-ADCA-E9447D1A4978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61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30388"/>
            <a:ext cx="7840663" cy="3979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router LSP is sent to </a:t>
            </a:r>
            <a:r>
              <a:rPr lang="th-TH" u="sng">
                <a:latin typeface="Tahoma" pitchFamily="34" charset="0"/>
                <a:cs typeface="Tahoma" pitchFamily="34" charset="0"/>
              </a:rPr>
              <a:t>all other routers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Reliable Flooding</a:t>
            </a:r>
            <a:r>
              <a:rPr lang="th-TH">
                <a:latin typeface="Tahoma" pitchFamily="34" charset="0"/>
                <a:cs typeface="Tahoma" pitchFamily="34" charset="0"/>
              </a:rPr>
              <a:t>)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router now has a topological map of the  network ( 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Link-State Database</a:t>
            </a:r>
            <a:r>
              <a:rPr lang="th-TH">
                <a:latin typeface="Tahoma" pitchFamily="34" charset="0"/>
                <a:cs typeface="Tahoma" pitchFamily="34" charset="0"/>
              </a:rPr>
              <a:t>)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Apply the Shortest Path First (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SPF</a:t>
            </a:r>
            <a:r>
              <a:rPr lang="th-TH">
                <a:latin typeface="Tahoma" pitchFamily="34" charset="0"/>
                <a:cs typeface="Tahoma" pitchFamily="34" charset="0"/>
              </a:rPr>
              <a:t>) algorithm to  compute routes to each destination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SPF also know as Dijkstra algorithm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Link-State algorithms advertise the state of its local  network links </a:t>
            </a:r>
            <a:r>
              <a:rPr lang="th-TH" sz="2400" u="sng">
                <a:latin typeface="Tahoma" pitchFamily="34" charset="0"/>
                <a:cs typeface="Tahoma" pitchFamily="34" charset="0"/>
              </a:rPr>
              <a:t>not distances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 Packet</a:t>
            </a:r>
            <a:r>
              <a:rPr spc="-90" dirty="0"/>
              <a:t> </a:t>
            </a:r>
            <a:r>
              <a:rPr dirty="0"/>
              <a:t>(LSP)</a:t>
            </a:r>
          </a:p>
        </p:txBody>
      </p:sp>
      <p:sp>
        <p:nvSpPr>
          <p:cNvPr id="696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7D783D46-5A4D-4A0A-A512-5675128622EB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62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923213" cy="273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ID of the node that created the LSP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Cost of the link to each directly connected  neighbor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sequence number (SEQNO)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time-to-live (TTL) for this packet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Reliable</a:t>
            </a:r>
            <a:r>
              <a:rPr spc="-135" dirty="0"/>
              <a:t> </a:t>
            </a:r>
            <a:r>
              <a:rPr spc="-5" dirty="0"/>
              <a:t>flooding</a:t>
            </a:r>
          </a:p>
        </p:txBody>
      </p:sp>
      <p:sp>
        <p:nvSpPr>
          <p:cNvPr id="706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CBA91AD-3591-4486-A860-6A711AEBA787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63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251700" cy="4344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store most recent LSP from each node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forward LSP to all nodes but one that  sent it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generate new LSP periodically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increment	SEQNO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start SEQNO at 0 when reboot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decrement TTL of each stored LSP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discard when TTL=0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Flooding</a:t>
            </a:r>
          </a:p>
        </p:txBody>
      </p:sp>
      <p:sp>
        <p:nvSpPr>
          <p:cNvPr id="71682" name="object 3"/>
          <p:cNvSpPr>
            <a:spLocks/>
          </p:cNvSpPr>
          <p:nvPr/>
        </p:nvSpPr>
        <p:spPr bwMode="auto">
          <a:xfrm>
            <a:off x="1501775" y="3302000"/>
            <a:ext cx="2724150" cy="2220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3414" y="2220484"/>
              </a:cxn>
            </a:cxnLst>
            <a:rect l="0" t="0" r="r" b="b"/>
            <a:pathLst>
              <a:path w="2723515" h="2220595">
                <a:moveTo>
                  <a:pt x="0" y="0"/>
                </a:moveTo>
                <a:lnTo>
                  <a:pt x="2723414" y="2220484"/>
                </a:lnTo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3" name="object 4"/>
          <p:cNvSpPr>
            <a:spLocks/>
          </p:cNvSpPr>
          <p:nvPr/>
        </p:nvSpPr>
        <p:spPr bwMode="auto">
          <a:xfrm>
            <a:off x="4216400" y="3268663"/>
            <a:ext cx="2806700" cy="2163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5758" y="2162916"/>
              </a:cxn>
            </a:cxnLst>
            <a:rect l="0" t="0" r="r" b="b"/>
            <a:pathLst>
              <a:path w="2806065" h="2163445">
                <a:moveTo>
                  <a:pt x="0" y="0"/>
                </a:moveTo>
                <a:lnTo>
                  <a:pt x="2805758" y="2162916"/>
                </a:lnTo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4" name="object 5"/>
          <p:cNvSpPr>
            <a:spLocks/>
          </p:cNvSpPr>
          <p:nvPr/>
        </p:nvSpPr>
        <p:spPr bwMode="auto">
          <a:xfrm>
            <a:off x="4244975" y="3260725"/>
            <a:ext cx="2778125" cy="2262188"/>
          </a:xfrm>
          <a:custGeom>
            <a:avLst/>
            <a:gdLst/>
            <a:ahLst/>
            <a:cxnLst>
              <a:cxn ang="0">
                <a:pos x="0" y="2261604"/>
              </a:cxn>
              <a:cxn ang="0">
                <a:pos x="2776894" y="2261604"/>
              </a:cxn>
              <a:cxn ang="0">
                <a:pos x="2776894" y="0"/>
              </a:cxn>
              <a:cxn ang="0">
                <a:pos x="0" y="0"/>
              </a:cxn>
              <a:cxn ang="0">
                <a:pos x="0" y="2261604"/>
              </a:cxn>
            </a:cxnLst>
            <a:rect l="0" t="0" r="r" b="b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5" name="object 6"/>
          <p:cNvSpPr>
            <a:spLocks/>
          </p:cNvSpPr>
          <p:nvPr/>
        </p:nvSpPr>
        <p:spPr bwMode="auto">
          <a:xfrm>
            <a:off x="1465263" y="3260725"/>
            <a:ext cx="2776537" cy="2262188"/>
          </a:xfrm>
          <a:custGeom>
            <a:avLst/>
            <a:gdLst/>
            <a:ahLst/>
            <a:cxnLst>
              <a:cxn ang="0">
                <a:pos x="0" y="2261604"/>
              </a:cxn>
              <a:cxn ang="0">
                <a:pos x="2776894" y="2261604"/>
              </a:cxn>
              <a:cxn ang="0">
                <a:pos x="2776894" y="0"/>
              </a:cxn>
              <a:cxn ang="0">
                <a:pos x="0" y="0"/>
              </a:cxn>
              <a:cxn ang="0">
                <a:pos x="0" y="2261604"/>
              </a:cxn>
            </a:cxnLst>
            <a:rect l="0" t="0" r="r" b="b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6" name="object 7"/>
          <p:cNvSpPr>
            <a:spLocks/>
          </p:cNvSpPr>
          <p:nvPr/>
        </p:nvSpPr>
        <p:spPr bwMode="auto">
          <a:xfrm>
            <a:off x="1131888" y="3294063"/>
            <a:ext cx="811212" cy="296862"/>
          </a:xfrm>
          <a:custGeom>
            <a:avLst/>
            <a:gdLst/>
            <a:ahLst/>
            <a:cxnLst>
              <a:cxn ang="0">
                <a:pos x="405224" y="0"/>
              </a:cxn>
              <a:cxn ang="0">
                <a:pos x="339491" y="1937"/>
              </a:cxn>
              <a:cxn ang="0">
                <a:pos x="277136" y="7547"/>
              </a:cxn>
              <a:cxn ang="0">
                <a:pos x="218994" y="16524"/>
              </a:cxn>
              <a:cxn ang="0">
                <a:pos x="165897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7" y="267509"/>
              </a:cxn>
              <a:cxn ang="0">
                <a:pos x="218994" y="279546"/>
              </a:cxn>
              <a:cxn ang="0">
                <a:pos x="277136" y="288520"/>
              </a:cxn>
              <a:cxn ang="0">
                <a:pos x="339491" y="294127"/>
              </a:cxn>
              <a:cxn ang="0">
                <a:pos x="405224" y="296064"/>
              </a:cxn>
              <a:cxn ang="0">
                <a:pos x="470952" y="294127"/>
              </a:cxn>
              <a:cxn ang="0">
                <a:pos x="533303" y="288520"/>
              </a:cxn>
              <a:cxn ang="0">
                <a:pos x="591442" y="279546"/>
              </a:cxn>
              <a:cxn ang="0">
                <a:pos x="644536" y="267509"/>
              </a:cxn>
              <a:cxn ang="0">
                <a:pos x="691750" y="252715"/>
              </a:cxn>
              <a:cxn ang="0">
                <a:pos x="732250" y="235468"/>
              </a:cxn>
              <a:cxn ang="0">
                <a:pos x="765202" y="216072"/>
              </a:cxn>
              <a:cxn ang="0">
                <a:pos x="805125" y="172049"/>
              </a:cxn>
              <a:cxn ang="0">
                <a:pos x="810428" y="148032"/>
              </a:cxn>
              <a:cxn ang="0">
                <a:pos x="805125" y="124022"/>
              </a:cxn>
              <a:cxn ang="0">
                <a:pos x="765202" y="80007"/>
              </a:cxn>
              <a:cxn ang="0">
                <a:pos x="732250" y="60610"/>
              </a:cxn>
              <a:cxn ang="0">
                <a:pos x="691750" y="43361"/>
              </a:cxn>
              <a:cxn ang="0">
                <a:pos x="644536" y="28564"/>
              </a:cxn>
              <a:cxn ang="0">
                <a:pos x="591442" y="16524"/>
              </a:cxn>
              <a:cxn ang="0">
                <a:pos x="533303" y="7547"/>
              </a:cxn>
              <a:cxn ang="0">
                <a:pos x="470952" y="1937"/>
              </a:cxn>
              <a:cxn ang="0">
                <a:pos x="405224" y="0"/>
              </a:cxn>
            </a:cxnLst>
            <a:rect l="0" t="0" r="r" b="b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7" name="object 8"/>
          <p:cNvSpPr>
            <a:spLocks/>
          </p:cNvSpPr>
          <p:nvPr/>
        </p:nvSpPr>
        <p:spPr bwMode="auto">
          <a:xfrm>
            <a:off x="1131888" y="3294063"/>
            <a:ext cx="811212" cy="296862"/>
          </a:xfrm>
          <a:custGeom>
            <a:avLst/>
            <a:gdLst/>
            <a:ahLst/>
            <a:cxnLst>
              <a:cxn ang="0">
                <a:pos x="405224" y="0"/>
              </a:cxn>
              <a:cxn ang="0">
                <a:pos x="339491" y="1937"/>
              </a:cxn>
              <a:cxn ang="0">
                <a:pos x="277136" y="7547"/>
              </a:cxn>
              <a:cxn ang="0">
                <a:pos x="218994" y="16524"/>
              </a:cxn>
              <a:cxn ang="0">
                <a:pos x="165897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7" y="267509"/>
              </a:cxn>
              <a:cxn ang="0">
                <a:pos x="218994" y="279546"/>
              </a:cxn>
              <a:cxn ang="0">
                <a:pos x="277136" y="288520"/>
              </a:cxn>
              <a:cxn ang="0">
                <a:pos x="339491" y="294127"/>
              </a:cxn>
              <a:cxn ang="0">
                <a:pos x="405224" y="296064"/>
              </a:cxn>
              <a:cxn ang="0">
                <a:pos x="470952" y="294127"/>
              </a:cxn>
              <a:cxn ang="0">
                <a:pos x="533303" y="288520"/>
              </a:cxn>
              <a:cxn ang="0">
                <a:pos x="591442" y="279546"/>
              </a:cxn>
              <a:cxn ang="0">
                <a:pos x="644536" y="267509"/>
              </a:cxn>
              <a:cxn ang="0">
                <a:pos x="691750" y="252715"/>
              </a:cxn>
              <a:cxn ang="0">
                <a:pos x="732250" y="235468"/>
              </a:cxn>
              <a:cxn ang="0">
                <a:pos x="765202" y="216072"/>
              </a:cxn>
              <a:cxn ang="0">
                <a:pos x="805125" y="172049"/>
              </a:cxn>
              <a:cxn ang="0">
                <a:pos x="810428" y="148032"/>
              </a:cxn>
              <a:cxn ang="0">
                <a:pos x="805125" y="124022"/>
              </a:cxn>
              <a:cxn ang="0">
                <a:pos x="765202" y="80007"/>
              </a:cxn>
              <a:cxn ang="0">
                <a:pos x="732250" y="60610"/>
              </a:cxn>
              <a:cxn ang="0">
                <a:pos x="691750" y="43361"/>
              </a:cxn>
              <a:cxn ang="0">
                <a:pos x="644536" y="28564"/>
              </a:cxn>
              <a:cxn ang="0">
                <a:pos x="591442" y="16524"/>
              </a:cxn>
              <a:cxn ang="0">
                <a:pos x="533303" y="7547"/>
              </a:cxn>
              <a:cxn ang="0">
                <a:pos x="470952" y="1937"/>
              </a:cxn>
              <a:cxn ang="0">
                <a:pos x="405224" y="0"/>
              </a:cxn>
            </a:cxnLst>
            <a:rect l="0" t="0" r="r" b="b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8" name="object 9"/>
          <p:cNvSpPr>
            <a:spLocks/>
          </p:cNvSpPr>
          <p:nvPr/>
        </p:nvSpPr>
        <p:spPr bwMode="auto">
          <a:xfrm>
            <a:off x="1131888" y="3089275"/>
            <a:ext cx="811212" cy="295275"/>
          </a:xfrm>
          <a:custGeom>
            <a:avLst/>
            <a:gdLst/>
            <a:ahLst/>
            <a:cxnLst>
              <a:cxn ang="0">
                <a:pos x="405224" y="0"/>
              </a:cxn>
              <a:cxn ang="0">
                <a:pos x="339491" y="1937"/>
              </a:cxn>
              <a:cxn ang="0">
                <a:pos x="277136" y="7547"/>
              </a:cxn>
              <a:cxn ang="0">
                <a:pos x="218994" y="16524"/>
              </a:cxn>
              <a:cxn ang="0">
                <a:pos x="165897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7" y="267509"/>
              </a:cxn>
              <a:cxn ang="0">
                <a:pos x="218994" y="279546"/>
              </a:cxn>
              <a:cxn ang="0">
                <a:pos x="277136" y="288520"/>
              </a:cxn>
              <a:cxn ang="0">
                <a:pos x="339491" y="294127"/>
              </a:cxn>
              <a:cxn ang="0">
                <a:pos x="405224" y="296064"/>
              </a:cxn>
              <a:cxn ang="0">
                <a:pos x="470952" y="294127"/>
              </a:cxn>
              <a:cxn ang="0">
                <a:pos x="533303" y="288520"/>
              </a:cxn>
              <a:cxn ang="0">
                <a:pos x="591442" y="279546"/>
              </a:cxn>
              <a:cxn ang="0">
                <a:pos x="644536" y="267509"/>
              </a:cxn>
              <a:cxn ang="0">
                <a:pos x="691750" y="252715"/>
              </a:cxn>
              <a:cxn ang="0">
                <a:pos x="732250" y="235468"/>
              </a:cxn>
              <a:cxn ang="0">
                <a:pos x="765202" y="216072"/>
              </a:cxn>
              <a:cxn ang="0">
                <a:pos x="805125" y="172049"/>
              </a:cxn>
              <a:cxn ang="0">
                <a:pos x="810428" y="148032"/>
              </a:cxn>
              <a:cxn ang="0">
                <a:pos x="805125" y="124022"/>
              </a:cxn>
              <a:cxn ang="0">
                <a:pos x="765202" y="80007"/>
              </a:cxn>
              <a:cxn ang="0">
                <a:pos x="732250" y="60610"/>
              </a:cxn>
              <a:cxn ang="0">
                <a:pos x="691750" y="43361"/>
              </a:cxn>
              <a:cxn ang="0">
                <a:pos x="644536" y="28564"/>
              </a:cxn>
              <a:cxn ang="0">
                <a:pos x="591442" y="16524"/>
              </a:cxn>
              <a:cxn ang="0">
                <a:pos x="533303" y="7547"/>
              </a:cxn>
              <a:cxn ang="0">
                <a:pos x="470952" y="1937"/>
              </a:cxn>
              <a:cxn ang="0">
                <a:pos x="405224" y="0"/>
              </a:cxn>
            </a:cxnLst>
            <a:rect l="0" t="0" r="r" b="b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9" name="object 10"/>
          <p:cNvSpPr>
            <a:spLocks/>
          </p:cNvSpPr>
          <p:nvPr/>
        </p:nvSpPr>
        <p:spPr bwMode="auto">
          <a:xfrm>
            <a:off x="1131888" y="3089275"/>
            <a:ext cx="811212" cy="295275"/>
          </a:xfrm>
          <a:custGeom>
            <a:avLst/>
            <a:gdLst/>
            <a:ahLst/>
            <a:cxnLst>
              <a:cxn ang="0">
                <a:pos x="405224" y="0"/>
              </a:cxn>
              <a:cxn ang="0">
                <a:pos x="339491" y="1937"/>
              </a:cxn>
              <a:cxn ang="0">
                <a:pos x="277136" y="7547"/>
              </a:cxn>
              <a:cxn ang="0">
                <a:pos x="218994" y="16524"/>
              </a:cxn>
              <a:cxn ang="0">
                <a:pos x="165897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7" y="267509"/>
              </a:cxn>
              <a:cxn ang="0">
                <a:pos x="218994" y="279546"/>
              </a:cxn>
              <a:cxn ang="0">
                <a:pos x="277136" y="288520"/>
              </a:cxn>
              <a:cxn ang="0">
                <a:pos x="339491" y="294127"/>
              </a:cxn>
              <a:cxn ang="0">
                <a:pos x="405224" y="296064"/>
              </a:cxn>
              <a:cxn ang="0">
                <a:pos x="470952" y="294127"/>
              </a:cxn>
              <a:cxn ang="0">
                <a:pos x="533303" y="288520"/>
              </a:cxn>
              <a:cxn ang="0">
                <a:pos x="591442" y="279546"/>
              </a:cxn>
              <a:cxn ang="0">
                <a:pos x="644536" y="267509"/>
              </a:cxn>
              <a:cxn ang="0">
                <a:pos x="691750" y="252715"/>
              </a:cxn>
              <a:cxn ang="0">
                <a:pos x="732250" y="235468"/>
              </a:cxn>
              <a:cxn ang="0">
                <a:pos x="765202" y="216072"/>
              </a:cxn>
              <a:cxn ang="0">
                <a:pos x="805125" y="172049"/>
              </a:cxn>
              <a:cxn ang="0">
                <a:pos x="810428" y="148032"/>
              </a:cxn>
              <a:cxn ang="0">
                <a:pos x="805125" y="124022"/>
              </a:cxn>
              <a:cxn ang="0">
                <a:pos x="765202" y="80007"/>
              </a:cxn>
              <a:cxn ang="0">
                <a:pos x="732250" y="60610"/>
              </a:cxn>
              <a:cxn ang="0">
                <a:pos x="691750" y="43361"/>
              </a:cxn>
              <a:cxn ang="0">
                <a:pos x="644536" y="28564"/>
              </a:cxn>
              <a:cxn ang="0">
                <a:pos x="591442" y="16524"/>
              </a:cxn>
              <a:cxn ang="0">
                <a:pos x="533303" y="7547"/>
              </a:cxn>
              <a:cxn ang="0">
                <a:pos x="470952" y="1937"/>
              </a:cxn>
              <a:cxn ang="0">
                <a:pos x="405224" y="0"/>
              </a:cxn>
            </a:cxnLst>
            <a:rect l="0" t="0" r="r" b="b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0" name="object 11"/>
          <p:cNvSpPr>
            <a:spLocks/>
          </p:cNvSpPr>
          <p:nvPr/>
        </p:nvSpPr>
        <p:spPr bwMode="auto">
          <a:xfrm>
            <a:off x="1543050" y="3125788"/>
            <a:ext cx="268288" cy="93662"/>
          </a:xfrm>
          <a:custGeom>
            <a:avLst/>
            <a:gdLst/>
            <a:ahLst/>
            <a:cxnLst>
              <a:cxn ang="0">
                <a:pos x="229885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746" y="34836"/>
              </a:cxn>
              <a:cxn ang="0">
                <a:pos x="253749" y="34836"/>
              </a:cxn>
              <a:cxn ang="0">
                <a:pos x="229885" y="0"/>
              </a:cxn>
              <a:cxn ang="0">
                <a:pos x="253749" y="34836"/>
              </a:cxn>
              <a:cxn ang="0">
                <a:pos x="201746" y="34836"/>
              </a:cxn>
              <a:cxn ang="0">
                <a:pos x="267404" y="54771"/>
              </a:cxn>
              <a:cxn ang="0">
                <a:pos x="253749" y="34836"/>
              </a:cxn>
            </a:cxnLst>
            <a:rect l="0" t="0" r="r" b="b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1" name="object 12"/>
          <p:cNvSpPr>
            <a:spLocks/>
          </p:cNvSpPr>
          <p:nvPr/>
        </p:nvSpPr>
        <p:spPr bwMode="auto">
          <a:xfrm>
            <a:off x="1543050" y="3125788"/>
            <a:ext cx="268288" cy="93662"/>
          </a:xfrm>
          <a:custGeom>
            <a:avLst/>
            <a:gdLst/>
            <a:ahLst/>
            <a:cxnLst>
              <a:cxn ang="0">
                <a:pos x="229885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746" y="34836"/>
              </a:cxn>
              <a:cxn ang="0">
                <a:pos x="253749" y="34836"/>
              </a:cxn>
              <a:cxn ang="0">
                <a:pos x="229885" y="0"/>
              </a:cxn>
              <a:cxn ang="0">
                <a:pos x="253749" y="34836"/>
              </a:cxn>
              <a:cxn ang="0">
                <a:pos x="201746" y="34836"/>
              </a:cxn>
              <a:cxn ang="0">
                <a:pos x="267404" y="54771"/>
              </a:cxn>
              <a:cxn ang="0">
                <a:pos x="253749" y="34836"/>
              </a:cxn>
            </a:cxnLst>
            <a:rect l="0" t="0" r="r" b="b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2" name="object 13"/>
          <p:cNvSpPr>
            <a:spLocks/>
          </p:cNvSpPr>
          <p:nvPr/>
        </p:nvSpPr>
        <p:spPr bwMode="auto">
          <a:xfrm>
            <a:off x="1250950" y="3236913"/>
            <a:ext cx="268288" cy="98425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28" y="98688"/>
              </a:cxn>
              <a:cxn ang="0">
                <a:pos x="211113" y="98688"/>
              </a:cxn>
              <a:cxn ang="0">
                <a:pos x="136042" y="78950"/>
              </a:cxn>
              <a:cxn ang="0">
                <a:pos x="171864" y="64147"/>
              </a:cxn>
              <a:cxn ang="0">
                <a:pos x="70367" y="64147"/>
              </a:cxn>
              <a:cxn ang="0">
                <a:pos x="0" y="44409"/>
              </a:cxn>
              <a:cxn ang="0">
                <a:pos x="211113" y="0"/>
              </a:cxn>
              <a:cxn ang="0">
                <a:pos x="70367" y="64147"/>
              </a:cxn>
              <a:cxn ang="0">
                <a:pos x="171864" y="64147"/>
              </a:cxn>
              <a:cxn ang="0">
                <a:pos x="267391" y="24672"/>
              </a:cxn>
              <a:cxn ang="0">
                <a:pos x="211113" y="0"/>
              </a:cxn>
            </a:cxnLst>
            <a:rect l="0" t="0" r="r" b="b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8950"/>
                </a:lnTo>
                <a:lnTo>
                  <a:pt x="171864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4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3" name="object 14"/>
          <p:cNvSpPr>
            <a:spLocks/>
          </p:cNvSpPr>
          <p:nvPr/>
        </p:nvSpPr>
        <p:spPr bwMode="auto">
          <a:xfrm>
            <a:off x="1250950" y="3236913"/>
            <a:ext cx="268288" cy="98425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28" y="98688"/>
              </a:cxn>
              <a:cxn ang="0">
                <a:pos x="211113" y="98688"/>
              </a:cxn>
              <a:cxn ang="0">
                <a:pos x="136042" y="78950"/>
              </a:cxn>
              <a:cxn ang="0">
                <a:pos x="171864" y="64147"/>
              </a:cxn>
              <a:cxn ang="0">
                <a:pos x="70367" y="64147"/>
              </a:cxn>
              <a:cxn ang="0">
                <a:pos x="0" y="44409"/>
              </a:cxn>
              <a:cxn ang="0">
                <a:pos x="211113" y="0"/>
              </a:cxn>
              <a:cxn ang="0">
                <a:pos x="70367" y="64147"/>
              </a:cxn>
              <a:cxn ang="0">
                <a:pos x="171864" y="64147"/>
              </a:cxn>
              <a:cxn ang="0">
                <a:pos x="267391" y="24672"/>
              </a:cxn>
              <a:cxn ang="0">
                <a:pos x="211113" y="0"/>
              </a:cxn>
            </a:cxnLst>
            <a:rect l="0" t="0" r="r" b="b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8950"/>
                </a:lnTo>
                <a:lnTo>
                  <a:pt x="171864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4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4" name="object 15"/>
          <p:cNvSpPr>
            <a:spLocks/>
          </p:cNvSpPr>
          <p:nvPr/>
        </p:nvSpPr>
        <p:spPr bwMode="auto">
          <a:xfrm>
            <a:off x="1271588" y="3121025"/>
            <a:ext cx="258762" cy="95250"/>
          </a:xfrm>
          <a:custGeom>
            <a:avLst/>
            <a:gdLst/>
            <a:ahLst/>
            <a:cxnLst>
              <a:cxn ang="0">
                <a:pos x="55537" y="0"/>
              </a:cxn>
              <a:cxn ang="0">
                <a:pos x="0" y="24902"/>
              </a:cxn>
              <a:cxn ang="0">
                <a:pos x="129591" y="79641"/>
              </a:cxn>
              <a:cxn ang="0">
                <a:pos x="60165" y="94576"/>
              </a:cxn>
              <a:cxn ang="0">
                <a:pos x="226778" y="94576"/>
              </a:cxn>
              <a:cxn ang="0">
                <a:pos x="249446" y="59739"/>
              </a:cxn>
              <a:cxn ang="0">
                <a:pos x="199001" y="59739"/>
              </a:cxn>
              <a:cxn ang="0">
                <a:pos x="55537" y="0"/>
              </a:cxn>
              <a:cxn ang="0">
                <a:pos x="259163" y="44804"/>
              </a:cxn>
              <a:cxn ang="0">
                <a:pos x="199001" y="59739"/>
              </a:cxn>
              <a:cxn ang="0">
                <a:pos x="249446" y="59739"/>
              </a:cxn>
              <a:cxn ang="0">
                <a:pos x="259163" y="44804"/>
              </a:cxn>
            </a:cxnLst>
            <a:rect l="0" t="0" r="r" b="b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91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5" name="object 16"/>
          <p:cNvSpPr>
            <a:spLocks/>
          </p:cNvSpPr>
          <p:nvPr/>
        </p:nvSpPr>
        <p:spPr bwMode="auto">
          <a:xfrm>
            <a:off x="1271588" y="3121025"/>
            <a:ext cx="258762" cy="95250"/>
          </a:xfrm>
          <a:custGeom>
            <a:avLst/>
            <a:gdLst/>
            <a:ahLst/>
            <a:cxnLst>
              <a:cxn ang="0">
                <a:pos x="55537" y="0"/>
              </a:cxn>
              <a:cxn ang="0">
                <a:pos x="0" y="24902"/>
              </a:cxn>
              <a:cxn ang="0">
                <a:pos x="129591" y="79641"/>
              </a:cxn>
              <a:cxn ang="0">
                <a:pos x="60165" y="94576"/>
              </a:cxn>
              <a:cxn ang="0">
                <a:pos x="226778" y="94576"/>
              </a:cxn>
              <a:cxn ang="0">
                <a:pos x="249446" y="59739"/>
              </a:cxn>
              <a:cxn ang="0">
                <a:pos x="199001" y="59739"/>
              </a:cxn>
              <a:cxn ang="0">
                <a:pos x="55537" y="0"/>
              </a:cxn>
              <a:cxn ang="0">
                <a:pos x="259163" y="44804"/>
              </a:cxn>
              <a:cxn ang="0">
                <a:pos x="199001" y="59739"/>
              </a:cxn>
              <a:cxn ang="0">
                <a:pos x="249446" y="59739"/>
              </a:cxn>
              <a:cxn ang="0">
                <a:pos x="259163" y="44804"/>
              </a:cxn>
            </a:cxnLst>
            <a:rect l="0" t="0" r="r" b="b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91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6" name="object 17"/>
          <p:cNvSpPr>
            <a:spLocks/>
          </p:cNvSpPr>
          <p:nvPr/>
        </p:nvSpPr>
        <p:spPr bwMode="auto">
          <a:xfrm>
            <a:off x="1530350" y="3249613"/>
            <a:ext cx="268288" cy="93662"/>
          </a:xfrm>
          <a:custGeom>
            <a:avLst/>
            <a:gdLst/>
            <a:ahLst/>
            <a:cxnLst>
              <a:cxn ang="0">
                <a:pos x="171870" y="29869"/>
              </a:cxn>
              <a:cxn ang="0">
                <a:pos x="70397" y="29869"/>
              </a:cxn>
              <a:cxn ang="0">
                <a:pos x="211126" y="94576"/>
              </a:cxn>
              <a:cxn ang="0">
                <a:pos x="267404" y="69706"/>
              </a:cxn>
              <a:cxn ang="0">
                <a:pos x="171870" y="29869"/>
              </a:cxn>
              <a:cxn ang="0">
                <a:pos x="211126" y="0"/>
              </a:cxn>
              <a:cxn ang="0">
                <a:pos x="37551" y="0"/>
              </a:cxn>
              <a:cxn ang="0">
                <a:pos x="0" y="49771"/>
              </a:cxn>
              <a:cxn ang="0">
                <a:pos x="70397" y="29869"/>
              </a:cxn>
              <a:cxn ang="0">
                <a:pos x="171870" y="29869"/>
              </a:cxn>
              <a:cxn ang="0">
                <a:pos x="136055" y="14934"/>
              </a:cxn>
              <a:cxn ang="0">
                <a:pos x="211126" y="0"/>
              </a:cxn>
            </a:cxnLst>
            <a:rect l="0" t="0" r="r" b="b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7" name="object 18"/>
          <p:cNvSpPr>
            <a:spLocks/>
          </p:cNvSpPr>
          <p:nvPr/>
        </p:nvSpPr>
        <p:spPr bwMode="auto">
          <a:xfrm>
            <a:off x="1530350" y="3249613"/>
            <a:ext cx="268288" cy="93662"/>
          </a:xfrm>
          <a:custGeom>
            <a:avLst/>
            <a:gdLst/>
            <a:ahLst/>
            <a:cxnLst>
              <a:cxn ang="0">
                <a:pos x="171870" y="29869"/>
              </a:cxn>
              <a:cxn ang="0">
                <a:pos x="70397" y="29869"/>
              </a:cxn>
              <a:cxn ang="0">
                <a:pos x="211126" y="94576"/>
              </a:cxn>
              <a:cxn ang="0">
                <a:pos x="267404" y="69706"/>
              </a:cxn>
              <a:cxn ang="0">
                <a:pos x="171870" y="29869"/>
              </a:cxn>
              <a:cxn ang="0">
                <a:pos x="211126" y="0"/>
              </a:cxn>
              <a:cxn ang="0">
                <a:pos x="37551" y="0"/>
              </a:cxn>
              <a:cxn ang="0">
                <a:pos x="0" y="49771"/>
              </a:cxn>
              <a:cxn ang="0">
                <a:pos x="70397" y="29869"/>
              </a:cxn>
              <a:cxn ang="0">
                <a:pos x="171870" y="29869"/>
              </a:cxn>
              <a:cxn ang="0">
                <a:pos x="136055" y="14934"/>
              </a:cxn>
              <a:cxn ang="0">
                <a:pos x="211126" y="0"/>
              </a:cxn>
            </a:cxnLst>
            <a:rect l="0" t="0" r="r" b="b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8" name="object 19"/>
          <p:cNvSpPr>
            <a:spLocks/>
          </p:cNvSpPr>
          <p:nvPr/>
        </p:nvSpPr>
        <p:spPr bwMode="auto">
          <a:xfrm>
            <a:off x="1546225" y="3128963"/>
            <a:ext cx="268288" cy="95250"/>
          </a:xfrm>
          <a:custGeom>
            <a:avLst/>
            <a:gdLst/>
            <a:ahLst/>
            <a:cxnLst>
              <a:cxn ang="0">
                <a:pos x="229885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746" y="34836"/>
              </a:cxn>
              <a:cxn ang="0">
                <a:pos x="253749" y="34836"/>
              </a:cxn>
              <a:cxn ang="0">
                <a:pos x="229885" y="0"/>
              </a:cxn>
              <a:cxn ang="0">
                <a:pos x="253749" y="34836"/>
              </a:cxn>
              <a:cxn ang="0">
                <a:pos x="201746" y="34836"/>
              </a:cxn>
              <a:cxn ang="0">
                <a:pos x="267404" y="54771"/>
              </a:cxn>
              <a:cxn ang="0">
                <a:pos x="253749" y="34836"/>
              </a:cxn>
            </a:cxnLst>
            <a:rect l="0" t="0" r="r" b="b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9" name="object 20"/>
          <p:cNvSpPr>
            <a:spLocks/>
          </p:cNvSpPr>
          <p:nvPr/>
        </p:nvSpPr>
        <p:spPr bwMode="auto">
          <a:xfrm>
            <a:off x="1546225" y="3128963"/>
            <a:ext cx="268288" cy="95250"/>
          </a:xfrm>
          <a:custGeom>
            <a:avLst/>
            <a:gdLst/>
            <a:ahLst/>
            <a:cxnLst>
              <a:cxn ang="0">
                <a:pos x="229885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746" y="34836"/>
              </a:cxn>
              <a:cxn ang="0">
                <a:pos x="253749" y="34836"/>
              </a:cxn>
              <a:cxn ang="0">
                <a:pos x="229885" y="0"/>
              </a:cxn>
              <a:cxn ang="0">
                <a:pos x="253749" y="34836"/>
              </a:cxn>
              <a:cxn ang="0">
                <a:pos x="201746" y="34836"/>
              </a:cxn>
              <a:cxn ang="0">
                <a:pos x="267404" y="54771"/>
              </a:cxn>
              <a:cxn ang="0">
                <a:pos x="253749" y="34836"/>
              </a:cxn>
            </a:cxnLst>
            <a:rect l="0" t="0" r="r" b="b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0" name="object 21"/>
          <p:cNvSpPr>
            <a:spLocks/>
          </p:cNvSpPr>
          <p:nvPr/>
        </p:nvSpPr>
        <p:spPr bwMode="auto">
          <a:xfrm>
            <a:off x="1254125" y="3244850"/>
            <a:ext cx="268288" cy="98425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28" y="98688"/>
              </a:cxn>
              <a:cxn ang="0">
                <a:pos x="211113" y="98688"/>
              </a:cxn>
              <a:cxn ang="0">
                <a:pos x="136042" y="74016"/>
              </a:cxn>
              <a:cxn ang="0">
                <a:pos x="171864" y="59212"/>
              </a:cxn>
              <a:cxn ang="0">
                <a:pos x="70367" y="59212"/>
              </a:cxn>
              <a:cxn ang="0">
                <a:pos x="0" y="39475"/>
              </a:cxn>
              <a:cxn ang="0">
                <a:pos x="211113" y="0"/>
              </a:cxn>
              <a:cxn ang="0">
                <a:pos x="70367" y="59212"/>
              </a:cxn>
              <a:cxn ang="0">
                <a:pos x="171864" y="59212"/>
              </a:cxn>
              <a:cxn ang="0">
                <a:pos x="267391" y="19737"/>
              </a:cxn>
              <a:cxn ang="0">
                <a:pos x="211113" y="0"/>
              </a:cxn>
            </a:cxnLst>
            <a:rect l="0" t="0" r="r" b="b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4016"/>
                </a:lnTo>
                <a:lnTo>
                  <a:pt x="171864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4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1" name="object 22"/>
          <p:cNvSpPr>
            <a:spLocks/>
          </p:cNvSpPr>
          <p:nvPr/>
        </p:nvSpPr>
        <p:spPr bwMode="auto">
          <a:xfrm>
            <a:off x="1254125" y="3244850"/>
            <a:ext cx="268288" cy="98425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28" y="98688"/>
              </a:cxn>
              <a:cxn ang="0">
                <a:pos x="211113" y="98688"/>
              </a:cxn>
              <a:cxn ang="0">
                <a:pos x="136042" y="74016"/>
              </a:cxn>
              <a:cxn ang="0">
                <a:pos x="171864" y="59212"/>
              </a:cxn>
              <a:cxn ang="0">
                <a:pos x="70367" y="59212"/>
              </a:cxn>
              <a:cxn ang="0">
                <a:pos x="0" y="39475"/>
              </a:cxn>
              <a:cxn ang="0">
                <a:pos x="211113" y="0"/>
              </a:cxn>
              <a:cxn ang="0">
                <a:pos x="70367" y="59212"/>
              </a:cxn>
              <a:cxn ang="0">
                <a:pos x="171864" y="59212"/>
              </a:cxn>
              <a:cxn ang="0">
                <a:pos x="267391" y="19737"/>
              </a:cxn>
              <a:cxn ang="0">
                <a:pos x="211113" y="0"/>
              </a:cxn>
            </a:cxnLst>
            <a:rect l="0" t="0" r="r" b="b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4016"/>
                </a:lnTo>
                <a:lnTo>
                  <a:pt x="171864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4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2" name="object 23"/>
          <p:cNvSpPr>
            <a:spLocks/>
          </p:cNvSpPr>
          <p:nvPr/>
        </p:nvSpPr>
        <p:spPr bwMode="auto">
          <a:xfrm>
            <a:off x="1274763" y="3125788"/>
            <a:ext cx="263525" cy="93662"/>
          </a:xfrm>
          <a:custGeom>
            <a:avLst/>
            <a:gdLst/>
            <a:ahLst/>
            <a:cxnLst>
              <a:cxn ang="0">
                <a:pos x="55429" y="0"/>
              </a:cxn>
              <a:cxn ang="0">
                <a:pos x="0" y="24902"/>
              </a:cxn>
              <a:cxn ang="0">
                <a:pos x="129328" y="79641"/>
              </a:cxn>
              <a:cxn ang="0">
                <a:pos x="60046" y="94576"/>
              </a:cxn>
              <a:cxn ang="0">
                <a:pos x="226351" y="94576"/>
              </a:cxn>
              <a:cxn ang="0">
                <a:pos x="252197" y="59739"/>
              </a:cxn>
              <a:cxn ang="0">
                <a:pos x="198606" y="59739"/>
              </a:cxn>
              <a:cxn ang="0">
                <a:pos x="55429" y="0"/>
              </a:cxn>
              <a:cxn ang="0">
                <a:pos x="263277" y="44804"/>
              </a:cxn>
              <a:cxn ang="0">
                <a:pos x="198606" y="59739"/>
              </a:cxn>
              <a:cxn ang="0">
                <a:pos x="252197" y="59739"/>
              </a:cxn>
              <a:cxn ang="0">
                <a:pos x="263277" y="44804"/>
              </a:cxn>
            </a:cxnLst>
            <a:rect l="0" t="0" r="r" b="b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28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3" name="object 24"/>
          <p:cNvSpPr>
            <a:spLocks/>
          </p:cNvSpPr>
          <p:nvPr/>
        </p:nvSpPr>
        <p:spPr bwMode="auto">
          <a:xfrm>
            <a:off x="1274763" y="3125788"/>
            <a:ext cx="263525" cy="93662"/>
          </a:xfrm>
          <a:custGeom>
            <a:avLst/>
            <a:gdLst/>
            <a:ahLst/>
            <a:cxnLst>
              <a:cxn ang="0">
                <a:pos x="55429" y="0"/>
              </a:cxn>
              <a:cxn ang="0">
                <a:pos x="0" y="24902"/>
              </a:cxn>
              <a:cxn ang="0">
                <a:pos x="129328" y="79641"/>
              </a:cxn>
              <a:cxn ang="0">
                <a:pos x="60046" y="94576"/>
              </a:cxn>
              <a:cxn ang="0">
                <a:pos x="226351" y="94576"/>
              </a:cxn>
              <a:cxn ang="0">
                <a:pos x="252197" y="59739"/>
              </a:cxn>
              <a:cxn ang="0">
                <a:pos x="198606" y="59739"/>
              </a:cxn>
              <a:cxn ang="0">
                <a:pos x="55429" y="0"/>
              </a:cxn>
              <a:cxn ang="0">
                <a:pos x="263277" y="44804"/>
              </a:cxn>
              <a:cxn ang="0">
                <a:pos x="198606" y="59739"/>
              </a:cxn>
              <a:cxn ang="0">
                <a:pos x="252197" y="59739"/>
              </a:cxn>
              <a:cxn ang="0">
                <a:pos x="263277" y="44804"/>
              </a:cxn>
            </a:cxnLst>
            <a:rect l="0" t="0" r="r" b="b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28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4" name="object 25"/>
          <p:cNvSpPr>
            <a:spLocks/>
          </p:cNvSpPr>
          <p:nvPr/>
        </p:nvSpPr>
        <p:spPr bwMode="auto">
          <a:xfrm>
            <a:off x="1538288" y="3252788"/>
            <a:ext cx="263525" cy="95250"/>
          </a:xfrm>
          <a:custGeom>
            <a:avLst/>
            <a:gdLst/>
            <a:ahLst/>
            <a:cxnLst>
              <a:cxn ang="0">
                <a:pos x="167541" y="29869"/>
              </a:cxn>
              <a:cxn ang="0">
                <a:pos x="65822" y="29869"/>
              </a:cxn>
              <a:cxn ang="0">
                <a:pos x="206880" y="94576"/>
              </a:cxn>
              <a:cxn ang="0">
                <a:pos x="263290" y="69706"/>
              </a:cxn>
              <a:cxn ang="0">
                <a:pos x="167541" y="29869"/>
              </a:cxn>
              <a:cxn ang="0">
                <a:pos x="206880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541" y="29869"/>
              </a:cxn>
              <a:cxn ang="0">
                <a:pos x="131645" y="14934"/>
              </a:cxn>
              <a:cxn ang="0">
                <a:pos x="206880" y="0"/>
              </a:cxn>
            </a:cxnLst>
            <a:rect l="0" t="0" r="r" b="b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5" name="object 26"/>
          <p:cNvSpPr>
            <a:spLocks/>
          </p:cNvSpPr>
          <p:nvPr/>
        </p:nvSpPr>
        <p:spPr bwMode="auto">
          <a:xfrm>
            <a:off x="1538288" y="3252788"/>
            <a:ext cx="263525" cy="95250"/>
          </a:xfrm>
          <a:custGeom>
            <a:avLst/>
            <a:gdLst/>
            <a:ahLst/>
            <a:cxnLst>
              <a:cxn ang="0">
                <a:pos x="167541" y="29869"/>
              </a:cxn>
              <a:cxn ang="0">
                <a:pos x="65822" y="29869"/>
              </a:cxn>
              <a:cxn ang="0">
                <a:pos x="206880" y="94576"/>
              </a:cxn>
              <a:cxn ang="0">
                <a:pos x="263290" y="69706"/>
              </a:cxn>
              <a:cxn ang="0">
                <a:pos x="167541" y="29869"/>
              </a:cxn>
              <a:cxn ang="0">
                <a:pos x="206880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541" y="29869"/>
              </a:cxn>
              <a:cxn ang="0">
                <a:pos x="131645" y="14934"/>
              </a:cxn>
              <a:cxn ang="0">
                <a:pos x="206880" y="0"/>
              </a:cxn>
            </a:cxnLst>
            <a:rect l="0" t="0" r="r" b="b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6" name="object 27"/>
          <p:cNvSpPr>
            <a:spLocks/>
          </p:cNvSpPr>
          <p:nvPr/>
        </p:nvSpPr>
        <p:spPr bwMode="auto">
          <a:xfrm>
            <a:off x="1131888" y="3232150"/>
            <a:ext cx="4762" cy="211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3" y="209712"/>
              </a:cxn>
            </a:cxnLst>
            <a:rect l="0" t="0" r="r" b="b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7" name="object 28"/>
          <p:cNvSpPr>
            <a:spLocks/>
          </p:cNvSpPr>
          <p:nvPr/>
        </p:nvSpPr>
        <p:spPr bwMode="auto">
          <a:xfrm>
            <a:off x="1938338" y="3232150"/>
            <a:ext cx="3175" cy="211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3" y="209712"/>
              </a:cxn>
            </a:cxnLst>
            <a:rect l="0" t="0" r="r" b="b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8" name="object 29"/>
          <p:cNvSpPr>
            <a:spLocks/>
          </p:cNvSpPr>
          <p:nvPr/>
        </p:nvSpPr>
        <p:spPr bwMode="auto">
          <a:xfrm>
            <a:off x="1069975" y="5407025"/>
            <a:ext cx="811213" cy="296863"/>
          </a:xfrm>
          <a:custGeom>
            <a:avLst/>
            <a:gdLst/>
            <a:ahLst/>
            <a:cxnLst>
              <a:cxn ang="0">
                <a:pos x="405224" y="0"/>
              </a:cxn>
              <a:cxn ang="0">
                <a:pos x="339491" y="1937"/>
              </a:cxn>
              <a:cxn ang="0">
                <a:pos x="277137" y="7547"/>
              </a:cxn>
              <a:cxn ang="0">
                <a:pos x="218994" y="16524"/>
              </a:cxn>
              <a:cxn ang="0">
                <a:pos x="165898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8" y="267509"/>
              </a:cxn>
              <a:cxn ang="0">
                <a:pos x="218994" y="279546"/>
              </a:cxn>
              <a:cxn ang="0">
                <a:pos x="277137" y="288520"/>
              </a:cxn>
              <a:cxn ang="0">
                <a:pos x="339491" y="294127"/>
              </a:cxn>
              <a:cxn ang="0">
                <a:pos x="405224" y="296064"/>
              </a:cxn>
              <a:cxn ang="0">
                <a:pos x="470953" y="294127"/>
              </a:cxn>
              <a:cxn ang="0">
                <a:pos x="533304" y="288520"/>
              </a:cxn>
              <a:cxn ang="0">
                <a:pos x="591443" y="279546"/>
              </a:cxn>
              <a:cxn ang="0">
                <a:pos x="644537" y="267509"/>
              </a:cxn>
              <a:cxn ang="0">
                <a:pos x="691751" y="252715"/>
              </a:cxn>
              <a:cxn ang="0">
                <a:pos x="732251" y="235468"/>
              </a:cxn>
              <a:cxn ang="0">
                <a:pos x="765202" y="216072"/>
              </a:cxn>
              <a:cxn ang="0">
                <a:pos x="805126" y="172049"/>
              </a:cxn>
              <a:cxn ang="0">
                <a:pos x="810429" y="148032"/>
              </a:cxn>
              <a:cxn ang="0">
                <a:pos x="805126" y="124022"/>
              </a:cxn>
              <a:cxn ang="0">
                <a:pos x="765202" y="80007"/>
              </a:cxn>
              <a:cxn ang="0">
                <a:pos x="732251" y="60610"/>
              </a:cxn>
              <a:cxn ang="0">
                <a:pos x="691751" y="43361"/>
              </a:cxn>
              <a:cxn ang="0">
                <a:pos x="644537" y="28564"/>
              </a:cxn>
              <a:cxn ang="0">
                <a:pos x="591443" y="16524"/>
              </a:cxn>
              <a:cxn ang="0">
                <a:pos x="533304" y="7547"/>
              </a:cxn>
              <a:cxn ang="0">
                <a:pos x="470953" y="1937"/>
              </a:cxn>
              <a:cxn ang="0">
                <a:pos x="405224" y="0"/>
              </a:cxn>
            </a:cxnLst>
            <a:rect l="0" t="0" r="r" b="b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9" name="object 30"/>
          <p:cNvSpPr>
            <a:spLocks/>
          </p:cNvSpPr>
          <p:nvPr/>
        </p:nvSpPr>
        <p:spPr bwMode="auto">
          <a:xfrm>
            <a:off x="1069975" y="5407025"/>
            <a:ext cx="811213" cy="296863"/>
          </a:xfrm>
          <a:custGeom>
            <a:avLst/>
            <a:gdLst/>
            <a:ahLst/>
            <a:cxnLst>
              <a:cxn ang="0">
                <a:pos x="405224" y="0"/>
              </a:cxn>
              <a:cxn ang="0">
                <a:pos x="339491" y="1937"/>
              </a:cxn>
              <a:cxn ang="0">
                <a:pos x="277137" y="7547"/>
              </a:cxn>
              <a:cxn ang="0">
                <a:pos x="218994" y="16524"/>
              </a:cxn>
              <a:cxn ang="0">
                <a:pos x="165898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8" y="267509"/>
              </a:cxn>
              <a:cxn ang="0">
                <a:pos x="218994" y="279546"/>
              </a:cxn>
              <a:cxn ang="0">
                <a:pos x="277137" y="288520"/>
              </a:cxn>
              <a:cxn ang="0">
                <a:pos x="339491" y="294127"/>
              </a:cxn>
              <a:cxn ang="0">
                <a:pos x="405224" y="296064"/>
              </a:cxn>
              <a:cxn ang="0">
                <a:pos x="470953" y="294127"/>
              </a:cxn>
              <a:cxn ang="0">
                <a:pos x="533304" y="288520"/>
              </a:cxn>
              <a:cxn ang="0">
                <a:pos x="591443" y="279546"/>
              </a:cxn>
              <a:cxn ang="0">
                <a:pos x="644537" y="267509"/>
              </a:cxn>
              <a:cxn ang="0">
                <a:pos x="691751" y="252715"/>
              </a:cxn>
              <a:cxn ang="0">
                <a:pos x="732251" y="235468"/>
              </a:cxn>
              <a:cxn ang="0">
                <a:pos x="765202" y="216072"/>
              </a:cxn>
              <a:cxn ang="0">
                <a:pos x="805126" y="172049"/>
              </a:cxn>
              <a:cxn ang="0">
                <a:pos x="810429" y="148032"/>
              </a:cxn>
              <a:cxn ang="0">
                <a:pos x="805126" y="124022"/>
              </a:cxn>
              <a:cxn ang="0">
                <a:pos x="765202" y="80007"/>
              </a:cxn>
              <a:cxn ang="0">
                <a:pos x="732251" y="60610"/>
              </a:cxn>
              <a:cxn ang="0">
                <a:pos x="691751" y="43361"/>
              </a:cxn>
              <a:cxn ang="0">
                <a:pos x="644537" y="28564"/>
              </a:cxn>
              <a:cxn ang="0">
                <a:pos x="591443" y="16524"/>
              </a:cxn>
              <a:cxn ang="0">
                <a:pos x="533304" y="7547"/>
              </a:cxn>
              <a:cxn ang="0">
                <a:pos x="470953" y="1937"/>
              </a:cxn>
              <a:cxn ang="0">
                <a:pos x="405224" y="0"/>
              </a:cxn>
            </a:cxnLst>
            <a:rect l="0" t="0" r="r" b="b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0" name="object 31"/>
          <p:cNvSpPr>
            <a:spLocks/>
          </p:cNvSpPr>
          <p:nvPr/>
        </p:nvSpPr>
        <p:spPr bwMode="auto">
          <a:xfrm>
            <a:off x="1069975" y="5202238"/>
            <a:ext cx="811213" cy="296862"/>
          </a:xfrm>
          <a:custGeom>
            <a:avLst/>
            <a:gdLst/>
            <a:ahLst/>
            <a:cxnLst>
              <a:cxn ang="0">
                <a:pos x="405224" y="0"/>
              </a:cxn>
              <a:cxn ang="0">
                <a:pos x="339491" y="1937"/>
              </a:cxn>
              <a:cxn ang="0">
                <a:pos x="277137" y="7547"/>
              </a:cxn>
              <a:cxn ang="0">
                <a:pos x="218994" y="16524"/>
              </a:cxn>
              <a:cxn ang="0">
                <a:pos x="165898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8" y="267509"/>
              </a:cxn>
              <a:cxn ang="0">
                <a:pos x="218994" y="279546"/>
              </a:cxn>
              <a:cxn ang="0">
                <a:pos x="277137" y="288520"/>
              </a:cxn>
              <a:cxn ang="0">
                <a:pos x="339491" y="294127"/>
              </a:cxn>
              <a:cxn ang="0">
                <a:pos x="405224" y="296064"/>
              </a:cxn>
              <a:cxn ang="0">
                <a:pos x="470953" y="294127"/>
              </a:cxn>
              <a:cxn ang="0">
                <a:pos x="533304" y="288520"/>
              </a:cxn>
              <a:cxn ang="0">
                <a:pos x="591443" y="279546"/>
              </a:cxn>
              <a:cxn ang="0">
                <a:pos x="644537" y="267509"/>
              </a:cxn>
              <a:cxn ang="0">
                <a:pos x="691751" y="252715"/>
              </a:cxn>
              <a:cxn ang="0">
                <a:pos x="732251" y="235468"/>
              </a:cxn>
              <a:cxn ang="0">
                <a:pos x="765202" y="216072"/>
              </a:cxn>
              <a:cxn ang="0">
                <a:pos x="805126" y="172049"/>
              </a:cxn>
              <a:cxn ang="0">
                <a:pos x="810429" y="148032"/>
              </a:cxn>
              <a:cxn ang="0">
                <a:pos x="805126" y="124022"/>
              </a:cxn>
              <a:cxn ang="0">
                <a:pos x="765202" y="80007"/>
              </a:cxn>
              <a:cxn ang="0">
                <a:pos x="732251" y="60610"/>
              </a:cxn>
              <a:cxn ang="0">
                <a:pos x="691751" y="43361"/>
              </a:cxn>
              <a:cxn ang="0">
                <a:pos x="644537" y="28564"/>
              </a:cxn>
              <a:cxn ang="0">
                <a:pos x="591443" y="16524"/>
              </a:cxn>
              <a:cxn ang="0">
                <a:pos x="533304" y="7547"/>
              </a:cxn>
              <a:cxn ang="0">
                <a:pos x="470953" y="1937"/>
              </a:cxn>
              <a:cxn ang="0">
                <a:pos x="405224" y="0"/>
              </a:cxn>
            </a:cxnLst>
            <a:rect l="0" t="0" r="r" b="b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1" name="object 32"/>
          <p:cNvSpPr>
            <a:spLocks/>
          </p:cNvSpPr>
          <p:nvPr/>
        </p:nvSpPr>
        <p:spPr bwMode="auto">
          <a:xfrm>
            <a:off x="1069975" y="5202238"/>
            <a:ext cx="811213" cy="296862"/>
          </a:xfrm>
          <a:custGeom>
            <a:avLst/>
            <a:gdLst/>
            <a:ahLst/>
            <a:cxnLst>
              <a:cxn ang="0">
                <a:pos x="405224" y="0"/>
              </a:cxn>
              <a:cxn ang="0">
                <a:pos x="339491" y="1937"/>
              </a:cxn>
              <a:cxn ang="0">
                <a:pos x="277137" y="7547"/>
              </a:cxn>
              <a:cxn ang="0">
                <a:pos x="218994" y="16524"/>
              </a:cxn>
              <a:cxn ang="0">
                <a:pos x="165898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8" y="267509"/>
              </a:cxn>
              <a:cxn ang="0">
                <a:pos x="218994" y="279546"/>
              </a:cxn>
              <a:cxn ang="0">
                <a:pos x="277137" y="288520"/>
              </a:cxn>
              <a:cxn ang="0">
                <a:pos x="339491" y="294127"/>
              </a:cxn>
              <a:cxn ang="0">
                <a:pos x="405224" y="296064"/>
              </a:cxn>
              <a:cxn ang="0">
                <a:pos x="470953" y="294127"/>
              </a:cxn>
              <a:cxn ang="0">
                <a:pos x="533304" y="288520"/>
              </a:cxn>
              <a:cxn ang="0">
                <a:pos x="591443" y="279546"/>
              </a:cxn>
              <a:cxn ang="0">
                <a:pos x="644537" y="267509"/>
              </a:cxn>
              <a:cxn ang="0">
                <a:pos x="691751" y="252715"/>
              </a:cxn>
              <a:cxn ang="0">
                <a:pos x="732251" y="235468"/>
              </a:cxn>
              <a:cxn ang="0">
                <a:pos x="765202" y="216072"/>
              </a:cxn>
              <a:cxn ang="0">
                <a:pos x="805126" y="172049"/>
              </a:cxn>
              <a:cxn ang="0">
                <a:pos x="810429" y="148032"/>
              </a:cxn>
              <a:cxn ang="0">
                <a:pos x="805126" y="124022"/>
              </a:cxn>
              <a:cxn ang="0">
                <a:pos x="765202" y="80007"/>
              </a:cxn>
              <a:cxn ang="0">
                <a:pos x="732251" y="60610"/>
              </a:cxn>
              <a:cxn ang="0">
                <a:pos x="691751" y="43361"/>
              </a:cxn>
              <a:cxn ang="0">
                <a:pos x="644537" y="28564"/>
              </a:cxn>
              <a:cxn ang="0">
                <a:pos x="591443" y="16524"/>
              </a:cxn>
              <a:cxn ang="0">
                <a:pos x="533304" y="7547"/>
              </a:cxn>
              <a:cxn ang="0">
                <a:pos x="470953" y="1937"/>
              </a:cxn>
              <a:cxn ang="0">
                <a:pos x="405224" y="0"/>
              </a:cxn>
            </a:cxnLst>
            <a:rect l="0" t="0" r="r" b="b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2" name="object 33"/>
          <p:cNvSpPr>
            <a:spLocks/>
          </p:cNvSpPr>
          <p:nvPr/>
        </p:nvSpPr>
        <p:spPr bwMode="auto">
          <a:xfrm>
            <a:off x="1481138" y="5238750"/>
            <a:ext cx="268287" cy="95250"/>
          </a:xfrm>
          <a:custGeom>
            <a:avLst/>
            <a:gdLst/>
            <a:ahLst/>
            <a:cxnLst>
              <a:cxn ang="0">
                <a:pos x="229885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746" y="34836"/>
              </a:cxn>
              <a:cxn ang="0">
                <a:pos x="253749" y="34836"/>
              </a:cxn>
              <a:cxn ang="0">
                <a:pos x="229885" y="0"/>
              </a:cxn>
              <a:cxn ang="0">
                <a:pos x="253749" y="34836"/>
              </a:cxn>
              <a:cxn ang="0">
                <a:pos x="201746" y="34836"/>
              </a:cxn>
              <a:cxn ang="0">
                <a:pos x="267404" y="54771"/>
              </a:cxn>
              <a:cxn ang="0">
                <a:pos x="253749" y="34836"/>
              </a:cxn>
            </a:cxnLst>
            <a:rect l="0" t="0" r="r" b="b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3" name="object 34"/>
          <p:cNvSpPr>
            <a:spLocks/>
          </p:cNvSpPr>
          <p:nvPr/>
        </p:nvSpPr>
        <p:spPr bwMode="auto">
          <a:xfrm>
            <a:off x="1481138" y="5238750"/>
            <a:ext cx="268287" cy="95250"/>
          </a:xfrm>
          <a:custGeom>
            <a:avLst/>
            <a:gdLst/>
            <a:ahLst/>
            <a:cxnLst>
              <a:cxn ang="0">
                <a:pos x="229885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746" y="34836"/>
              </a:cxn>
              <a:cxn ang="0">
                <a:pos x="253749" y="34836"/>
              </a:cxn>
              <a:cxn ang="0">
                <a:pos x="229885" y="0"/>
              </a:cxn>
              <a:cxn ang="0">
                <a:pos x="253749" y="34836"/>
              </a:cxn>
              <a:cxn ang="0">
                <a:pos x="201746" y="34836"/>
              </a:cxn>
              <a:cxn ang="0">
                <a:pos x="267404" y="54771"/>
              </a:cxn>
              <a:cxn ang="0">
                <a:pos x="253749" y="34836"/>
              </a:cxn>
            </a:cxnLst>
            <a:rect l="0" t="0" r="r" b="b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4" name="object 35"/>
          <p:cNvSpPr>
            <a:spLocks/>
          </p:cNvSpPr>
          <p:nvPr/>
        </p:nvSpPr>
        <p:spPr bwMode="auto">
          <a:xfrm>
            <a:off x="1189038" y="5349875"/>
            <a:ext cx="268287" cy="100013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28" y="98688"/>
              </a:cxn>
              <a:cxn ang="0">
                <a:pos x="211113" y="98688"/>
              </a:cxn>
              <a:cxn ang="0">
                <a:pos x="136048" y="78950"/>
              </a:cxn>
              <a:cxn ang="0">
                <a:pos x="171869" y="64147"/>
              </a:cxn>
              <a:cxn ang="0">
                <a:pos x="70367" y="64147"/>
              </a:cxn>
              <a:cxn ang="0">
                <a:pos x="0" y="44409"/>
              </a:cxn>
              <a:cxn ang="0">
                <a:pos x="211113" y="0"/>
              </a:cxn>
              <a:cxn ang="0">
                <a:pos x="70367" y="64147"/>
              </a:cxn>
              <a:cxn ang="0">
                <a:pos x="171869" y="64147"/>
              </a:cxn>
              <a:cxn ang="0">
                <a:pos x="267391" y="24672"/>
              </a:cxn>
              <a:cxn ang="0">
                <a:pos x="211113" y="0"/>
              </a:cxn>
            </a:cxnLst>
            <a:rect l="0" t="0" r="r" b="b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8950"/>
                </a:lnTo>
                <a:lnTo>
                  <a:pt x="171869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9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5" name="object 36"/>
          <p:cNvSpPr>
            <a:spLocks/>
          </p:cNvSpPr>
          <p:nvPr/>
        </p:nvSpPr>
        <p:spPr bwMode="auto">
          <a:xfrm>
            <a:off x="1189038" y="5349875"/>
            <a:ext cx="268287" cy="100013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28" y="98688"/>
              </a:cxn>
              <a:cxn ang="0">
                <a:pos x="211113" y="98688"/>
              </a:cxn>
              <a:cxn ang="0">
                <a:pos x="136048" y="78950"/>
              </a:cxn>
              <a:cxn ang="0">
                <a:pos x="171869" y="64147"/>
              </a:cxn>
              <a:cxn ang="0">
                <a:pos x="70367" y="64147"/>
              </a:cxn>
              <a:cxn ang="0">
                <a:pos x="0" y="44409"/>
              </a:cxn>
              <a:cxn ang="0">
                <a:pos x="211113" y="0"/>
              </a:cxn>
              <a:cxn ang="0">
                <a:pos x="70367" y="64147"/>
              </a:cxn>
              <a:cxn ang="0">
                <a:pos x="171869" y="64147"/>
              </a:cxn>
              <a:cxn ang="0">
                <a:pos x="267391" y="24672"/>
              </a:cxn>
              <a:cxn ang="0">
                <a:pos x="211113" y="0"/>
              </a:cxn>
            </a:cxnLst>
            <a:rect l="0" t="0" r="r" b="b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8950"/>
                </a:lnTo>
                <a:lnTo>
                  <a:pt x="171869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9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6" name="object 37"/>
          <p:cNvSpPr>
            <a:spLocks/>
          </p:cNvSpPr>
          <p:nvPr/>
        </p:nvSpPr>
        <p:spPr bwMode="auto">
          <a:xfrm>
            <a:off x="1209675" y="5235575"/>
            <a:ext cx="260350" cy="93663"/>
          </a:xfrm>
          <a:custGeom>
            <a:avLst/>
            <a:gdLst/>
            <a:ahLst/>
            <a:cxnLst>
              <a:cxn ang="0">
                <a:pos x="55537" y="0"/>
              </a:cxn>
              <a:cxn ang="0">
                <a:pos x="0" y="24902"/>
              </a:cxn>
              <a:cxn ang="0">
                <a:pos x="129588" y="79641"/>
              </a:cxn>
              <a:cxn ang="0">
                <a:pos x="60165" y="94576"/>
              </a:cxn>
              <a:cxn ang="0">
                <a:pos x="226778" y="94576"/>
              </a:cxn>
              <a:cxn ang="0">
                <a:pos x="249446" y="59739"/>
              </a:cxn>
              <a:cxn ang="0">
                <a:pos x="199001" y="59739"/>
              </a:cxn>
              <a:cxn ang="0">
                <a:pos x="55537" y="0"/>
              </a:cxn>
              <a:cxn ang="0">
                <a:pos x="259163" y="44804"/>
              </a:cxn>
              <a:cxn ang="0">
                <a:pos x="199001" y="59739"/>
              </a:cxn>
              <a:cxn ang="0">
                <a:pos x="249446" y="59739"/>
              </a:cxn>
              <a:cxn ang="0">
                <a:pos x="259163" y="44804"/>
              </a:cxn>
            </a:cxnLst>
            <a:rect l="0" t="0" r="r" b="b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88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7" name="object 38"/>
          <p:cNvSpPr>
            <a:spLocks/>
          </p:cNvSpPr>
          <p:nvPr/>
        </p:nvSpPr>
        <p:spPr bwMode="auto">
          <a:xfrm>
            <a:off x="1209675" y="5235575"/>
            <a:ext cx="260350" cy="93663"/>
          </a:xfrm>
          <a:custGeom>
            <a:avLst/>
            <a:gdLst/>
            <a:ahLst/>
            <a:cxnLst>
              <a:cxn ang="0">
                <a:pos x="55537" y="0"/>
              </a:cxn>
              <a:cxn ang="0">
                <a:pos x="0" y="24902"/>
              </a:cxn>
              <a:cxn ang="0">
                <a:pos x="129588" y="79641"/>
              </a:cxn>
              <a:cxn ang="0">
                <a:pos x="60165" y="94576"/>
              </a:cxn>
              <a:cxn ang="0">
                <a:pos x="226778" y="94576"/>
              </a:cxn>
              <a:cxn ang="0">
                <a:pos x="249446" y="59739"/>
              </a:cxn>
              <a:cxn ang="0">
                <a:pos x="199001" y="59739"/>
              </a:cxn>
              <a:cxn ang="0">
                <a:pos x="55537" y="0"/>
              </a:cxn>
              <a:cxn ang="0">
                <a:pos x="259163" y="44804"/>
              </a:cxn>
              <a:cxn ang="0">
                <a:pos x="199001" y="59739"/>
              </a:cxn>
              <a:cxn ang="0">
                <a:pos x="249446" y="59739"/>
              </a:cxn>
              <a:cxn ang="0">
                <a:pos x="259163" y="44804"/>
              </a:cxn>
            </a:cxnLst>
            <a:rect l="0" t="0" r="r" b="b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88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8" name="object 39"/>
          <p:cNvSpPr>
            <a:spLocks/>
          </p:cNvSpPr>
          <p:nvPr/>
        </p:nvSpPr>
        <p:spPr bwMode="auto">
          <a:xfrm>
            <a:off x="1468438" y="5362575"/>
            <a:ext cx="268287" cy="95250"/>
          </a:xfrm>
          <a:custGeom>
            <a:avLst/>
            <a:gdLst/>
            <a:ahLst/>
            <a:cxnLst>
              <a:cxn ang="0">
                <a:pos x="171870" y="29869"/>
              </a:cxn>
              <a:cxn ang="0">
                <a:pos x="70397" y="29869"/>
              </a:cxn>
              <a:cxn ang="0">
                <a:pos x="211126" y="94576"/>
              </a:cxn>
              <a:cxn ang="0">
                <a:pos x="267404" y="69706"/>
              </a:cxn>
              <a:cxn ang="0">
                <a:pos x="171870" y="29869"/>
              </a:cxn>
              <a:cxn ang="0">
                <a:pos x="211126" y="0"/>
              </a:cxn>
              <a:cxn ang="0">
                <a:pos x="37551" y="0"/>
              </a:cxn>
              <a:cxn ang="0">
                <a:pos x="0" y="49771"/>
              </a:cxn>
              <a:cxn ang="0">
                <a:pos x="70397" y="29869"/>
              </a:cxn>
              <a:cxn ang="0">
                <a:pos x="171870" y="29869"/>
              </a:cxn>
              <a:cxn ang="0">
                <a:pos x="136055" y="14934"/>
              </a:cxn>
              <a:cxn ang="0">
                <a:pos x="211126" y="0"/>
              </a:cxn>
            </a:cxnLst>
            <a:rect l="0" t="0" r="r" b="b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9" name="object 40"/>
          <p:cNvSpPr>
            <a:spLocks/>
          </p:cNvSpPr>
          <p:nvPr/>
        </p:nvSpPr>
        <p:spPr bwMode="auto">
          <a:xfrm>
            <a:off x="1468438" y="5362575"/>
            <a:ext cx="268287" cy="95250"/>
          </a:xfrm>
          <a:custGeom>
            <a:avLst/>
            <a:gdLst/>
            <a:ahLst/>
            <a:cxnLst>
              <a:cxn ang="0">
                <a:pos x="171870" y="29869"/>
              </a:cxn>
              <a:cxn ang="0">
                <a:pos x="70397" y="29869"/>
              </a:cxn>
              <a:cxn ang="0">
                <a:pos x="211126" y="94576"/>
              </a:cxn>
              <a:cxn ang="0">
                <a:pos x="267404" y="69706"/>
              </a:cxn>
              <a:cxn ang="0">
                <a:pos x="171870" y="29869"/>
              </a:cxn>
              <a:cxn ang="0">
                <a:pos x="211126" y="0"/>
              </a:cxn>
              <a:cxn ang="0">
                <a:pos x="37551" y="0"/>
              </a:cxn>
              <a:cxn ang="0">
                <a:pos x="0" y="49771"/>
              </a:cxn>
              <a:cxn ang="0">
                <a:pos x="70397" y="29869"/>
              </a:cxn>
              <a:cxn ang="0">
                <a:pos x="171870" y="29869"/>
              </a:cxn>
              <a:cxn ang="0">
                <a:pos x="136055" y="14934"/>
              </a:cxn>
              <a:cxn ang="0">
                <a:pos x="211126" y="0"/>
              </a:cxn>
            </a:cxnLst>
            <a:rect l="0" t="0" r="r" b="b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0" name="object 41"/>
          <p:cNvSpPr>
            <a:spLocks/>
          </p:cNvSpPr>
          <p:nvPr/>
        </p:nvSpPr>
        <p:spPr bwMode="auto">
          <a:xfrm>
            <a:off x="1485900" y="5243513"/>
            <a:ext cx="266700" cy="93662"/>
          </a:xfrm>
          <a:custGeom>
            <a:avLst/>
            <a:gdLst/>
            <a:ahLst/>
            <a:cxnLst>
              <a:cxn ang="0">
                <a:pos x="229885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746" y="34836"/>
              </a:cxn>
              <a:cxn ang="0">
                <a:pos x="253749" y="34836"/>
              </a:cxn>
              <a:cxn ang="0">
                <a:pos x="229885" y="0"/>
              </a:cxn>
              <a:cxn ang="0">
                <a:pos x="253749" y="34836"/>
              </a:cxn>
              <a:cxn ang="0">
                <a:pos x="201746" y="34836"/>
              </a:cxn>
              <a:cxn ang="0">
                <a:pos x="267404" y="54771"/>
              </a:cxn>
              <a:cxn ang="0">
                <a:pos x="253749" y="34836"/>
              </a:cxn>
            </a:cxnLst>
            <a:rect l="0" t="0" r="r" b="b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1" name="object 42"/>
          <p:cNvSpPr>
            <a:spLocks/>
          </p:cNvSpPr>
          <p:nvPr/>
        </p:nvSpPr>
        <p:spPr bwMode="auto">
          <a:xfrm>
            <a:off x="1485900" y="5243513"/>
            <a:ext cx="266700" cy="93662"/>
          </a:xfrm>
          <a:custGeom>
            <a:avLst/>
            <a:gdLst/>
            <a:ahLst/>
            <a:cxnLst>
              <a:cxn ang="0">
                <a:pos x="229885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746" y="34836"/>
              </a:cxn>
              <a:cxn ang="0">
                <a:pos x="253749" y="34836"/>
              </a:cxn>
              <a:cxn ang="0">
                <a:pos x="229885" y="0"/>
              </a:cxn>
              <a:cxn ang="0">
                <a:pos x="253749" y="34836"/>
              </a:cxn>
              <a:cxn ang="0">
                <a:pos x="201746" y="34836"/>
              </a:cxn>
              <a:cxn ang="0">
                <a:pos x="267404" y="54771"/>
              </a:cxn>
              <a:cxn ang="0">
                <a:pos x="253749" y="34836"/>
              </a:cxn>
            </a:cxnLst>
            <a:rect l="0" t="0" r="r" b="b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2" name="object 43"/>
          <p:cNvSpPr>
            <a:spLocks/>
          </p:cNvSpPr>
          <p:nvPr/>
        </p:nvSpPr>
        <p:spPr bwMode="auto">
          <a:xfrm>
            <a:off x="1193800" y="5357813"/>
            <a:ext cx="266700" cy="100012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28" y="98688"/>
              </a:cxn>
              <a:cxn ang="0">
                <a:pos x="211113" y="98688"/>
              </a:cxn>
              <a:cxn ang="0">
                <a:pos x="136048" y="74016"/>
              </a:cxn>
              <a:cxn ang="0">
                <a:pos x="171869" y="59212"/>
              </a:cxn>
              <a:cxn ang="0">
                <a:pos x="70367" y="59212"/>
              </a:cxn>
              <a:cxn ang="0">
                <a:pos x="0" y="39475"/>
              </a:cxn>
              <a:cxn ang="0">
                <a:pos x="211113" y="0"/>
              </a:cxn>
              <a:cxn ang="0">
                <a:pos x="70367" y="59212"/>
              </a:cxn>
              <a:cxn ang="0">
                <a:pos x="171869" y="59212"/>
              </a:cxn>
              <a:cxn ang="0">
                <a:pos x="267391" y="19737"/>
              </a:cxn>
              <a:cxn ang="0">
                <a:pos x="211113" y="0"/>
              </a:cxn>
            </a:cxnLst>
            <a:rect l="0" t="0" r="r" b="b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4016"/>
                </a:lnTo>
                <a:lnTo>
                  <a:pt x="171869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9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3" name="object 44"/>
          <p:cNvSpPr>
            <a:spLocks/>
          </p:cNvSpPr>
          <p:nvPr/>
        </p:nvSpPr>
        <p:spPr bwMode="auto">
          <a:xfrm>
            <a:off x="1193800" y="5357813"/>
            <a:ext cx="266700" cy="100012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28" y="98688"/>
              </a:cxn>
              <a:cxn ang="0">
                <a:pos x="211113" y="98688"/>
              </a:cxn>
              <a:cxn ang="0">
                <a:pos x="136048" y="74016"/>
              </a:cxn>
              <a:cxn ang="0">
                <a:pos x="171869" y="59212"/>
              </a:cxn>
              <a:cxn ang="0">
                <a:pos x="70367" y="59212"/>
              </a:cxn>
              <a:cxn ang="0">
                <a:pos x="0" y="39475"/>
              </a:cxn>
              <a:cxn ang="0">
                <a:pos x="211113" y="0"/>
              </a:cxn>
              <a:cxn ang="0">
                <a:pos x="70367" y="59212"/>
              </a:cxn>
              <a:cxn ang="0">
                <a:pos x="171869" y="59212"/>
              </a:cxn>
              <a:cxn ang="0">
                <a:pos x="267391" y="19737"/>
              </a:cxn>
              <a:cxn ang="0">
                <a:pos x="211113" y="0"/>
              </a:cxn>
            </a:cxnLst>
            <a:rect l="0" t="0" r="r" b="b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4016"/>
                </a:lnTo>
                <a:lnTo>
                  <a:pt x="171869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9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4" name="object 45"/>
          <p:cNvSpPr>
            <a:spLocks/>
          </p:cNvSpPr>
          <p:nvPr/>
        </p:nvSpPr>
        <p:spPr bwMode="auto">
          <a:xfrm>
            <a:off x="1214438" y="5238750"/>
            <a:ext cx="263525" cy="95250"/>
          </a:xfrm>
          <a:custGeom>
            <a:avLst/>
            <a:gdLst/>
            <a:ahLst/>
            <a:cxnLst>
              <a:cxn ang="0">
                <a:pos x="55429" y="0"/>
              </a:cxn>
              <a:cxn ang="0">
                <a:pos x="0" y="24902"/>
              </a:cxn>
              <a:cxn ang="0">
                <a:pos x="129335" y="79641"/>
              </a:cxn>
              <a:cxn ang="0">
                <a:pos x="60046" y="94576"/>
              </a:cxn>
              <a:cxn ang="0">
                <a:pos x="226351" y="94576"/>
              </a:cxn>
              <a:cxn ang="0">
                <a:pos x="252197" y="59739"/>
              </a:cxn>
              <a:cxn ang="0">
                <a:pos x="198606" y="59739"/>
              </a:cxn>
              <a:cxn ang="0">
                <a:pos x="55429" y="0"/>
              </a:cxn>
              <a:cxn ang="0">
                <a:pos x="263277" y="44804"/>
              </a:cxn>
              <a:cxn ang="0">
                <a:pos x="198606" y="59739"/>
              </a:cxn>
              <a:cxn ang="0">
                <a:pos x="252197" y="59739"/>
              </a:cxn>
              <a:cxn ang="0">
                <a:pos x="263277" y="44804"/>
              </a:cxn>
            </a:cxnLst>
            <a:rect l="0" t="0" r="r" b="b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35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5" name="object 46"/>
          <p:cNvSpPr>
            <a:spLocks/>
          </p:cNvSpPr>
          <p:nvPr/>
        </p:nvSpPr>
        <p:spPr bwMode="auto">
          <a:xfrm>
            <a:off x="1214438" y="5238750"/>
            <a:ext cx="263525" cy="95250"/>
          </a:xfrm>
          <a:custGeom>
            <a:avLst/>
            <a:gdLst/>
            <a:ahLst/>
            <a:cxnLst>
              <a:cxn ang="0">
                <a:pos x="55429" y="0"/>
              </a:cxn>
              <a:cxn ang="0">
                <a:pos x="0" y="24902"/>
              </a:cxn>
              <a:cxn ang="0">
                <a:pos x="129335" y="79641"/>
              </a:cxn>
              <a:cxn ang="0">
                <a:pos x="60046" y="94576"/>
              </a:cxn>
              <a:cxn ang="0">
                <a:pos x="226351" y="94576"/>
              </a:cxn>
              <a:cxn ang="0">
                <a:pos x="252197" y="59739"/>
              </a:cxn>
              <a:cxn ang="0">
                <a:pos x="198606" y="59739"/>
              </a:cxn>
              <a:cxn ang="0">
                <a:pos x="55429" y="0"/>
              </a:cxn>
              <a:cxn ang="0">
                <a:pos x="263277" y="44804"/>
              </a:cxn>
              <a:cxn ang="0">
                <a:pos x="198606" y="59739"/>
              </a:cxn>
              <a:cxn ang="0">
                <a:pos x="252197" y="59739"/>
              </a:cxn>
              <a:cxn ang="0">
                <a:pos x="263277" y="44804"/>
              </a:cxn>
            </a:cxnLst>
            <a:rect l="0" t="0" r="r" b="b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35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6" name="object 47"/>
          <p:cNvSpPr>
            <a:spLocks/>
          </p:cNvSpPr>
          <p:nvPr/>
        </p:nvSpPr>
        <p:spPr bwMode="auto">
          <a:xfrm>
            <a:off x="1476375" y="5365750"/>
            <a:ext cx="263525" cy="95250"/>
          </a:xfrm>
          <a:custGeom>
            <a:avLst/>
            <a:gdLst/>
            <a:ahLst/>
            <a:cxnLst>
              <a:cxn ang="0">
                <a:pos x="167541" y="29869"/>
              </a:cxn>
              <a:cxn ang="0">
                <a:pos x="65822" y="29869"/>
              </a:cxn>
              <a:cxn ang="0">
                <a:pos x="206880" y="94576"/>
              </a:cxn>
              <a:cxn ang="0">
                <a:pos x="263290" y="69706"/>
              </a:cxn>
              <a:cxn ang="0">
                <a:pos x="167541" y="29869"/>
              </a:cxn>
              <a:cxn ang="0">
                <a:pos x="206880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541" y="29869"/>
              </a:cxn>
              <a:cxn ang="0">
                <a:pos x="131645" y="14934"/>
              </a:cxn>
              <a:cxn ang="0">
                <a:pos x="206880" y="0"/>
              </a:cxn>
            </a:cxnLst>
            <a:rect l="0" t="0" r="r" b="b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7" name="object 48"/>
          <p:cNvSpPr>
            <a:spLocks/>
          </p:cNvSpPr>
          <p:nvPr/>
        </p:nvSpPr>
        <p:spPr bwMode="auto">
          <a:xfrm>
            <a:off x="1476375" y="5365750"/>
            <a:ext cx="263525" cy="95250"/>
          </a:xfrm>
          <a:custGeom>
            <a:avLst/>
            <a:gdLst/>
            <a:ahLst/>
            <a:cxnLst>
              <a:cxn ang="0">
                <a:pos x="167541" y="29869"/>
              </a:cxn>
              <a:cxn ang="0">
                <a:pos x="65822" y="29869"/>
              </a:cxn>
              <a:cxn ang="0">
                <a:pos x="206880" y="94576"/>
              </a:cxn>
              <a:cxn ang="0">
                <a:pos x="263290" y="69706"/>
              </a:cxn>
              <a:cxn ang="0">
                <a:pos x="167541" y="29869"/>
              </a:cxn>
              <a:cxn ang="0">
                <a:pos x="206880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541" y="29869"/>
              </a:cxn>
              <a:cxn ang="0">
                <a:pos x="131645" y="14934"/>
              </a:cxn>
              <a:cxn ang="0">
                <a:pos x="206880" y="0"/>
              </a:cxn>
            </a:cxnLst>
            <a:rect l="0" t="0" r="r" b="b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8" name="object 49"/>
          <p:cNvSpPr>
            <a:spLocks/>
          </p:cNvSpPr>
          <p:nvPr/>
        </p:nvSpPr>
        <p:spPr bwMode="auto">
          <a:xfrm>
            <a:off x="1069975" y="5346700"/>
            <a:ext cx="47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3" y="209712"/>
              </a:cxn>
            </a:cxnLst>
            <a:rect l="0" t="0" r="r" b="b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9" name="object 50"/>
          <p:cNvSpPr>
            <a:spLocks/>
          </p:cNvSpPr>
          <p:nvPr/>
        </p:nvSpPr>
        <p:spPr bwMode="auto">
          <a:xfrm>
            <a:off x="1876425" y="5346700"/>
            <a:ext cx="47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3" y="209712"/>
              </a:cxn>
            </a:cxnLst>
            <a:rect l="0" t="0" r="r" b="b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0" name="object 51"/>
          <p:cNvSpPr>
            <a:spLocks/>
          </p:cNvSpPr>
          <p:nvPr/>
        </p:nvSpPr>
        <p:spPr bwMode="auto">
          <a:xfrm>
            <a:off x="3838575" y="3228975"/>
            <a:ext cx="811213" cy="295275"/>
          </a:xfrm>
          <a:custGeom>
            <a:avLst/>
            <a:gdLst/>
            <a:ahLst/>
            <a:cxnLst>
              <a:cxn ang="0">
                <a:pos x="405237" y="0"/>
              </a:cxn>
              <a:cxn ang="0">
                <a:pos x="339500" y="1937"/>
              </a:cxn>
              <a:cxn ang="0">
                <a:pos x="277141" y="7547"/>
              </a:cxn>
              <a:cxn ang="0">
                <a:pos x="218997" y="16524"/>
              </a:cxn>
              <a:cxn ang="0">
                <a:pos x="165899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9" y="267509"/>
              </a:cxn>
              <a:cxn ang="0">
                <a:pos x="218997" y="279546"/>
              </a:cxn>
              <a:cxn ang="0">
                <a:pos x="277141" y="288520"/>
              </a:cxn>
              <a:cxn ang="0">
                <a:pos x="339500" y="294127"/>
              </a:cxn>
              <a:cxn ang="0">
                <a:pos x="405237" y="296064"/>
              </a:cxn>
              <a:cxn ang="0">
                <a:pos x="470955" y="294127"/>
              </a:cxn>
              <a:cxn ang="0">
                <a:pos x="533293" y="288520"/>
              </a:cxn>
              <a:cxn ang="0">
                <a:pos x="591420" y="279546"/>
              </a:cxn>
              <a:cxn ang="0">
                <a:pos x="644500" y="267509"/>
              </a:cxn>
              <a:cxn ang="0">
                <a:pos x="691701" y="252715"/>
              </a:cxn>
              <a:cxn ang="0">
                <a:pos x="732190" y="235468"/>
              </a:cxn>
              <a:cxn ang="0">
                <a:pos x="765131" y="216072"/>
              </a:cxn>
              <a:cxn ang="0">
                <a:pos x="805041" y="172049"/>
              </a:cxn>
              <a:cxn ang="0">
                <a:pos x="810343" y="148032"/>
              </a:cxn>
              <a:cxn ang="0">
                <a:pos x="805041" y="124022"/>
              </a:cxn>
              <a:cxn ang="0">
                <a:pos x="765131" y="80007"/>
              </a:cxn>
              <a:cxn ang="0">
                <a:pos x="732190" y="60610"/>
              </a:cxn>
              <a:cxn ang="0">
                <a:pos x="691701" y="43361"/>
              </a:cxn>
              <a:cxn ang="0">
                <a:pos x="644500" y="28564"/>
              </a:cxn>
              <a:cxn ang="0">
                <a:pos x="591420" y="16524"/>
              </a:cxn>
              <a:cxn ang="0">
                <a:pos x="533293" y="7547"/>
              </a:cxn>
              <a:cxn ang="0">
                <a:pos x="470955" y="1937"/>
              </a:cxn>
              <a:cxn ang="0">
                <a:pos x="405237" y="0"/>
              </a:cxn>
            </a:cxnLst>
            <a:rect l="0" t="0" r="r" b="b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1" name="object 52"/>
          <p:cNvSpPr>
            <a:spLocks/>
          </p:cNvSpPr>
          <p:nvPr/>
        </p:nvSpPr>
        <p:spPr bwMode="auto">
          <a:xfrm>
            <a:off x="3838575" y="3228975"/>
            <a:ext cx="811213" cy="295275"/>
          </a:xfrm>
          <a:custGeom>
            <a:avLst/>
            <a:gdLst/>
            <a:ahLst/>
            <a:cxnLst>
              <a:cxn ang="0">
                <a:pos x="405237" y="0"/>
              </a:cxn>
              <a:cxn ang="0">
                <a:pos x="339500" y="1937"/>
              </a:cxn>
              <a:cxn ang="0">
                <a:pos x="277141" y="7547"/>
              </a:cxn>
              <a:cxn ang="0">
                <a:pos x="218997" y="16524"/>
              </a:cxn>
              <a:cxn ang="0">
                <a:pos x="165899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9" y="267509"/>
              </a:cxn>
              <a:cxn ang="0">
                <a:pos x="218997" y="279546"/>
              </a:cxn>
              <a:cxn ang="0">
                <a:pos x="277141" y="288520"/>
              </a:cxn>
              <a:cxn ang="0">
                <a:pos x="339500" y="294127"/>
              </a:cxn>
              <a:cxn ang="0">
                <a:pos x="405237" y="296064"/>
              </a:cxn>
              <a:cxn ang="0">
                <a:pos x="470955" y="294127"/>
              </a:cxn>
              <a:cxn ang="0">
                <a:pos x="533293" y="288520"/>
              </a:cxn>
              <a:cxn ang="0">
                <a:pos x="591420" y="279546"/>
              </a:cxn>
              <a:cxn ang="0">
                <a:pos x="644500" y="267509"/>
              </a:cxn>
              <a:cxn ang="0">
                <a:pos x="691701" y="252715"/>
              </a:cxn>
              <a:cxn ang="0">
                <a:pos x="732190" y="235468"/>
              </a:cxn>
              <a:cxn ang="0">
                <a:pos x="765131" y="216072"/>
              </a:cxn>
              <a:cxn ang="0">
                <a:pos x="805041" y="172049"/>
              </a:cxn>
              <a:cxn ang="0">
                <a:pos x="810343" y="148032"/>
              </a:cxn>
              <a:cxn ang="0">
                <a:pos x="805041" y="124022"/>
              </a:cxn>
              <a:cxn ang="0">
                <a:pos x="765131" y="80007"/>
              </a:cxn>
              <a:cxn ang="0">
                <a:pos x="732190" y="60610"/>
              </a:cxn>
              <a:cxn ang="0">
                <a:pos x="691701" y="43361"/>
              </a:cxn>
              <a:cxn ang="0">
                <a:pos x="644500" y="28564"/>
              </a:cxn>
              <a:cxn ang="0">
                <a:pos x="591420" y="16524"/>
              </a:cxn>
              <a:cxn ang="0">
                <a:pos x="533293" y="7547"/>
              </a:cxn>
              <a:cxn ang="0">
                <a:pos x="470955" y="1937"/>
              </a:cxn>
              <a:cxn ang="0">
                <a:pos x="405237" y="0"/>
              </a:cxn>
            </a:cxnLst>
            <a:rect l="0" t="0" r="r" b="b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2" name="object 53"/>
          <p:cNvSpPr>
            <a:spLocks/>
          </p:cNvSpPr>
          <p:nvPr/>
        </p:nvSpPr>
        <p:spPr bwMode="auto">
          <a:xfrm>
            <a:off x="3838575" y="3022600"/>
            <a:ext cx="811213" cy="296863"/>
          </a:xfrm>
          <a:custGeom>
            <a:avLst/>
            <a:gdLst/>
            <a:ahLst/>
            <a:cxnLst>
              <a:cxn ang="0">
                <a:pos x="405237" y="0"/>
              </a:cxn>
              <a:cxn ang="0">
                <a:pos x="339500" y="1937"/>
              </a:cxn>
              <a:cxn ang="0">
                <a:pos x="277141" y="7547"/>
              </a:cxn>
              <a:cxn ang="0">
                <a:pos x="218997" y="16524"/>
              </a:cxn>
              <a:cxn ang="0">
                <a:pos x="165899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9" y="267509"/>
              </a:cxn>
              <a:cxn ang="0">
                <a:pos x="218997" y="279546"/>
              </a:cxn>
              <a:cxn ang="0">
                <a:pos x="277141" y="288520"/>
              </a:cxn>
              <a:cxn ang="0">
                <a:pos x="339500" y="294127"/>
              </a:cxn>
              <a:cxn ang="0">
                <a:pos x="405237" y="296064"/>
              </a:cxn>
              <a:cxn ang="0">
                <a:pos x="470955" y="294127"/>
              </a:cxn>
              <a:cxn ang="0">
                <a:pos x="533293" y="288520"/>
              </a:cxn>
              <a:cxn ang="0">
                <a:pos x="591420" y="279546"/>
              </a:cxn>
              <a:cxn ang="0">
                <a:pos x="644500" y="267509"/>
              </a:cxn>
              <a:cxn ang="0">
                <a:pos x="691701" y="252715"/>
              </a:cxn>
              <a:cxn ang="0">
                <a:pos x="732190" y="235468"/>
              </a:cxn>
              <a:cxn ang="0">
                <a:pos x="765131" y="216072"/>
              </a:cxn>
              <a:cxn ang="0">
                <a:pos x="805041" y="172049"/>
              </a:cxn>
              <a:cxn ang="0">
                <a:pos x="810343" y="148032"/>
              </a:cxn>
              <a:cxn ang="0">
                <a:pos x="805041" y="124022"/>
              </a:cxn>
              <a:cxn ang="0">
                <a:pos x="765131" y="80007"/>
              </a:cxn>
              <a:cxn ang="0">
                <a:pos x="732190" y="60610"/>
              </a:cxn>
              <a:cxn ang="0">
                <a:pos x="691701" y="43361"/>
              </a:cxn>
              <a:cxn ang="0">
                <a:pos x="644500" y="28564"/>
              </a:cxn>
              <a:cxn ang="0">
                <a:pos x="591420" y="16524"/>
              </a:cxn>
              <a:cxn ang="0">
                <a:pos x="533293" y="7547"/>
              </a:cxn>
              <a:cxn ang="0">
                <a:pos x="470955" y="1937"/>
              </a:cxn>
              <a:cxn ang="0">
                <a:pos x="405237" y="0"/>
              </a:cxn>
            </a:cxnLst>
            <a:rect l="0" t="0" r="r" b="b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3" name="object 54"/>
          <p:cNvSpPr>
            <a:spLocks/>
          </p:cNvSpPr>
          <p:nvPr/>
        </p:nvSpPr>
        <p:spPr bwMode="auto">
          <a:xfrm>
            <a:off x="3838575" y="3022600"/>
            <a:ext cx="811213" cy="296863"/>
          </a:xfrm>
          <a:custGeom>
            <a:avLst/>
            <a:gdLst/>
            <a:ahLst/>
            <a:cxnLst>
              <a:cxn ang="0">
                <a:pos x="405237" y="0"/>
              </a:cxn>
              <a:cxn ang="0">
                <a:pos x="339500" y="1937"/>
              </a:cxn>
              <a:cxn ang="0">
                <a:pos x="277141" y="7547"/>
              </a:cxn>
              <a:cxn ang="0">
                <a:pos x="218997" y="16524"/>
              </a:cxn>
              <a:cxn ang="0">
                <a:pos x="165899" y="28564"/>
              </a:cxn>
              <a:cxn ang="0">
                <a:pos x="118682" y="43361"/>
              </a:cxn>
              <a:cxn ang="0">
                <a:pos x="78180" y="60610"/>
              </a:cxn>
              <a:cxn ang="0">
                <a:pos x="45227" y="80007"/>
              </a:cxn>
              <a:cxn ang="0">
                <a:pos x="5303" y="124022"/>
              </a:cxn>
              <a:cxn ang="0">
                <a:pos x="0" y="148032"/>
              </a:cxn>
              <a:cxn ang="0">
                <a:pos x="5303" y="172049"/>
              </a:cxn>
              <a:cxn ang="0">
                <a:pos x="45227" y="216072"/>
              </a:cxn>
              <a:cxn ang="0">
                <a:pos x="78180" y="235468"/>
              </a:cxn>
              <a:cxn ang="0">
                <a:pos x="118682" y="252715"/>
              </a:cxn>
              <a:cxn ang="0">
                <a:pos x="165899" y="267509"/>
              </a:cxn>
              <a:cxn ang="0">
                <a:pos x="218997" y="279546"/>
              </a:cxn>
              <a:cxn ang="0">
                <a:pos x="277141" y="288520"/>
              </a:cxn>
              <a:cxn ang="0">
                <a:pos x="339500" y="294127"/>
              </a:cxn>
              <a:cxn ang="0">
                <a:pos x="405237" y="296064"/>
              </a:cxn>
              <a:cxn ang="0">
                <a:pos x="470955" y="294127"/>
              </a:cxn>
              <a:cxn ang="0">
                <a:pos x="533293" y="288520"/>
              </a:cxn>
              <a:cxn ang="0">
                <a:pos x="591420" y="279546"/>
              </a:cxn>
              <a:cxn ang="0">
                <a:pos x="644500" y="267509"/>
              </a:cxn>
              <a:cxn ang="0">
                <a:pos x="691701" y="252715"/>
              </a:cxn>
              <a:cxn ang="0">
                <a:pos x="732190" y="235468"/>
              </a:cxn>
              <a:cxn ang="0">
                <a:pos x="765131" y="216072"/>
              </a:cxn>
              <a:cxn ang="0">
                <a:pos x="805041" y="172049"/>
              </a:cxn>
              <a:cxn ang="0">
                <a:pos x="810343" y="148032"/>
              </a:cxn>
              <a:cxn ang="0">
                <a:pos x="805041" y="124022"/>
              </a:cxn>
              <a:cxn ang="0">
                <a:pos x="765131" y="80007"/>
              </a:cxn>
              <a:cxn ang="0">
                <a:pos x="732190" y="60610"/>
              </a:cxn>
              <a:cxn ang="0">
                <a:pos x="691701" y="43361"/>
              </a:cxn>
              <a:cxn ang="0">
                <a:pos x="644500" y="28564"/>
              </a:cxn>
              <a:cxn ang="0">
                <a:pos x="591420" y="16524"/>
              </a:cxn>
              <a:cxn ang="0">
                <a:pos x="533293" y="7547"/>
              </a:cxn>
              <a:cxn ang="0">
                <a:pos x="470955" y="1937"/>
              </a:cxn>
              <a:cxn ang="0">
                <a:pos x="405237" y="0"/>
              </a:cxn>
            </a:cxnLst>
            <a:rect l="0" t="0" r="r" b="b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4" name="object 55"/>
          <p:cNvSpPr>
            <a:spLocks/>
          </p:cNvSpPr>
          <p:nvPr/>
        </p:nvSpPr>
        <p:spPr bwMode="auto">
          <a:xfrm>
            <a:off x="4249738" y="3059113"/>
            <a:ext cx="266700" cy="95250"/>
          </a:xfrm>
          <a:custGeom>
            <a:avLst/>
            <a:gdLst/>
            <a:ahLst/>
            <a:cxnLst>
              <a:cxn ang="0">
                <a:pos x="229787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812" y="34836"/>
              </a:cxn>
              <a:cxn ang="0">
                <a:pos x="253650" y="34836"/>
              </a:cxn>
              <a:cxn ang="0">
                <a:pos x="229787" y="0"/>
              </a:cxn>
              <a:cxn ang="0">
                <a:pos x="253650" y="34836"/>
              </a:cxn>
              <a:cxn ang="0">
                <a:pos x="201812" y="34836"/>
              </a:cxn>
              <a:cxn ang="0">
                <a:pos x="267305" y="54771"/>
              </a:cxn>
              <a:cxn ang="0">
                <a:pos x="253650" y="34836"/>
              </a:cxn>
            </a:cxnLst>
            <a:rect l="0" t="0" r="r" b="b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5" name="object 56"/>
          <p:cNvSpPr>
            <a:spLocks/>
          </p:cNvSpPr>
          <p:nvPr/>
        </p:nvSpPr>
        <p:spPr bwMode="auto">
          <a:xfrm>
            <a:off x="4249738" y="3059113"/>
            <a:ext cx="266700" cy="95250"/>
          </a:xfrm>
          <a:custGeom>
            <a:avLst/>
            <a:gdLst/>
            <a:ahLst/>
            <a:cxnLst>
              <a:cxn ang="0">
                <a:pos x="229787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812" y="34836"/>
              </a:cxn>
              <a:cxn ang="0">
                <a:pos x="253650" y="34836"/>
              </a:cxn>
              <a:cxn ang="0">
                <a:pos x="229787" y="0"/>
              </a:cxn>
              <a:cxn ang="0">
                <a:pos x="253650" y="34836"/>
              </a:cxn>
              <a:cxn ang="0">
                <a:pos x="201812" y="34836"/>
              </a:cxn>
              <a:cxn ang="0">
                <a:pos x="267305" y="54771"/>
              </a:cxn>
              <a:cxn ang="0">
                <a:pos x="253650" y="34836"/>
              </a:cxn>
            </a:cxnLst>
            <a:rect l="0" t="0" r="r" b="b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6" name="object 57"/>
          <p:cNvSpPr>
            <a:spLocks/>
          </p:cNvSpPr>
          <p:nvPr/>
        </p:nvSpPr>
        <p:spPr bwMode="auto">
          <a:xfrm>
            <a:off x="3957638" y="3170238"/>
            <a:ext cx="268287" cy="100012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51" y="98688"/>
              </a:cxn>
              <a:cxn ang="0">
                <a:pos x="211126" y="98688"/>
              </a:cxn>
              <a:cxn ang="0">
                <a:pos x="136055" y="78950"/>
              </a:cxn>
              <a:cxn ang="0">
                <a:pos x="171878" y="64147"/>
              </a:cxn>
              <a:cxn ang="0">
                <a:pos x="70397" y="64147"/>
              </a:cxn>
              <a:cxn ang="0">
                <a:pos x="0" y="44409"/>
              </a:cxn>
              <a:cxn ang="0">
                <a:pos x="211126" y="0"/>
              </a:cxn>
              <a:cxn ang="0">
                <a:pos x="70397" y="64147"/>
              </a:cxn>
              <a:cxn ang="0">
                <a:pos x="171878" y="64147"/>
              </a:cxn>
              <a:cxn ang="0">
                <a:pos x="267404" y="24672"/>
              </a:cxn>
              <a:cxn ang="0">
                <a:pos x="211126" y="0"/>
              </a:cxn>
            </a:cxnLst>
            <a:rect l="0" t="0" r="r" b="b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7" name="object 58"/>
          <p:cNvSpPr>
            <a:spLocks/>
          </p:cNvSpPr>
          <p:nvPr/>
        </p:nvSpPr>
        <p:spPr bwMode="auto">
          <a:xfrm>
            <a:off x="3957638" y="3170238"/>
            <a:ext cx="268287" cy="100012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51" y="98688"/>
              </a:cxn>
              <a:cxn ang="0">
                <a:pos x="211126" y="98688"/>
              </a:cxn>
              <a:cxn ang="0">
                <a:pos x="136055" y="78950"/>
              </a:cxn>
              <a:cxn ang="0">
                <a:pos x="171878" y="64147"/>
              </a:cxn>
              <a:cxn ang="0">
                <a:pos x="70397" y="64147"/>
              </a:cxn>
              <a:cxn ang="0">
                <a:pos x="0" y="44409"/>
              </a:cxn>
              <a:cxn ang="0">
                <a:pos x="211126" y="0"/>
              </a:cxn>
              <a:cxn ang="0">
                <a:pos x="70397" y="64147"/>
              </a:cxn>
              <a:cxn ang="0">
                <a:pos x="171878" y="64147"/>
              </a:cxn>
              <a:cxn ang="0">
                <a:pos x="267404" y="24672"/>
              </a:cxn>
              <a:cxn ang="0">
                <a:pos x="211126" y="0"/>
              </a:cxn>
            </a:cxnLst>
            <a:rect l="0" t="0" r="r" b="b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8" name="object 59"/>
          <p:cNvSpPr>
            <a:spLocks/>
          </p:cNvSpPr>
          <p:nvPr/>
        </p:nvSpPr>
        <p:spPr bwMode="auto">
          <a:xfrm>
            <a:off x="3978275" y="3055938"/>
            <a:ext cx="260350" cy="93662"/>
          </a:xfrm>
          <a:custGeom>
            <a:avLst/>
            <a:gdLst/>
            <a:ahLst/>
            <a:cxnLst>
              <a:cxn ang="0">
                <a:pos x="55554" y="0"/>
              </a:cxn>
              <a:cxn ang="0">
                <a:pos x="0" y="24902"/>
              </a:cxn>
              <a:cxn ang="0">
                <a:pos x="129604" y="79641"/>
              </a:cxn>
              <a:cxn ang="0">
                <a:pos x="60194" y="94576"/>
              </a:cxn>
              <a:cxn ang="0">
                <a:pos x="226792" y="94576"/>
              </a:cxn>
              <a:cxn ang="0">
                <a:pos x="249459" y="59739"/>
              </a:cxn>
              <a:cxn ang="0">
                <a:pos x="199014" y="59739"/>
              </a:cxn>
              <a:cxn ang="0">
                <a:pos x="55554" y="0"/>
              </a:cxn>
              <a:cxn ang="0">
                <a:pos x="259176" y="44804"/>
              </a:cxn>
              <a:cxn ang="0">
                <a:pos x="199014" y="59739"/>
              </a:cxn>
              <a:cxn ang="0">
                <a:pos x="249459" y="59739"/>
              </a:cxn>
              <a:cxn ang="0">
                <a:pos x="259176" y="44804"/>
              </a:cxn>
            </a:cxnLst>
            <a:rect l="0" t="0" r="r" b="b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39" name="object 60"/>
          <p:cNvSpPr>
            <a:spLocks/>
          </p:cNvSpPr>
          <p:nvPr/>
        </p:nvSpPr>
        <p:spPr bwMode="auto">
          <a:xfrm>
            <a:off x="3978275" y="3055938"/>
            <a:ext cx="260350" cy="93662"/>
          </a:xfrm>
          <a:custGeom>
            <a:avLst/>
            <a:gdLst/>
            <a:ahLst/>
            <a:cxnLst>
              <a:cxn ang="0">
                <a:pos x="55554" y="0"/>
              </a:cxn>
              <a:cxn ang="0">
                <a:pos x="0" y="24902"/>
              </a:cxn>
              <a:cxn ang="0">
                <a:pos x="129604" y="79641"/>
              </a:cxn>
              <a:cxn ang="0">
                <a:pos x="60194" y="94576"/>
              </a:cxn>
              <a:cxn ang="0">
                <a:pos x="226792" y="94576"/>
              </a:cxn>
              <a:cxn ang="0">
                <a:pos x="249459" y="59739"/>
              </a:cxn>
              <a:cxn ang="0">
                <a:pos x="199014" y="59739"/>
              </a:cxn>
              <a:cxn ang="0">
                <a:pos x="55554" y="0"/>
              </a:cxn>
              <a:cxn ang="0">
                <a:pos x="259176" y="44804"/>
              </a:cxn>
              <a:cxn ang="0">
                <a:pos x="199014" y="59739"/>
              </a:cxn>
              <a:cxn ang="0">
                <a:pos x="249459" y="59739"/>
              </a:cxn>
              <a:cxn ang="0">
                <a:pos x="259176" y="44804"/>
              </a:cxn>
            </a:cxnLst>
            <a:rect l="0" t="0" r="r" b="b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0" name="object 61"/>
          <p:cNvSpPr>
            <a:spLocks/>
          </p:cNvSpPr>
          <p:nvPr/>
        </p:nvSpPr>
        <p:spPr bwMode="auto">
          <a:xfrm>
            <a:off x="4237038" y="3182938"/>
            <a:ext cx="268287" cy="95250"/>
          </a:xfrm>
          <a:custGeom>
            <a:avLst/>
            <a:gdLst/>
            <a:ahLst/>
            <a:cxnLst>
              <a:cxn ang="0">
                <a:pos x="171960" y="29869"/>
              </a:cxn>
              <a:cxn ang="0">
                <a:pos x="70397" y="29869"/>
              </a:cxn>
              <a:cxn ang="0">
                <a:pos x="211192" y="94576"/>
              </a:cxn>
              <a:cxn ang="0">
                <a:pos x="267470" y="69706"/>
              </a:cxn>
              <a:cxn ang="0">
                <a:pos x="171960" y="29869"/>
              </a:cxn>
              <a:cxn ang="0">
                <a:pos x="211192" y="0"/>
              </a:cxn>
              <a:cxn ang="0">
                <a:pos x="37551" y="0"/>
              </a:cxn>
              <a:cxn ang="0">
                <a:pos x="0" y="49771"/>
              </a:cxn>
              <a:cxn ang="0">
                <a:pos x="70397" y="29869"/>
              </a:cxn>
              <a:cxn ang="0">
                <a:pos x="171960" y="29869"/>
              </a:cxn>
              <a:cxn ang="0">
                <a:pos x="136154" y="14934"/>
              </a:cxn>
              <a:cxn ang="0">
                <a:pos x="211192" y="0"/>
              </a:cxn>
            </a:cxnLst>
            <a:rect l="0" t="0" r="r" b="b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1" name="object 62"/>
          <p:cNvSpPr>
            <a:spLocks/>
          </p:cNvSpPr>
          <p:nvPr/>
        </p:nvSpPr>
        <p:spPr bwMode="auto">
          <a:xfrm>
            <a:off x="4237038" y="3182938"/>
            <a:ext cx="268287" cy="95250"/>
          </a:xfrm>
          <a:custGeom>
            <a:avLst/>
            <a:gdLst/>
            <a:ahLst/>
            <a:cxnLst>
              <a:cxn ang="0">
                <a:pos x="171960" y="29869"/>
              </a:cxn>
              <a:cxn ang="0">
                <a:pos x="70397" y="29869"/>
              </a:cxn>
              <a:cxn ang="0">
                <a:pos x="211192" y="94576"/>
              </a:cxn>
              <a:cxn ang="0">
                <a:pos x="267470" y="69706"/>
              </a:cxn>
              <a:cxn ang="0">
                <a:pos x="171960" y="29869"/>
              </a:cxn>
              <a:cxn ang="0">
                <a:pos x="211192" y="0"/>
              </a:cxn>
              <a:cxn ang="0">
                <a:pos x="37551" y="0"/>
              </a:cxn>
              <a:cxn ang="0">
                <a:pos x="0" y="49771"/>
              </a:cxn>
              <a:cxn ang="0">
                <a:pos x="70397" y="29869"/>
              </a:cxn>
              <a:cxn ang="0">
                <a:pos x="171960" y="29869"/>
              </a:cxn>
              <a:cxn ang="0">
                <a:pos x="136154" y="14934"/>
              </a:cxn>
              <a:cxn ang="0">
                <a:pos x="211192" y="0"/>
              </a:cxn>
            </a:cxnLst>
            <a:rect l="0" t="0" r="r" b="b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2" name="object 63"/>
          <p:cNvSpPr>
            <a:spLocks/>
          </p:cNvSpPr>
          <p:nvPr/>
        </p:nvSpPr>
        <p:spPr bwMode="auto">
          <a:xfrm>
            <a:off x="4254500" y="3063875"/>
            <a:ext cx="266700" cy="95250"/>
          </a:xfrm>
          <a:custGeom>
            <a:avLst/>
            <a:gdLst/>
            <a:ahLst/>
            <a:cxnLst>
              <a:cxn ang="0">
                <a:pos x="229951" y="0"/>
              </a:cxn>
              <a:cxn ang="0">
                <a:pos x="60984" y="0"/>
              </a:cxn>
              <a:cxn ang="0">
                <a:pos x="131217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647" y="34836"/>
              </a:cxn>
              <a:cxn ang="0">
                <a:pos x="253814" y="34836"/>
              </a:cxn>
              <a:cxn ang="0">
                <a:pos x="229951" y="0"/>
              </a:cxn>
              <a:cxn ang="0">
                <a:pos x="253814" y="34836"/>
              </a:cxn>
              <a:cxn ang="0">
                <a:pos x="201647" y="34836"/>
              </a:cxn>
              <a:cxn ang="0">
                <a:pos x="267470" y="54771"/>
              </a:cxn>
              <a:cxn ang="0">
                <a:pos x="253814" y="34836"/>
              </a:cxn>
            </a:cxnLst>
            <a:rect l="0" t="0" r="r" b="b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3" name="object 64"/>
          <p:cNvSpPr>
            <a:spLocks/>
          </p:cNvSpPr>
          <p:nvPr/>
        </p:nvSpPr>
        <p:spPr bwMode="auto">
          <a:xfrm>
            <a:off x="4254500" y="3063875"/>
            <a:ext cx="266700" cy="95250"/>
          </a:xfrm>
          <a:custGeom>
            <a:avLst/>
            <a:gdLst/>
            <a:ahLst/>
            <a:cxnLst>
              <a:cxn ang="0">
                <a:pos x="229951" y="0"/>
              </a:cxn>
              <a:cxn ang="0">
                <a:pos x="60984" y="0"/>
              </a:cxn>
              <a:cxn ang="0">
                <a:pos x="131217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647" y="34836"/>
              </a:cxn>
              <a:cxn ang="0">
                <a:pos x="253814" y="34836"/>
              </a:cxn>
              <a:cxn ang="0">
                <a:pos x="229951" y="0"/>
              </a:cxn>
              <a:cxn ang="0">
                <a:pos x="253814" y="34836"/>
              </a:cxn>
              <a:cxn ang="0">
                <a:pos x="201647" y="34836"/>
              </a:cxn>
              <a:cxn ang="0">
                <a:pos x="267470" y="54771"/>
              </a:cxn>
              <a:cxn ang="0">
                <a:pos x="253814" y="34836"/>
              </a:cxn>
            </a:cxnLst>
            <a:rect l="0" t="0" r="r" b="b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4" name="object 65"/>
          <p:cNvSpPr>
            <a:spLocks/>
          </p:cNvSpPr>
          <p:nvPr/>
        </p:nvSpPr>
        <p:spPr bwMode="auto">
          <a:xfrm>
            <a:off x="3962400" y="3178175"/>
            <a:ext cx="266700" cy="100013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51" y="98688"/>
              </a:cxn>
              <a:cxn ang="0">
                <a:pos x="211126" y="98688"/>
              </a:cxn>
              <a:cxn ang="0">
                <a:pos x="136055" y="74016"/>
              </a:cxn>
              <a:cxn ang="0">
                <a:pos x="171878" y="59212"/>
              </a:cxn>
              <a:cxn ang="0">
                <a:pos x="70397" y="59212"/>
              </a:cxn>
              <a:cxn ang="0">
                <a:pos x="0" y="39475"/>
              </a:cxn>
              <a:cxn ang="0">
                <a:pos x="211126" y="0"/>
              </a:cxn>
              <a:cxn ang="0">
                <a:pos x="70397" y="59212"/>
              </a:cxn>
              <a:cxn ang="0">
                <a:pos x="171878" y="59212"/>
              </a:cxn>
              <a:cxn ang="0">
                <a:pos x="267404" y="19737"/>
              </a:cxn>
              <a:cxn ang="0">
                <a:pos x="211126" y="0"/>
              </a:cxn>
            </a:cxnLst>
            <a:rect l="0" t="0" r="r" b="b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5" name="object 66"/>
          <p:cNvSpPr>
            <a:spLocks/>
          </p:cNvSpPr>
          <p:nvPr/>
        </p:nvSpPr>
        <p:spPr bwMode="auto">
          <a:xfrm>
            <a:off x="3962400" y="3178175"/>
            <a:ext cx="266700" cy="100013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51" y="98688"/>
              </a:cxn>
              <a:cxn ang="0">
                <a:pos x="211126" y="98688"/>
              </a:cxn>
              <a:cxn ang="0">
                <a:pos x="136055" y="74016"/>
              </a:cxn>
              <a:cxn ang="0">
                <a:pos x="171878" y="59212"/>
              </a:cxn>
              <a:cxn ang="0">
                <a:pos x="70397" y="59212"/>
              </a:cxn>
              <a:cxn ang="0">
                <a:pos x="0" y="39475"/>
              </a:cxn>
              <a:cxn ang="0">
                <a:pos x="211126" y="0"/>
              </a:cxn>
              <a:cxn ang="0">
                <a:pos x="70397" y="59212"/>
              </a:cxn>
              <a:cxn ang="0">
                <a:pos x="171878" y="59212"/>
              </a:cxn>
              <a:cxn ang="0">
                <a:pos x="267404" y="19737"/>
              </a:cxn>
              <a:cxn ang="0">
                <a:pos x="211126" y="0"/>
              </a:cxn>
            </a:cxnLst>
            <a:rect l="0" t="0" r="r" b="b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6" name="object 67"/>
          <p:cNvSpPr>
            <a:spLocks/>
          </p:cNvSpPr>
          <p:nvPr/>
        </p:nvSpPr>
        <p:spPr bwMode="auto">
          <a:xfrm>
            <a:off x="3983038" y="3059113"/>
            <a:ext cx="263525" cy="95250"/>
          </a:xfrm>
          <a:custGeom>
            <a:avLst/>
            <a:gdLst/>
            <a:ahLst/>
            <a:cxnLst>
              <a:cxn ang="0">
                <a:pos x="55455" y="0"/>
              </a:cxn>
              <a:cxn ang="0">
                <a:pos x="0" y="24902"/>
              </a:cxn>
              <a:cxn ang="0">
                <a:pos x="129341" y="79641"/>
              </a:cxn>
              <a:cxn ang="0">
                <a:pos x="60063" y="94576"/>
              </a:cxn>
              <a:cxn ang="0">
                <a:pos x="226364" y="94576"/>
              </a:cxn>
              <a:cxn ang="0">
                <a:pos x="252210" y="59739"/>
              </a:cxn>
              <a:cxn ang="0">
                <a:pos x="198619" y="59739"/>
              </a:cxn>
              <a:cxn ang="0">
                <a:pos x="55455" y="0"/>
              </a:cxn>
              <a:cxn ang="0">
                <a:pos x="263290" y="44804"/>
              </a:cxn>
              <a:cxn ang="0">
                <a:pos x="198619" y="59739"/>
              </a:cxn>
              <a:cxn ang="0">
                <a:pos x="252210" y="59739"/>
              </a:cxn>
              <a:cxn ang="0">
                <a:pos x="263290" y="44804"/>
              </a:cxn>
            </a:cxnLst>
            <a:rect l="0" t="0" r="r" b="b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7" name="object 68"/>
          <p:cNvSpPr>
            <a:spLocks/>
          </p:cNvSpPr>
          <p:nvPr/>
        </p:nvSpPr>
        <p:spPr bwMode="auto">
          <a:xfrm>
            <a:off x="3983038" y="3059113"/>
            <a:ext cx="263525" cy="95250"/>
          </a:xfrm>
          <a:custGeom>
            <a:avLst/>
            <a:gdLst/>
            <a:ahLst/>
            <a:cxnLst>
              <a:cxn ang="0">
                <a:pos x="55455" y="0"/>
              </a:cxn>
              <a:cxn ang="0">
                <a:pos x="0" y="24902"/>
              </a:cxn>
              <a:cxn ang="0">
                <a:pos x="129341" y="79641"/>
              </a:cxn>
              <a:cxn ang="0">
                <a:pos x="60063" y="94576"/>
              </a:cxn>
              <a:cxn ang="0">
                <a:pos x="226364" y="94576"/>
              </a:cxn>
              <a:cxn ang="0">
                <a:pos x="252210" y="59739"/>
              </a:cxn>
              <a:cxn ang="0">
                <a:pos x="198619" y="59739"/>
              </a:cxn>
              <a:cxn ang="0">
                <a:pos x="55455" y="0"/>
              </a:cxn>
              <a:cxn ang="0">
                <a:pos x="263290" y="44804"/>
              </a:cxn>
              <a:cxn ang="0">
                <a:pos x="198619" y="59739"/>
              </a:cxn>
              <a:cxn ang="0">
                <a:pos x="252210" y="59739"/>
              </a:cxn>
              <a:cxn ang="0">
                <a:pos x="263290" y="44804"/>
              </a:cxn>
            </a:cxnLst>
            <a:rect l="0" t="0" r="r" b="b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8" name="object 69"/>
          <p:cNvSpPr>
            <a:spLocks/>
          </p:cNvSpPr>
          <p:nvPr/>
        </p:nvSpPr>
        <p:spPr bwMode="auto">
          <a:xfrm>
            <a:off x="4244975" y="3187700"/>
            <a:ext cx="263525" cy="93663"/>
          </a:xfrm>
          <a:custGeom>
            <a:avLst/>
            <a:gdLst/>
            <a:ahLst/>
            <a:cxnLst>
              <a:cxn ang="0">
                <a:pos x="167442" y="29869"/>
              </a:cxn>
              <a:cxn ang="0">
                <a:pos x="65822" y="29869"/>
              </a:cxn>
              <a:cxn ang="0">
                <a:pos x="206913" y="94576"/>
              </a:cxn>
              <a:cxn ang="0">
                <a:pos x="263192" y="69706"/>
              </a:cxn>
              <a:cxn ang="0">
                <a:pos x="167442" y="29869"/>
              </a:cxn>
              <a:cxn ang="0">
                <a:pos x="206913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442" y="29869"/>
              </a:cxn>
              <a:cxn ang="0">
                <a:pos x="131546" y="14934"/>
              </a:cxn>
              <a:cxn ang="0">
                <a:pos x="206913" y="0"/>
              </a:cxn>
            </a:cxnLst>
            <a:rect l="0" t="0" r="r" b="b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49" name="object 70"/>
          <p:cNvSpPr>
            <a:spLocks/>
          </p:cNvSpPr>
          <p:nvPr/>
        </p:nvSpPr>
        <p:spPr bwMode="auto">
          <a:xfrm>
            <a:off x="4244975" y="3187700"/>
            <a:ext cx="263525" cy="93663"/>
          </a:xfrm>
          <a:custGeom>
            <a:avLst/>
            <a:gdLst/>
            <a:ahLst/>
            <a:cxnLst>
              <a:cxn ang="0">
                <a:pos x="167442" y="29869"/>
              </a:cxn>
              <a:cxn ang="0">
                <a:pos x="65822" y="29869"/>
              </a:cxn>
              <a:cxn ang="0">
                <a:pos x="206913" y="94576"/>
              </a:cxn>
              <a:cxn ang="0">
                <a:pos x="263192" y="69706"/>
              </a:cxn>
              <a:cxn ang="0">
                <a:pos x="167442" y="29869"/>
              </a:cxn>
              <a:cxn ang="0">
                <a:pos x="206913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442" y="29869"/>
              </a:cxn>
              <a:cxn ang="0">
                <a:pos x="131546" y="14934"/>
              </a:cxn>
              <a:cxn ang="0">
                <a:pos x="206913" y="0"/>
              </a:cxn>
            </a:cxnLst>
            <a:rect l="0" t="0" r="r" b="b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0" name="object 71"/>
          <p:cNvSpPr>
            <a:spLocks/>
          </p:cNvSpPr>
          <p:nvPr/>
        </p:nvSpPr>
        <p:spPr bwMode="auto">
          <a:xfrm>
            <a:off x="3838575" y="3167063"/>
            <a:ext cx="47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3" y="209712"/>
              </a:cxn>
            </a:cxnLst>
            <a:rect l="0" t="0" r="r" b="b"/>
            <a:pathLst>
              <a:path w="4445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1" name="object 72"/>
          <p:cNvSpPr>
            <a:spLocks/>
          </p:cNvSpPr>
          <p:nvPr/>
        </p:nvSpPr>
        <p:spPr bwMode="auto">
          <a:xfrm>
            <a:off x="4645025" y="3167063"/>
            <a:ext cx="47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49" y="209712"/>
              </a:cxn>
            </a:cxnLst>
            <a:rect l="0" t="0" r="r" b="b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2" name="object 73"/>
          <p:cNvSpPr>
            <a:spLocks/>
          </p:cNvSpPr>
          <p:nvPr/>
        </p:nvSpPr>
        <p:spPr bwMode="auto">
          <a:xfrm>
            <a:off x="3805238" y="5416550"/>
            <a:ext cx="811212" cy="295275"/>
          </a:xfrm>
          <a:custGeom>
            <a:avLst/>
            <a:gdLst/>
            <a:ahLst/>
            <a:cxnLst>
              <a:cxn ang="0">
                <a:pos x="405237" y="0"/>
              </a:cxn>
              <a:cxn ang="0">
                <a:pos x="339508" y="1937"/>
              </a:cxn>
              <a:cxn ang="0">
                <a:pos x="277154" y="7547"/>
              </a:cxn>
              <a:cxn ang="0">
                <a:pos x="219011" y="16524"/>
              </a:cxn>
              <a:cxn ang="0">
                <a:pos x="165913" y="28564"/>
              </a:cxn>
              <a:cxn ang="0">
                <a:pos x="118694" y="43361"/>
              </a:cxn>
              <a:cxn ang="0">
                <a:pos x="78189" y="60610"/>
              </a:cxn>
              <a:cxn ang="0">
                <a:pos x="45233" y="80007"/>
              </a:cxn>
              <a:cxn ang="0">
                <a:pos x="5304" y="124022"/>
              </a:cxn>
              <a:cxn ang="0">
                <a:pos x="0" y="148032"/>
              </a:cxn>
              <a:cxn ang="0">
                <a:pos x="5304" y="172049"/>
              </a:cxn>
              <a:cxn ang="0">
                <a:pos x="45233" y="216072"/>
              </a:cxn>
              <a:cxn ang="0">
                <a:pos x="78189" y="235468"/>
              </a:cxn>
              <a:cxn ang="0">
                <a:pos x="118694" y="252715"/>
              </a:cxn>
              <a:cxn ang="0">
                <a:pos x="165913" y="267509"/>
              </a:cxn>
              <a:cxn ang="0">
                <a:pos x="219011" y="279546"/>
              </a:cxn>
              <a:cxn ang="0">
                <a:pos x="277154" y="288520"/>
              </a:cxn>
              <a:cxn ang="0">
                <a:pos x="339508" y="294127"/>
              </a:cxn>
              <a:cxn ang="0">
                <a:pos x="405237" y="296064"/>
              </a:cxn>
              <a:cxn ang="0">
                <a:pos x="470955" y="294127"/>
              </a:cxn>
              <a:cxn ang="0">
                <a:pos x="533293" y="288520"/>
              </a:cxn>
              <a:cxn ang="0">
                <a:pos x="591420" y="279546"/>
              </a:cxn>
              <a:cxn ang="0">
                <a:pos x="644500" y="267509"/>
              </a:cxn>
              <a:cxn ang="0">
                <a:pos x="691701" y="252715"/>
              </a:cxn>
              <a:cxn ang="0">
                <a:pos x="732190" y="235468"/>
              </a:cxn>
              <a:cxn ang="0">
                <a:pos x="765131" y="216072"/>
              </a:cxn>
              <a:cxn ang="0">
                <a:pos x="805041" y="172049"/>
              </a:cxn>
              <a:cxn ang="0">
                <a:pos x="810343" y="148032"/>
              </a:cxn>
              <a:cxn ang="0">
                <a:pos x="805041" y="124022"/>
              </a:cxn>
              <a:cxn ang="0">
                <a:pos x="765131" y="80007"/>
              </a:cxn>
              <a:cxn ang="0">
                <a:pos x="732190" y="60610"/>
              </a:cxn>
              <a:cxn ang="0">
                <a:pos x="691701" y="43361"/>
              </a:cxn>
              <a:cxn ang="0">
                <a:pos x="644500" y="28564"/>
              </a:cxn>
              <a:cxn ang="0">
                <a:pos x="591420" y="16524"/>
              </a:cxn>
              <a:cxn ang="0">
                <a:pos x="533293" y="7547"/>
              </a:cxn>
              <a:cxn ang="0">
                <a:pos x="470955" y="1937"/>
              </a:cxn>
              <a:cxn ang="0">
                <a:pos x="405237" y="0"/>
              </a:cxn>
            </a:cxnLst>
            <a:rect l="0" t="0" r="r" b="b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3" name="object 74"/>
          <p:cNvSpPr>
            <a:spLocks/>
          </p:cNvSpPr>
          <p:nvPr/>
        </p:nvSpPr>
        <p:spPr bwMode="auto">
          <a:xfrm>
            <a:off x="3805238" y="5416550"/>
            <a:ext cx="811212" cy="295275"/>
          </a:xfrm>
          <a:custGeom>
            <a:avLst/>
            <a:gdLst/>
            <a:ahLst/>
            <a:cxnLst>
              <a:cxn ang="0">
                <a:pos x="405237" y="0"/>
              </a:cxn>
              <a:cxn ang="0">
                <a:pos x="339508" y="1937"/>
              </a:cxn>
              <a:cxn ang="0">
                <a:pos x="277154" y="7547"/>
              </a:cxn>
              <a:cxn ang="0">
                <a:pos x="219011" y="16524"/>
              </a:cxn>
              <a:cxn ang="0">
                <a:pos x="165913" y="28564"/>
              </a:cxn>
              <a:cxn ang="0">
                <a:pos x="118694" y="43361"/>
              </a:cxn>
              <a:cxn ang="0">
                <a:pos x="78189" y="60610"/>
              </a:cxn>
              <a:cxn ang="0">
                <a:pos x="45233" y="80007"/>
              </a:cxn>
              <a:cxn ang="0">
                <a:pos x="5304" y="124022"/>
              </a:cxn>
              <a:cxn ang="0">
                <a:pos x="0" y="148032"/>
              </a:cxn>
              <a:cxn ang="0">
                <a:pos x="5304" y="172049"/>
              </a:cxn>
              <a:cxn ang="0">
                <a:pos x="45233" y="216072"/>
              </a:cxn>
              <a:cxn ang="0">
                <a:pos x="78189" y="235468"/>
              </a:cxn>
              <a:cxn ang="0">
                <a:pos x="118694" y="252715"/>
              </a:cxn>
              <a:cxn ang="0">
                <a:pos x="165913" y="267509"/>
              </a:cxn>
              <a:cxn ang="0">
                <a:pos x="219011" y="279546"/>
              </a:cxn>
              <a:cxn ang="0">
                <a:pos x="277154" y="288520"/>
              </a:cxn>
              <a:cxn ang="0">
                <a:pos x="339508" y="294127"/>
              </a:cxn>
              <a:cxn ang="0">
                <a:pos x="405237" y="296064"/>
              </a:cxn>
              <a:cxn ang="0">
                <a:pos x="470955" y="294127"/>
              </a:cxn>
              <a:cxn ang="0">
                <a:pos x="533293" y="288520"/>
              </a:cxn>
              <a:cxn ang="0">
                <a:pos x="591420" y="279546"/>
              </a:cxn>
              <a:cxn ang="0">
                <a:pos x="644500" y="267509"/>
              </a:cxn>
              <a:cxn ang="0">
                <a:pos x="691701" y="252715"/>
              </a:cxn>
              <a:cxn ang="0">
                <a:pos x="732190" y="235468"/>
              </a:cxn>
              <a:cxn ang="0">
                <a:pos x="765131" y="216072"/>
              </a:cxn>
              <a:cxn ang="0">
                <a:pos x="805041" y="172049"/>
              </a:cxn>
              <a:cxn ang="0">
                <a:pos x="810343" y="148032"/>
              </a:cxn>
              <a:cxn ang="0">
                <a:pos x="805041" y="124022"/>
              </a:cxn>
              <a:cxn ang="0">
                <a:pos x="765131" y="80007"/>
              </a:cxn>
              <a:cxn ang="0">
                <a:pos x="732190" y="60610"/>
              </a:cxn>
              <a:cxn ang="0">
                <a:pos x="691701" y="43361"/>
              </a:cxn>
              <a:cxn ang="0">
                <a:pos x="644500" y="28564"/>
              </a:cxn>
              <a:cxn ang="0">
                <a:pos x="591420" y="16524"/>
              </a:cxn>
              <a:cxn ang="0">
                <a:pos x="533293" y="7547"/>
              </a:cxn>
              <a:cxn ang="0">
                <a:pos x="470955" y="1937"/>
              </a:cxn>
              <a:cxn ang="0">
                <a:pos x="405237" y="0"/>
              </a:cxn>
            </a:cxnLst>
            <a:rect l="0" t="0" r="r" b="b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4" name="object 75"/>
          <p:cNvSpPr>
            <a:spLocks/>
          </p:cNvSpPr>
          <p:nvPr/>
        </p:nvSpPr>
        <p:spPr bwMode="auto">
          <a:xfrm>
            <a:off x="3805238" y="5210175"/>
            <a:ext cx="811212" cy="296863"/>
          </a:xfrm>
          <a:custGeom>
            <a:avLst/>
            <a:gdLst/>
            <a:ahLst/>
            <a:cxnLst>
              <a:cxn ang="0">
                <a:pos x="405237" y="0"/>
              </a:cxn>
              <a:cxn ang="0">
                <a:pos x="339508" y="1937"/>
              </a:cxn>
              <a:cxn ang="0">
                <a:pos x="277154" y="7547"/>
              </a:cxn>
              <a:cxn ang="0">
                <a:pos x="219011" y="16524"/>
              </a:cxn>
              <a:cxn ang="0">
                <a:pos x="165913" y="28564"/>
              </a:cxn>
              <a:cxn ang="0">
                <a:pos x="118694" y="43361"/>
              </a:cxn>
              <a:cxn ang="0">
                <a:pos x="78189" y="60610"/>
              </a:cxn>
              <a:cxn ang="0">
                <a:pos x="45233" y="80007"/>
              </a:cxn>
              <a:cxn ang="0">
                <a:pos x="5304" y="124022"/>
              </a:cxn>
              <a:cxn ang="0">
                <a:pos x="0" y="148032"/>
              </a:cxn>
              <a:cxn ang="0">
                <a:pos x="5304" y="172049"/>
              </a:cxn>
              <a:cxn ang="0">
                <a:pos x="45233" y="216072"/>
              </a:cxn>
              <a:cxn ang="0">
                <a:pos x="78189" y="235468"/>
              </a:cxn>
              <a:cxn ang="0">
                <a:pos x="118694" y="252715"/>
              </a:cxn>
              <a:cxn ang="0">
                <a:pos x="165913" y="267509"/>
              </a:cxn>
              <a:cxn ang="0">
                <a:pos x="219011" y="279546"/>
              </a:cxn>
              <a:cxn ang="0">
                <a:pos x="277154" y="288520"/>
              </a:cxn>
              <a:cxn ang="0">
                <a:pos x="339508" y="294127"/>
              </a:cxn>
              <a:cxn ang="0">
                <a:pos x="405237" y="296064"/>
              </a:cxn>
              <a:cxn ang="0">
                <a:pos x="470955" y="294127"/>
              </a:cxn>
              <a:cxn ang="0">
                <a:pos x="533293" y="288520"/>
              </a:cxn>
              <a:cxn ang="0">
                <a:pos x="591420" y="279546"/>
              </a:cxn>
              <a:cxn ang="0">
                <a:pos x="644500" y="267509"/>
              </a:cxn>
              <a:cxn ang="0">
                <a:pos x="691701" y="252715"/>
              </a:cxn>
              <a:cxn ang="0">
                <a:pos x="732190" y="235468"/>
              </a:cxn>
              <a:cxn ang="0">
                <a:pos x="765131" y="216072"/>
              </a:cxn>
              <a:cxn ang="0">
                <a:pos x="805041" y="172049"/>
              </a:cxn>
              <a:cxn ang="0">
                <a:pos x="810343" y="148032"/>
              </a:cxn>
              <a:cxn ang="0">
                <a:pos x="805041" y="124022"/>
              </a:cxn>
              <a:cxn ang="0">
                <a:pos x="765131" y="80007"/>
              </a:cxn>
              <a:cxn ang="0">
                <a:pos x="732190" y="60610"/>
              </a:cxn>
              <a:cxn ang="0">
                <a:pos x="691701" y="43361"/>
              </a:cxn>
              <a:cxn ang="0">
                <a:pos x="644500" y="28564"/>
              </a:cxn>
              <a:cxn ang="0">
                <a:pos x="591420" y="16524"/>
              </a:cxn>
              <a:cxn ang="0">
                <a:pos x="533293" y="7547"/>
              </a:cxn>
              <a:cxn ang="0">
                <a:pos x="470955" y="1937"/>
              </a:cxn>
              <a:cxn ang="0">
                <a:pos x="405237" y="0"/>
              </a:cxn>
            </a:cxnLst>
            <a:rect l="0" t="0" r="r" b="b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5" name="object 76"/>
          <p:cNvSpPr>
            <a:spLocks/>
          </p:cNvSpPr>
          <p:nvPr/>
        </p:nvSpPr>
        <p:spPr bwMode="auto">
          <a:xfrm>
            <a:off x="3805238" y="5210175"/>
            <a:ext cx="811212" cy="296863"/>
          </a:xfrm>
          <a:custGeom>
            <a:avLst/>
            <a:gdLst/>
            <a:ahLst/>
            <a:cxnLst>
              <a:cxn ang="0">
                <a:pos x="405237" y="0"/>
              </a:cxn>
              <a:cxn ang="0">
                <a:pos x="339508" y="1937"/>
              </a:cxn>
              <a:cxn ang="0">
                <a:pos x="277154" y="7547"/>
              </a:cxn>
              <a:cxn ang="0">
                <a:pos x="219011" y="16524"/>
              </a:cxn>
              <a:cxn ang="0">
                <a:pos x="165913" y="28564"/>
              </a:cxn>
              <a:cxn ang="0">
                <a:pos x="118694" y="43361"/>
              </a:cxn>
              <a:cxn ang="0">
                <a:pos x="78189" y="60610"/>
              </a:cxn>
              <a:cxn ang="0">
                <a:pos x="45233" y="80007"/>
              </a:cxn>
              <a:cxn ang="0">
                <a:pos x="5304" y="124022"/>
              </a:cxn>
              <a:cxn ang="0">
                <a:pos x="0" y="148032"/>
              </a:cxn>
              <a:cxn ang="0">
                <a:pos x="5304" y="172049"/>
              </a:cxn>
              <a:cxn ang="0">
                <a:pos x="45233" y="216072"/>
              </a:cxn>
              <a:cxn ang="0">
                <a:pos x="78189" y="235468"/>
              </a:cxn>
              <a:cxn ang="0">
                <a:pos x="118694" y="252715"/>
              </a:cxn>
              <a:cxn ang="0">
                <a:pos x="165913" y="267509"/>
              </a:cxn>
              <a:cxn ang="0">
                <a:pos x="219011" y="279546"/>
              </a:cxn>
              <a:cxn ang="0">
                <a:pos x="277154" y="288520"/>
              </a:cxn>
              <a:cxn ang="0">
                <a:pos x="339508" y="294127"/>
              </a:cxn>
              <a:cxn ang="0">
                <a:pos x="405237" y="296064"/>
              </a:cxn>
              <a:cxn ang="0">
                <a:pos x="470955" y="294127"/>
              </a:cxn>
              <a:cxn ang="0">
                <a:pos x="533293" y="288520"/>
              </a:cxn>
              <a:cxn ang="0">
                <a:pos x="591420" y="279546"/>
              </a:cxn>
              <a:cxn ang="0">
                <a:pos x="644500" y="267509"/>
              </a:cxn>
              <a:cxn ang="0">
                <a:pos x="691701" y="252715"/>
              </a:cxn>
              <a:cxn ang="0">
                <a:pos x="732190" y="235468"/>
              </a:cxn>
              <a:cxn ang="0">
                <a:pos x="765131" y="216072"/>
              </a:cxn>
              <a:cxn ang="0">
                <a:pos x="805041" y="172049"/>
              </a:cxn>
              <a:cxn ang="0">
                <a:pos x="810343" y="148032"/>
              </a:cxn>
              <a:cxn ang="0">
                <a:pos x="805041" y="124022"/>
              </a:cxn>
              <a:cxn ang="0">
                <a:pos x="765131" y="80007"/>
              </a:cxn>
              <a:cxn ang="0">
                <a:pos x="732190" y="60610"/>
              </a:cxn>
              <a:cxn ang="0">
                <a:pos x="691701" y="43361"/>
              </a:cxn>
              <a:cxn ang="0">
                <a:pos x="644500" y="28564"/>
              </a:cxn>
              <a:cxn ang="0">
                <a:pos x="591420" y="16524"/>
              </a:cxn>
              <a:cxn ang="0">
                <a:pos x="533293" y="7547"/>
              </a:cxn>
              <a:cxn ang="0">
                <a:pos x="470955" y="1937"/>
              </a:cxn>
              <a:cxn ang="0">
                <a:pos x="405237" y="0"/>
              </a:cxn>
            </a:cxnLst>
            <a:rect l="0" t="0" r="r" b="b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6" name="object 77"/>
          <p:cNvSpPr>
            <a:spLocks/>
          </p:cNvSpPr>
          <p:nvPr/>
        </p:nvSpPr>
        <p:spPr bwMode="auto">
          <a:xfrm>
            <a:off x="4216400" y="5246688"/>
            <a:ext cx="268288" cy="95250"/>
          </a:xfrm>
          <a:custGeom>
            <a:avLst/>
            <a:gdLst/>
            <a:ahLst/>
            <a:cxnLst>
              <a:cxn ang="0">
                <a:pos x="229787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812" y="34836"/>
              </a:cxn>
              <a:cxn ang="0">
                <a:pos x="253650" y="34836"/>
              </a:cxn>
              <a:cxn ang="0">
                <a:pos x="229787" y="0"/>
              </a:cxn>
              <a:cxn ang="0">
                <a:pos x="253650" y="34836"/>
              </a:cxn>
              <a:cxn ang="0">
                <a:pos x="201812" y="34836"/>
              </a:cxn>
              <a:cxn ang="0">
                <a:pos x="267305" y="54771"/>
              </a:cxn>
              <a:cxn ang="0">
                <a:pos x="253650" y="34836"/>
              </a:cxn>
            </a:cxnLst>
            <a:rect l="0" t="0" r="r" b="b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7" name="object 78"/>
          <p:cNvSpPr>
            <a:spLocks/>
          </p:cNvSpPr>
          <p:nvPr/>
        </p:nvSpPr>
        <p:spPr bwMode="auto">
          <a:xfrm>
            <a:off x="4216400" y="5246688"/>
            <a:ext cx="268288" cy="95250"/>
          </a:xfrm>
          <a:custGeom>
            <a:avLst/>
            <a:gdLst/>
            <a:ahLst/>
            <a:cxnLst>
              <a:cxn ang="0">
                <a:pos x="229787" y="0"/>
              </a:cxn>
              <a:cxn ang="0">
                <a:pos x="60984" y="0"/>
              </a:cxn>
              <a:cxn ang="0">
                <a:pos x="131382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812" y="34836"/>
              </a:cxn>
              <a:cxn ang="0">
                <a:pos x="253650" y="34836"/>
              </a:cxn>
              <a:cxn ang="0">
                <a:pos x="229787" y="0"/>
              </a:cxn>
              <a:cxn ang="0">
                <a:pos x="253650" y="34836"/>
              </a:cxn>
              <a:cxn ang="0">
                <a:pos x="201812" y="34836"/>
              </a:cxn>
              <a:cxn ang="0">
                <a:pos x="267305" y="54771"/>
              </a:cxn>
              <a:cxn ang="0">
                <a:pos x="253650" y="34836"/>
              </a:cxn>
            </a:cxnLst>
            <a:rect l="0" t="0" r="r" b="b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8" name="object 79"/>
          <p:cNvSpPr>
            <a:spLocks/>
          </p:cNvSpPr>
          <p:nvPr/>
        </p:nvSpPr>
        <p:spPr bwMode="auto">
          <a:xfrm>
            <a:off x="3924300" y="5357813"/>
            <a:ext cx="268288" cy="100012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51" y="98688"/>
              </a:cxn>
              <a:cxn ang="0">
                <a:pos x="211126" y="98688"/>
              </a:cxn>
              <a:cxn ang="0">
                <a:pos x="136055" y="78950"/>
              </a:cxn>
              <a:cxn ang="0">
                <a:pos x="171878" y="64147"/>
              </a:cxn>
              <a:cxn ang="0">
                <a:pos x="70397" y="64147"/>
              </a:cxn>
              <a:cxn ang="0">
                <a:pos x="0" y="44409"/>
              </a:cxn>
              <a:cxn ang="0">
                <a:pos x="211126" y="0"/>
              </a:cxn>
              <a:cxn ang="0">
                <a:pos x="70397" y="64147"/>
              </a:cxn>
              <a:cxn ang="0">
                <a:pos x="171878" y="64147"/>
              </a:cxn>
              <a:cxn ang="0">
                <a:pos x="267404" y="24672"/>
              </a:cxn>
              <a:cxn ang="0">
                <a:pos x="211126" y="0"/>
              </a:cxn>
            </a:cxnLst>
            <a:rect l="0" t="0" r="r" b="b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9" name="object 80"/>
          <p:cNvSpPr>
            <a:spLocks/>
          </p:cNvSpPr>
          <p:nvPr/>
        </p:nvSpPr>
        <p:spPr bwMode="auto">
          <a:xfrm>
            <a:off x="3924300" y="5357813"/>
            <a:ext cx="268288" cy="100012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51" y="98688"/>
              </a:cxn>
              <a:cxn ang="0">
                <a:pos x="211126" y="98688"/>
              </a:cxn>
              <a:cxn ang="0">
                <a:pos x="136055" y="78950"/>
              </a:cxn>
              <a:cxn ang="0">
                <a:pos x="171878" y="64147"/>
              </a:cxn>
              <a:cxn ang="0">
                <a:pos x="70397" y="64147"/>
              </a:cxn>
              <a:cxn ang="0">
                <a:pos x="0" y="44409"/>
              </a:cxn>
              <a:cxn ang="0">
                <a:pos x="211126" y="0"/>
              </a:cxn>
              <a:cxn ang="0">
                <a:pos x="70397" y="64147"/>
              </a:cxn>
              <a:cxn ang="0">
                <a:pos x="171878" y="64147"/>
              </a:cxn>
              <a:cxn ang="0">
                <a:pos x="267404" y="24672"/>
              </a:cxn>
              <a:cxn ang="0">
                <a:pos x="211126" y="0"/>
              </a:cxn>
            </a:cxnLst>
            <a:rect l="0" t="0" r="r" b="b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0" name="object 81"/>
          <p:cNvSpPr>
            <a:spLocks/>
          </p:cNvSpPr>
          <p:nvPr/>
        </p:nvSpPr>
        <p:spPr bwMode="auto">
          <a:xfrm>
            <a:off x="3944938" y="5243513"/>
            <a:ext cx="260350" cy="93662"/>
          </a:xfrm>
          <a:custGeom>
            <a:avLst/>
            <a:gdLst/>
            <a:ahLst/>
            <a:cxnLst>
              <a:cxn ang="0">
                <a:pos x="55554" y="0"/>
              </a:cxn>
              <a:cxn ang="0">
                <a:pos x="0" y="24902"/>
              </a:cxn>
              <a:cxn ang="0">
                <a:pos x="129604" y="79641"/>
              </a:cxn>
              <a:cxn ang="0">
                <a:pos x="60194" y="94576"/>
              </a:cxn>
              <a:cxn ang="0">
                <a:pos x="226792" y="94576"/>
              </a:cxn>
              <a:cxn ang="0">
                <a:pos x="249459" y="59739"/>
              </a:cxn>
              <a:cxn ang="0">
                <a:pos x="199014" y="59739"/>
              </a:cxn>
              <a:cxn ang="0">
                <a:pos x="55554" y="0"/>
              </a:cxn>
              <a:cxn ang="0">
                <a:pos x="259176" y="44804"/>
              </a:cxn>
              <a:cxn ang="0">
                <a:pos x="199014" y="59739"/>
              </a:cxn>
              <a:cxn ang="0">
                <a:pos x="249459" y="59739"/>
              </a:cxn>
              <a:cxn ang="0">
                <a:pos x="259176" y="44804"/>
              </a:cxn>
            </a:cxnLst>
            <a:rect l="0" t="0" r="r" b="b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1" name="object 82"/>
          <p:cNvSpPr>
            <a:spLocks/>
          </p:cNvSpPr>
          <p:nvPr/>
        </p:nvSpPr>
        <p:spPr bwMode="auto">
          <a:xfrm>
            <a:off x="3944938" y="5243513"/>
            <a:ext cx="260350" cy="93662"/>
          </a:xfrm>
          <a:custGeom>
            <a:avLst/>
            <a:gdLst/>
            <a:ahLst/>
            <a:cxnLst>
              <a:cxn ang="0">
                <a:pos x="55554" y="0"/>
              </a:cxn>
              <a:cxn ang="0">
                <a:pos x="0" y="24902"/>
              </a:cxn>
              <a:cxn ang="0">
                <a:pos x="129604" y="79641"/>
              </a:cxn>
              <a:cxn ang="0">
                <a:pos x="60194" y="94576"/>
              </a:cxn>
              <a:cxn ang="0">
                <a:pos x="226792" y="94576"/>
              </a:cxn>
              <a:cxn ang="0">
                <a:pos x="249459" y="59739"/>
              </a:cxn>
              <a:cxn ang="0">
                <a:pos x="199014" y="59739"/>
              </a:cxn>
              <a:cxn ang="0">
                <a:pos x="55554" y="0"/>
              </a:cxn>
              <a:cxn ang="0">
                <a:pos x="259176" y="44804"/>
              </a:cxn>
              <a:cxn ang="0">
                <a:pos x="199014" y="59739"/>
              </a:cxn>
              <a:cxn ang="0">
                <a:pos x="249459" y="59739"/>
              </a:cxn>
              <a:cxn ang="0">
                <a:pos x="259176" y="44804"/>
              </a:cxn>
            </a:cxnLst>
            <a:rect l="0" t="0" r="r" b="b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2" name="object 83"/>
          <p:cNvSpPr>
            <a:spLocks/>
          </p:cNvSpPr>
          <p:nvPr/>
        </p:nvSpPr>
        <p:spPr bwMode="auto">
          <a:xfrm>
            <a:off x="4205288" y="5370513"/>
            <a:ext cx="266700" cy="95250"/>
          </a:xfrm>
          <a:custGeom>
            <a:avLst/>
            <a:gdLst/>
            <a:ahLst/>
            <a:cxnLst>
              <a:cxn ang="0">
                <a:pos x="171960" y="29869"/>
              </a:cxn>
              <a:cxn ang="0">
                <a:pos x="70397" y="29869"/>
              </a:cxn>
              <a:cxn ang="0">
                <a:pos x="211192" y="94576"/>
              </a:cxn>
              <a:cxn ang="0">
                <a:pos x="267470" y="69706"/>
              </a:cxn>
              <a:cxn ang="0">
                <a:pos x="171960" y="29869"/>
              </a:cxn>
              <a:cxn ang="0">
                <a:pos x="211192" y="0"/>
              </a:cxn>
              <a:cxn ang="0">
                <a:pos x="37551" y="0"/>
              </a:cxn>
              <a:cxn ang="0">
                <a:pos x="0" y="49771"/>
              </a:cxn>
              <a:cxn ang="0">
                <a:pos x="70397" y="29869"/>
              </a:cxn>
              <a:cxn ang="0">
                <a:pos x="171960" y="29869"/>
              </a:cxn>
              <a:cxn ang="0">
                <a:pos x="136154" y="14934"/>
              </a:cxn>
              <a:cxn ang="0">
                <a:pos x="211192" y="0"/>
              </a:cxn>
            </a:cxnLst>
            <a:rect l="0" t="0" r="r" b="b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3" name="object 84"/>
          <p:cNvSpPr>
            <a:spLocks/>
          </p:cNvSpPr>
          <p:nvPr/>
        </p:nvSpPr>
        <p:spPr bwMode="auto">
          <a:xfrm>
            <a:off x="4205288" y="5370513"/>
            <a:ext cx="266700" cy="95250"/>
          </a:xfrm>
          <a:custGeom>
            <a:avLst/>
            <a:gdLst/>
            <a:ahLst/>
            <a:cxnLst>
              <a:cxn ang="0">
                <a:pos x="171960" y="29869"/>
              </a:cxn>
              <a:cxn ang="0">
                <a:pos x="70397" y="29869"/>
              </a:cxn>
              <a:cxn ang="0">
                <a:pos x="211192" y="94576"/>
              </a:cxn>
              <a:cxn ang="0">
                <a:pos x="267470" y="69706"/>
              </a:cxn>
              <a:cxn ang="0">
                <a:pos x="171960" y="29869"/>
              </a:cxn>
              <a:cxn ang="0">
                <a:pos x="211192" y="0"/>
              </a:cxn>
              <a:cxn ang="0">
                <a:pos x="37551" y="0"/>
              </a:cxn>
              <a:cxn ang="0">
                <a:pos x="0" y="49771"/>
              </a:cxn>
              <a:cxn ang="0">
                <a:pos x="70397" y="29869"/>
              </a:cxn>
              <a:cxn ang="0">
                <a:pos x="171960" y="29869"/>
              </a:cxn>
              <a:cxn ang="0">
                <a:pos x="136154" y="14934"/>
              </a:cxn>
              <a:cxn ang="0">
                <a:pos x="211192" y="0"/>
              </a:cxn>
            </a:cxnLst>
            <a:rect l="0" t="0" r="r" b="b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4" name="object 85"/>
          <p:cNvSpPr>
            <a:spLocks/>
          </p:cNvSpPr>
          <p:nvPr/>
        </p:nvSpPr>
        <p:spPr bwMode="auto">
          <a:xfrm>
            <a:off x="4221163" y="5251450"/>
            <a:ext cx="268287" cy="95250"/>
          </a:xfrm>
          <a:custGeom>
            <a:avLst/>
            <a:gdLst/>
            <a:ahLst/>
            <a:cxnLst>
              <a:cxn ang="0">
                <a:pos x="229951" y="0"/>
              </a:cxn>
              <a:cxn ang="0">
                <a:pos x="60984" y="0"/>
              </a:cxn>
              <a:cxn ang="0">
                <a:pos x="131217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647" y="34836"/>
              </a:cxn>
              <a:cxn ang="0">
                <a:pos x="253814" y="34836"/>
              </a:cxn>
              <a:cxn ang="0">
                <a:pos x="229951" y="0"/>
              </a:cxn>
              <a:cxn ang="0">
                <a:pos x="253814" y="34836"/>
              </a:cxn>
              <a:cxn ang="0">
                <a:pos x="201647" y="34836"/>
              </a:cxn>
              <a:cxn ang="0">
                <a:pos x="267470" y="54771"/>
              </a:cxn>
              <a:cxn ang="0">
                <a:pos x="253814" y="34836"/>
              </a:cxn>
            </a:cxnLst>
            <a:rect l="0" t="0" r="r" b="b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5" name="object 86"/>
          <p:cNvSpPr>
            <a:spLocks/>
          </p:cNvSpPr>
          <p:nvPr/>
        </p:nvSpPr>
        <p:spPr bwMode="auto">
          <a:xfrm>
            <a:off x="4221163" y="5251450"/>
            <a:ext cx="268287" cy="95250"/>
          </a:xfrm>
          <a:custGeom>
            <a:avLst/>
            <a:gdLst/>
            <a:ahLst/>
            <a:cxnLst>
              <a:cxn ang="0">
                <a:pos x="229951" y="0"/>
              </a:cxn>
              <a:cxn ang="0">
                <a:pos x="60984" y="0"/>
              </a:cxn>
              <a:cxn ang="0">
                <a:pos x="131217" y="19902"/>
              </a:cxn>
              <a:cxn ang="0">
                <a:pos x="0" y="74674"/>
              </a:cxn>
              <a:cxn ang="0">
                <a:pos x="56311" y="94576"/>
              </a:cxn>
              <a:cxn ang="0">
                <a:pos x="201647" y="34836"/>
              </a:cxn>
              <a:cxn ang="0">
                <a:pos x="253814" y="34836"/>
              </a:cxn>
              <a:cxn ang="0">
                <a:pos x="229951" y="0"/>
              </a:cxn>
              <a:cxn ang="0">
                <a:pos x="253814" y="34836"/>
              </a:cxn>
              <a:cxn ang="0">
                <a:pos x="201647" y="34836"/>
              </a:cxn>
              <a:cxn ang="0">
                <a:pos x="267470" y="54771"/>
              </a:cxn>
              <a:cxn ang="0">
                <a:pos x="253814" y="34836"/>
              </a:cxn>
            </a:cxnLst>
            <a:rect l="0" t="0" r="r" b="b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6" name="object 87"/>
          <p:cNvSpPr>
            <a:spLocks/>
          </p:cNvSpPr>
          <p:nvPr/>
        </p:nvSpPr>
        <p:spPr bwMode="auto">
          <a:xfrm>
            <a:off x="3929063" y="5365750"/>
            <a:ext cx="268287" cy="100013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51" y="98688"/>
              </a:cxn>
              <a:cxn ang="0">
                <a:pos x="211126" y="98688"/>
              </a:cxn>
              <a:cxn ang="0">
                <a:pos x="136055" y="74016"/>
              </a:cxn>
              <a:cxn ang="0">
                <a:pos x="171878" y="59212"/>
              </a:cxn>
              <a:cxn ang="0">
                <a:pos x="70397" y="59212"/>
              </a:cxn>
              <a:cxn ang="0">
                <a:pos x="0" y="39475"/>
              </a:cxn>
              <a:cxn ang="0">
                <a:pos x="211126" y="0"/>
              </a:cxn>
              <a:cxn ang="0">
                <a:pos x="70397" y="59212"/>
              </a:cxn>
              <a:cxn ang="0">
                <a:pos x="171878" y="59212"/>
              </a:cxn>
              <a:cxn ang="0">
                <a:pos x="267404" y="19737"/>
              </a:cxn>
              <a:cxn ang="0">
                <a:pos x="211126" y="0"/>
              </a:cxn>
            </a:cxnLst>
            <a:rect l="0" t="0" r="r" b="b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7" name="object 88"/>
          <p:cNvSpPr>
            <a:spLocks/>
          </p:cNvSpPr>
          <p:nvPr/>
        </p:nvSpPr>
        <p:spPr bwMode="auto">
          <a:xfrm>
            <a:off x="3929063" y="5365750"/>
            <a:ext cx="268287" cy="100013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51" y="98688"/>
              </a:cxn>
              <a:cxn ang="0">
                <a:pos x="211126" y="98688"/>
              </a:cxn>
              <a:cxn ang="0">
                <a:pos x="136055" y="74016"/>
              </a:cxn>
              <a:cxn ang="0">
                <a:pos x="171878" y="59212"/>
              </a:cxn>
              <a:cxn ang="0">
                <a:pos x="70397" y="59212"/>
              </a:cxn>
              <a:cxn ang="0">
                <a:pos x="0" y="39475"/>
              </a:cxn>
              <a:cxn ang="0">
                <a:pos x="211126" y="0"/>
              </a:cxn>
              <a:cxn ang="0">
                <a:pos x="70397" y="59212"/>
              </a:cxn>
              <a:cxn ang="0">
                <a:pos x="171878" y="59212"/>
              </a:cxn>
              <a:cxn ang="0">
                <a:pos x="267404" y="19737"/>
              </a:cxn>
              <a:cxn ang="0">
                <a:pos x="211126" y="0"/>
              </a:cxn>
            </a:cxnLst>
            <a:rect l="0" t="0" r="r" b="b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8" name="object 89"/>
          <p:cNvSpPr>
            <a:spLocks/>
          </p:cNvSpPr>
          <p:nvPr/>
        </p:nvSpPr>
        <p:spPr bwMode="auto">
          <a:xfrm>
            <a:off x="3949700" y="5246688"/>
            <a:ext cx="263525" cy="95250"/>
          </a:xfrm>
          <a:custGeom>
            <a:avLst/>
            <a:gdLst/>
            <a:ahLst/>
            <a:cxnLst>
              <a:cxn ang="0">
                <a:pos x="55455" y="0"/>
              </a:cxn>
              <a:cxn ang="0">
                <a:pos x="0" y="24902"/>
              </a:cxn>
              <a:cxn ang="0">
                <a:pos x="129341" y="79641"/>
              </a:cxn>
              <a:cxn ang="0">
                <a:pos x="60063" y="94576"/>
              </a:cxn>
              <a:cxn ang="0">
                <a:pos x="226364" y="94576"/>
              </a:cxn>
              <a:cxn ang="0">
                <a:pos x="252210" y="59739"/>
              </a:cxn>
              <a:cxn ang="0">
                <a:pos x="198619" y="59739"/>
              </a:cxn>
              <a:cxn ang="0">
                <a:pos x="55455" y="0"/>
              </a:cxn>
              <a:cxn ang="0">
                <a:pos x="263290" y="44804"/>
              </a:cxn>
              <a:cxn ang="0">
                <a:pos x="198619" y="59739"/>
              </a:cxn>
              <a:cxn ang="0">
                <a:pos x="252210" y="59739"/>
              </a:cxn>
              <a:cxn ang="0">
                <a:pos x="263290" y="44804"/>
              </a:cxn>
            </a:cxnLst>
            <a:rect l="0" t="0" r="r" b="b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69" name="object 90"/>
          <p:cNvSpPr>
            <a:spLocks/>
          </p:cNvSpPr>
          <p:nvPr/>
        </p:nvSpPr>
        <p:spPr bwMode="auto">
          <a:xfrm>
            <a:off x="3949700" y="5246688"/>
            <a:ext cx="263525" cy="95250"/>
          </a:xfrm>
          <a:custGeom>
            <a:avLst/>
            <a:gdLst/>
            <a:ahLst/>
            <a:cxnLst>
              <a:cxn ang="0">
                <a:pos x="55455" y="0"/>
              </a:cxn>
              <a:cxn ang="0">
                <a:pos x="0" y="24902"/>
              </a:cxn>
              <a:cxn ang="0">
                <a:pos x="129341" y="79641"/>
              </a:cxn>
              <a:cxn ang="0">
                <a:pos x="60063" y="94576"/>
              </a:cxn>
              <a:cxn ang="0">
                <a:pos x="226364" y="94576"/>
              </a:cxn>
              <a:cxn ang="0">
                <a:pos x="252210" y="59739"/>
              </a:cxn>
              <a:cxn ang="0">
                <a:pos x="198619" y="59739"/>
              </a:cxn>
              <a:cxn ang="0">
                <a:pos x="55455" y="0"/>
              </a:cxn>
              <a:cxn ang="0">
                <a:pos x="263290" y="44804"/>
              </a:cxn>
              <a:cxn ang="0">
                <a:pos x="198619" y="59739"/>
              </a:cxn>
              <a:cxn ang="0">
                <a:pos x="252210" y="59739"/>
              </a:cxn>
              <a:cxn ang="0">
                <a:pos x="263290" y="44804"/>
              </a:cxn>
            </a:cxnLst>
            <a:rect l="0" t="0" r="r" b="b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0" name="object 91"/>
          <p:cNvSpPr>
            <a:spLocks/>
          </p:cNvSpPr>
          <p:nvPr/>
        </p:nvSpPr>
        <p:spPr bwMode="auto">
          <a:xfrm>
            <a:off x="4213225" y="5375275"/>
            <a:ext cx="263525" cy="93663"/>
          </a:xfrm>
          <a:custGeom>
            <a:avLst/>
            <a:gdLst/>
            <a:ahLst/>
            <a:cxnLst>
              <a:cxn ang="0">
                <a:pos x="167442" y="29869"/>
              </a:cxn>
              <a:cxn ang="0">
                <a:pos x="65822" y="29869"/>
              </a:cxn>
              <a:cxn ang="0">
                <a:pos x="206913" y="94576"/>
              </a:cxn>
              <a:cxn ang="0">
                <a:pos x="263192" y="69706"/>
              </a:cxn>
              <a:cxn ang="0">
                <a:pos x="167442" y="29869"/>
              </a:cxn>
              <a:cxn ang="0">
                <a:pos x="206913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442" y="29869"/>
              </a:cxn>
              <a:cxn ang="0">
                <a:pos x="131546" y="14934"/>
              </a:cxn>
              <a:cxn ang="0">
                <a:pos x="206913" y="0"/>
              </a:cxn>
            </a:cxnLst>
            <a:rect l="0" t="0" r="r" b="b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1" name="object 92"/>
          <p:cNvSpPr>
            <a:spLocks/>
          </p:cNvSpPr>
          <p:nvPr/>
        </p:nvSpPr>
        <p:spPr bwMode="auto">
          <a:xfrm>
            <a:off x="4213225" y="5375275"/>
            <a:ext cx="263525" cy="93663"/>
          </a:xfrm>
          <a:custGeom>
            <a:avLst/>
            <a:gdLst/>
            <a:ahLst/>
            <a:cxnLst>
              <a:cxn ang="0">
                <a:pos x="167442" y="29869"/>
              </a:cxn>
              <a:cxn ang="0">
                <a:pos x="65822" y="29869"/>
              </a:cxn>
              <a:cxn ang="0">
                <a:pos x="206913" y="94576"/>
              </a:cxn>
              <a:cxn ang="0">
                <a:pos x="263192" y="69706"/>
              </a:cxn>
              <a:cxn ang="0">
                <a:pos x="167442" y="29869"/>
              </a:cxn>
              <a:cxn ang="0">
                <a:pos x="206913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442" y="29869"/>
              </a:cxn>
              <a:cxn ang="0">
                <a:pos x="131546" y="14934"/>
              </a:cxn>
              <a:cxn ang="0">
                <a:pos x="206913" y="0"/>
              </a:cxn>
            </a:cxnLst>
            <a:rect l="0" t="0" r="r" b="b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2" name="object 93"/>
          <p:cNvSpPr>
            <a:spLocks/>
          </p:cNvSpPr>
          <p:nvPr/>
        </p:nvSpPr>
        <p:spPr bwMode="auto">
          <a:xfrm>
            <a:off x="3805238" y="5354638"/>
            <a:ext cx="4762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3" y="209712"/>
              </a:cxn>
            </a:cxnLst>
            <a:rect l="0" t="0" r="r" b="b"/>
            <a:pathLst>
              <a:path w="4445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3" name="object 94"/>
          <p:cNvSpPr>
            <a:spLocks/>
          </p:cNvSpPr>
          <p:nvPr/>
        </p:nvSpPr>
        <p:spPr bwMode="auto">
          <a:xfrm>
            <a:off x="4611688" y="5354638"/>
            <a:ext cx="4762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49" y="209712"/>
              </a:cxn>
            </a:cxnLst>
            <a:rect l="0" t="0" r="r" b="b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4" name="object 95"/>
          <p:cNvSpPr>
            <a:spLocks/>
          </p:cNvSpPr>
          <p:nvPr/>
        </p:nvSpPr>
        <p:spPr bwMode="auto">
          <a:xfrm>
            <a:off x="6619875" y="5432425"/>
            <a:ext cx="811213" cy="296863"/>
          </a:xfrm>
          <a:custGeom>
            <a:avLst/>
            <a:gdLst/>
            <a:ahLst/>
            <a:cxnLst>
              <a:cxn ang="0">
                <a:pos x="405138" y="0"/>
              </a:cxn>
              <a:cxn ang="0">
                <a:pos x="339412" y="1937"/>
              </a:cxn>
              <a:cxn ang="0">
                <a:pos x="277066" y="7547"/>
              </a:cxn>
              <a:cxn ang="0">
                <a:pos x="218934" y="16524"/>
              </a:cxn>
              <a:cxn ang="0">
                <a:pos x="165849" y="28564"/>
              </a:cxn>
              <a:cxn ang="0">
                <a:pos x="118645" y="43361"/>
              </a:cxn>
              <a:cxn ang="0">
                <a:pos x="78155" y="60610"/>
              </a:cxn>
              <a:cxn ang="0">
                <a:pos x="45212" y="80007"/>
              </a:cxn>
              <a:cxn ang="0">
                <a:pos x="5301" y="124022"/>
              </a:cxn>
              <a:cxn ang="0">
                <a:pos x="0" y="148032"/>
              </a:cxn>
              <a:cxn ang="0">
                <a:pos x="5301" y="172049"/>
              </a:cxn>
              <a:cxn ang="0">
                <a:pos x="45212" y="216072"/>
              </a:cxn>
              <a:cxn ang="0">
                <a:pos x="78155" y="235468"/>
              </a:cxn>
              <a:cxn ang="0">
                <a:pos x="118645" y="252715"/>
              </a:cxn>
              <a:cxn ang="0">
                <a:pos x="165849" y="267509"/>
              </a:cxn>
              <a:cxn ang="0">
                <a:pos x="218934" y="279546"/>
              </a:cxn>
              <a:cxn ang="0">
                <a:pos x="277066" y="288520"/>
              </a:cxn>
              <a:cxn ang="0">
                <a:pos x="339412" y="294127"/>
              </a:cxn>
              <a:cxn ang="0">
                <a:pos x="405138" y="296064"/>
              </a:cxn>
              <a:cxn ang="0">
                <a:pos x="470865" y="294127"/>
              </a:cxn>
              <a:cxn ang="0">
                <a:pos x="533211" y="288520"/>
              </a:cxn>
              <a:cxn ang="0">
                <a:pos x="591343" y="279546"/>
              </a:cxn>
              <a:cxn ang="0">
                <a:pos x="644427" y="267509"/>
              </a:cxn>
              <a:cxn ang="0">
                <a:pos x="691631" y="252715"/>
              </a:cxn>
              <a:cxn ang="0">
                <a:pos x="732122" y="235468"/>
              </a:cxn>
              <a:cxn ang="0">
                <a:pos x="765065" y="216072"/>
              </a:cxn>
              <a:cxn ang="0">
                <a:pos x="804976" y="172049"/>
              </a:cxn>
              <a:cxn ang="0">
                <a:pos x="810277" y="148032"/>
              </a:cxn>
              <a:cxn ang="0">
                <a:pos x="804976" y="124022"/>
              </a:cxn>
              <a:cxn ang="0">
                <a:pos x="765065" y="80007"/>
              </a:cxn>
              <a:cxn ang="0">
                <a:pos x="732122" y="60610"/>
              </a:cxn>
              <a:cxn ang="0">
                <a:pos x="691631" y="43361"/>
              </a:cxn>
              <a:cxn ang="0">
                <a:pos x="644427" y="28564"/>
              </a:cxn>
              <a:cxn ang="0">
                <a:pos x="591343" y="16524"/>
              </a:cxn>
              <a:cxn ang="0">
                <a:pos x="533211" y="7547"/>
              </a:cxn>
              <a:cxn ang="0">
                <a:pos x="470865" y="1937"/>
              </a:cxn>
              <a:cxn ang="0">
                <a:pos x="405138" y="0"/>
              </a:cxn>
            </a:cxnLst>
            <a:rect l="0" t="0" r="r" b="b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5" name="object 96"/>
          <p:cNvSpPr>
            <a:spLocks/>
          </p:cNvSpPr>
          <p:nvPr/>
        </p:nvSpPr>
        <p:spPr bwMode="auto">
          <a:xfrm>
            <a:off x="6619875" y="5432425"/>
            <a:ext cx="811213" cy="296863"/>
          </a:xfrm>
          <a:custGeom>
            <a:avLst/>
            <a:gdLst/>
            <a:ahLst/>
            <a:cxnLst>
              <a:cxn ang="0">
                <a:pos x="405138" y="0"/>
              </a:cxn>
              <a:cxn ang="0">
                <a:pos x="339412" y="1937"/>
              </a:cxn>
              <a:cxn ang="0">
                <a:pos x="277066" y="7547"/>
              </a:cxn>
              <a:cxn ang="0">
                <a:pos x="218934" y="16524"/>
              </a:cxn>
              <a:cxn ang="0">
                <a:pos x="165849" y="28564"/>
              </a:cxn>
              <a:cxn ang="0">
                <a:pos x="118645" y="43361"/>
              </a:cxn>
              <a:cxn ang="0">
                <a:pos x="78155" y="60610"/>
              </a:cxn>
              <a:cxn ang="0">
                <a:pos x="45212" y="80007"/>
              </a:cxn>
              <a:cxn ang="0">
                <a:pos x="5301" y="124022"/>
              </a:cxn>
              <a:cxn ang="0">
                <a:pos x="0" y="148032"/>
              </a:cxn>
              <a:cxn ang="0">
                <a:pos x="5301" y="172049"/>
              </a:cxn>
              <a:cxn ang="0">
                <a:pos x="45212" y="216072"/>
              </a:cxn>
              <a:cxn ang="0">
                <a:pos x="78155" y="235468"/>
              </a:cxn>
              <a:cxn ang="0">
                <a:pos x="118645" y="252715"/>
              </a:cxn>
              <a:cxn ang="0">
                <a:pos x="165849" y="267509"/>
              </a:cxn>
              <a:cxn ang="0">
                <a:pos x="218934" y="279546"/>
              </a:cxn>
              <a:cxn ang="0">
                <a:pos x="277066" y="288520"/>
              </a:cxn>
              <a:cxn ang="0">
                <a:pos x="339412" y="294127"/>
              </a:cxn>
              <a:cxn ang="0">
                <a:pos x="405138" y="296064"/>
              </a:cxn>
              <a:cxn ang="0">
                <a:pos x="470865" y="294127"/>
              </a:cxn>
              <a:cxn ang="0">
                <a:pos x="533211" y="288520"/>
              </a:cxn>
              <a:cxn ang="0">
                <a:pos x="591343" y="279546"/>
              </a:cxn>
              <a:cxn ang="0">
                <a:pos x="644427" y="267509"/>
              </a:cxn>
              <a:cxn ang="0">
                <a:pos x="691631" y="252715"/>
              </a:cxn>
              <a:cxn ang="0">
                <a:pos x="732122" y="235468"/>
              </a:cxn>
              <a:cxn ang="0">
                <a:pos x="765065" y="216072"/>
              </a:cxn>
              <a:cxn ang="0">
                <a:pos x="804976" y="172049"/>
              </a:cxn>
              <a:cxn ang="0">
                <a:pos x="810277" y="148032"/>
              </a:cxn>
              <a:cxn ang="0">
                <a:pos x="804976" y="124022"/>
              </a:cxn>
              <a:cxn ang="0">
                <a:pos x="765065" y="80007"/>
              </a:cxn>
              <a:cxn ang="0">
                <a:pos x="732122" y="60610"/>
              </a:cxn>
              <a:cxn ang="0">
                <a:pos x="691631" y="43361"/>
              </a:cxn>
              <a:cxn ang="0">
                <a:pos x="644427" y="28564"/>
              </a:cxn>
              <a:cxn ang="0">
                <a:pos x="591343" y="16524"/>
              </a:cxn>
              <a:cxn ang="0">
                <a:pos x="533211" y="7547"/>
              </a:cxn>
              <a:cxn ang="0">
                <a:pos x="470865" y="1937"/>
              </a:cxn>
              <a:cxn ang="0">
                <a:pos x="405138" y="0"/>
              </a:cxn>
            </a:cxnLst>
            <a:rect l="0" t="0" r="r" b="b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6" name="object 97"/>
          <p:cNvSpPr>
            <a:spLocks/>
          </p:cNvSpPr>
          <p:nvPr/>
        </p:nvSpPr>
        <p:spPr bwMode="auto">
          <a:xfrm>
            <a:off x="6619875" y="5226050"/>
            <a:ext cx="811213" cy="296863"/>
          </a:xfrm>
          <a:custGeom>
            <a:avLst/>
            <a:gdLst/>
            <a:ahLst/>
            <a:cxnLst>
              <a:cxn ang="0">
                <a:pos x="405138" y="0"/>
              </a:cxn>
              <a:cxn ang="0">
                <a:pos x="339412" y="1937"/>
              </a:cxn>
              <a:cxn ang="0">
                <a:pos x="277066" y="7547"/>
              </a:cxn>
              <a:cxn ang="0">
                <a:pos x="218934" y="16524"/>
              </a:cxn>
              <a:cxn ang="0">
                <a:pos x="165849" y="28564"/>
              </a:cxn>
              <a:cxn ang="0">
                <a:pos x="118645" y="43361"/>
              </a:cxn>
              <a:cxn ang="0">
                <a:pos x="78155" y="60610"/>
              </a:cxn>
              <a:cxn ang="0">
                <a:pos x="45212" y="80007"/>
              </a:cxn>
              <a:cxn ang="0">
                <a:pos x="5301" y="124022"/>
              </a:cxn>
              <a:cxn ang="0">
                <a:pos x="0" y="148032"/>
              </a:cxn>
              <a:cxn ang="0">
                <a:pos x="5301" y="172049"/>
              </a:cxn>
              <a:cxn ang="0">
                <a:pos x="45212" y="216072"/>
              </a:cxn>
              <a:cxn ang="0">
                <a:pos x="78155" y="235468"/>
              </a:cxn>
              <a:cxn ang="0">
                <a:pos x="118645" y="252715"/>
              </a:cxn>
              <a:cxn ang="0">
                <a:pos x="165849" y="267509"/>
              </a:cxn>
              <a:cxn ang="0">
                <a:pos x="218934" y="279546"/>
              </a:cxn>
              <a:cxn ang="0">
                <a:pos x="277066" y="288520"/>
              </a:cxn>
              <a:cxn ang="0">
                <a:pos x="339412" y="294127"/>
              </a:cxn>
              <a:cxn ang="0">
                <a:pos x="405138" y="296064"/>
              </a:cxn>
              <a:cxn ang="0">
                <a:pos x="470865" y="294127"/>
              </a:cxn>
              <a:cxn ang="0">
                <a:pos x="533211" y="288520"/>
              </a:cxn>
              <a:cxn ang="0">
                <a:pos x="591343" y="279546"/>
              </a:cxn>
              <a:cxn ang="0">
                <a:pos x="644427" y="267509"/>
              </a:cxn>
              <a:cxn ang="0">
                <a:pos x="691631" y="252715"/>
              </a:cxn>
              <a:cxn ang="0">
                <a:pos x="732122" y="235468"/>
              </a:cxn>
              <a:cxn ang="0">
                <a:pos x="765065" y="216072"/>
              </a:cxn>
              <a:cxn ang="0">
                <a:pos x="804976" y="172049"/>
              </a:cxn>
              <a:cxn ang="0">
                <a:pos x="810277" y="148032"/>
              </a:cxn>
              <a:cxn ang="0">
                <a:pos x="804976" y="124022"/>
              </a:cxn>
              <a:cxn ang="0">
                <a:pos x="765065" y="80007"/>
              </a:cxn>
              <a:cxn ang="0">
                <a:pos x="732122" y="60610"/>
              </a:cxn>
              <a:cxn ang="0">
                <a:pos x="691631" y="43361"/>
              </a:cxn>
              <a:cxn ang="0">
                <a:pos x="644427" y="28564"/>
              </a:cxn>
              <a:cxn ang="0">
                <a:pos x="591343" y="16524"/>
              </a:cxn>
              <a:cxn ang="0">
                <a:pos x="533211" y="7547"/>
              </a:cxn>
              <a:cxn ang="0">
                <a:pos x="470865" y="1937"/>
              </a:cxn>
              <a:cxn ang="0">
                <a:pos x="405138" y="0"/>
              </a:cxn>
            </a:cxnLst>
            <a:rect l="0" t="0" r="r" b="b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7" name="object 98"/>
          <p:cNvSpPr>
            <a:spLocks/>
          </p:cNvSpPr>
          <p:nvPr/>
        </p:nvSpPr>
        <p:spPr bwMode="auto">
          <a:xfrm>
            <a:off x="6619875" y="5226050"/>
            <a:ext cx="811213" cy="296863"/>
          </a:xfrm>
          <a:custGeom>
            <a:avLst/>
            <a:gdLst/>
            <a:ahLst/>
            <a:cxnLst>
              <a:cxn ang="0">
                <a:pos x="405138" y="0"/>
              </a:cxn>
              <a:cxn ang="0">
                <a:pos x="339412" y="1937"/>
              </a:cxn>
              <a:cxn ang="0">
                <a:pos x="277066" y="7547"/>
              </a:cxn>
              <a:cxn ang="0">
                <a:pos x="218934" y="16524"/>
              </a:cxn>
              <a:cxn ang="0">
                <a:pos x="165849" y="28564"/>
              </a:cxn>
              <a:cxn ang="0">
                <a:pos x="118645" y="43361"/>
              </a:cxn>
              <a:cxn ang="0">
                <a:pos x="78155" y="60610"/>
              </a:cxn>
              <a:cxn ang="0">
                <a:pos x="45212" y="80007"/>
              </a:cxn>
              <a:cxn ang="0">
                <a:pos x="5301" y="124022"/>
              </a:cxn>
              <a:cxn ang="0">
                <a:pos x="0" y="148032"/>
              </a:cxn>
              <a:cxn ang="0">
                <a:pos x="5301" y="172049"/>
              </a:cxn>
              <a:cxn ang="0">
                <a:pos x="45212" y="216072"/>
              </a:cxn>
              <a:cxn ang="0">
                <a:pos x="78155" y="235468"/>
              </a:cxn>
              <a:cxn ang="0">
                <a:pos x="118645" y="252715"/>
              </a:cxn>
              <a:cxn ang="0">
                <a:pos x="165849" y="267509"/>
              </a:cxn>
              <a:cxn ang="0">
                <a:pos x="218934" y="279546"/>
              </a:cxn>
              <a:cxn ang="0">
                <a:pos x="277066" y="288520"/>
              </a:cxn>
              <a:cxn ang="0">
                <a:pos x="339412" y="294127"/>
              </a:cxn>
              <a:cxn ang="0">
                <a:pos x="405138" y="296064"/>
              </a:cxn>
              <a:cxn ang="0">
                <a:pos x="470865" y="294127"/>
              </a:cxn>
              <a:cxn ang="0">
                <a:pos x="533211" y="288520"/>
              </a:cxn>
              <a:cxn ang="0">
                <a:pos x="591343" y="279546"/>
              </a:cxn>
              <a:cxn ang="0">
                <a:pos x="644427" y="267509"/>
              </a:cxn>
              <a:cxn ang="0">
                <a:pos x="691631" y="252715"/>
              </a:cxn>
              <a:cxn ang="0">
                <a:pos x="732122" y="235468"/>
              </a:cxn>
              <a:cxn ang="0">
                <a:pos x="765065" y="216072"/>
              </a:cxn>
              <a:cxn ang="0">
                <a:pos x="804976" y="172049"/>
              </a:cxn>
              <a:cxn ang="0">
                <a:pos x="810277" y="148032"/>
              </a:cxn>
              <a:cxn ang="0">
                <a:pos x="804976" y="124022"/>
              </a:cxn>
              <a:cxn ang="0">
                <a:pos x="765065" y="80007"/>
              </a:cxn>
              <a:cxn ang="0">
                <a:pos x="732122" y="60610"/>
              </a:cxn>
              <a:cxn ang="0">
                <a:pos x="691631" y="43361"/>
              </a:cxn>
              <a:cxn ang="0">
                <a:pos x="644427" y="28564"/>
              </a:cxn>
              <a:cxn ang="0">
                <a:pos x="591343" y="16524"/>
              </a:cxn>
              <a:cxn ang="0">
                <a:pos x="533211" y="7547"/>
              </a:cxn>
              <a:cxn ang="0">
                <a:pos x="470865" y="1937"/>
              </a:cxn>
              <a:cxn ang="0">
                <a:pos x="405138" y="0"/>
              </a:cxn>
            </a:cxnLst>
            <a:rect l="0" t="0" r="r" b="b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8" name="object 99"/>
          <p:cNvSpPr>
            <a:spLocks/>
          </p:cNvSpPr>
          <p:nvPr/>
        </p:nvSpPr>
        <p:spPr bwMode="auto">
          <a:xfrm>
            <a:off x="7031038" y="5264150"/>
            <a:ext cx="266700" cy="93663"/>
          </a:xfrm>
          <a:custGeom>
            <a:avLst/>
            <a:gdLst/>
            <a:ahLst/>
            <a:cxnLst>
              <a:cxn ang="0">
                <a:pos x="229721" y="0"/>
              </a:cxn>
              <a:cxn ang="0">
                <a:pos x="60885" y="0"/>
              </a:cxn>
              <a:cxn ang="0">
                <a:pos x="131316" y="19902"/>
              </a:cxn>
              <a:cxn ang="0">
                <a:pos x="0" y="74674"/>
              </a:cxn>
              <a:cxn ang="0">
                <a:pos x="56278" y="94576"/>
              </a:cxn>
              <a:cxn ang="0">
                <a:pos x="201746" y="34836"/>
              </a:cxn>
              <a:cxn ang="0">
                <a:pos x="253584" y="34836"/>
              </a:cxn>
              <a:cxn ang="0">
                <a:pos x="229721" y="0"/>
              </a:cxn>
              <a:cxn ang="0">
                <a:pos x="253584" y="34836"/>
              </a:cxn>
              <a:cxn ang="0">
                <a:pos x="201746" y="34836"/>
              </a:cxn>
              <a:cxn ang="0">
                <a:pos x="267240" y="54771"/>
              </a:cxn>
              <a:cxn ang="0">
                <a:pos x="253584" y="34836"/>
              </a:cxn>
            </a:cxnLst>
            <a:rect l="0" t="0" r="r" b="b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79" name="object 100"/>
          <p:cNvSpPr>
            <a:spLocks/>
          </p:cNvSpPr>
          <p:nvPr/>
        </p:nvSpPr>
        <p:spPr bwMode="auto">
          <a:xfrm>
            <a:off x="7031038" y="5264150"/>
            <a:ext cx="266700" cy="93663"/>
          </a:xfrm>
          <a:custGeom>
            <a:avLst/>
            <a:gdLst/>
            <a:ahLst/>
            <a:cxnLst>
              <a:cxn ang="0">
                <a:pos x="229721" y="0"/>
              </a:cxn>
              <a:cxn ang="0">
                <a:pos x="60885" y="0"/>
              </a:cxn>
              <a:cxn ang="0">
                <a:pos x="131316" y="19902"/>
              </a:cxn>
              <a:cxn ang="0">
                <a:pos x="0" y="74674"/>
              </a:cxn>
              <a:cxn ang="0">
                <a:pos x="56278" y="94576"/>
              </a:cxn>
              <a:cxn ang="0">
                <a:pos x="201746" y="34836"/>
              </a:cxn>
              <a:cxn ang="0">
                <a:pos x="253584" y="34836"/>
              </a:cxn>
              <a:cxn ang="0">
                <a:pos x="229721" y="0"/>
              </a:cxn>
              <a:cxn ang="0">
                <a:pos x="253584" y="34836"/>
              </a:cxn>
              <a:cxn ang="0">
                <a:pos x="201746" y="34836"/>
              </a:cxn>
              <a:cxn ang="0">
                <a:pos x="267240" y="54771"/>
              </a:cxn>
              <a:cxn ang="0">
                <a:pos x="253584" y="34836"/>
              </a:cxn>
            </a:cxnLst>
            <a:rect l="0" t="0" r="r" b="b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0" name="object 101"/>
          <p:cNvSpPr>
            <a:spLocks/>
          </p:cNvSpPr>
          <p:nvPr/>
        </p:nvSpPr>
        <p:spPr bwMode="auto">
          <a:xfrm>
            <a:off x="6738938" y="5375275"/>
            <a:ext cx="268287" cy="98425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18" y="98688"/>
              </a:cxn>
              <a:cxn ang="0">
                <a:pos x="211290" y="98688"/>
              </a:cxn>
              <a:cxn ang="0">
                <a:pos x="136252" y="78950"/>
              </a:cxn>
              <a:cxn ang="0">
                <a:pos x="172066" y="64147"/>
              </a:cxn>
              <a:cxn ang="0">
                <a:pos x="70430" y="64147"/>
              </a:cxn>
              <a:cxn ang="0">
                <a:pos x="0" y="44409"/>
              </a:cxn>
              <a:cxn ang="0">
                <a:pos x="211290" y="0"/>
              </a:cxn>
              <a:cxn ang="0">
                <a:pos x="70430" y="64147"/>
              </a:cxn>
              <a:cxn ang="0">
                <a:pos x="172066" y="64147"/>
              </a:cxn>
              <a:cxn ang="0">
                <a:pos x="267569" y="24672"/>
              </a:cxn>
              <a:cxn ang="0">
                <a:pos x="211290" y="0"/>
              </a:cxn>
            </a:cxnLst>
            <a:rect l="0" t="0" r="r" b="b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1" name="object 102"/>
          <p:cNvSpPr>
            <a:spLocks/>
          </p:cNvSpPr>
          <p:nvPr/>
        </p:nvSpPr>
        <p:spPr bwMode="auto">
          <a:xfrm>
            <a:off x="6738938" y="5375275"/>
            <a:ext cx="268287" cy="98425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18" y="98688"/>
              </a:cxn>
              <a:cxn ang="0">
                <a:pos x="211290" y="98688"/>
              </a:cxn>
              <a:cxn ang="0">
                <a:pos x="136252" y="78950"/>
              </a:cxn>
              <a:cxn ang="0">
                <a:pos x="172066" y="64147"/>
              </a:cxn>
              <a:cxn ang="0">
                <a:pos x="70430" y="64147"/>
              </a:cxn>
              <a:cxn ang="0">
                <a:pos x="0" y="44409"/>
              </a:cxn>
              <a:cxn ang="0">
                <a:pos x="211290" y="0"/>
              </a:cxn>
              <a:cxn ang="0">
                <a:pos x="70430" y="64147"/>
              </a:cxn>
              <a:cxn ang="0">
                <a:pos x="172066" y="64147"/>
              </a:cxn>
              <a:cxn ang="0">
                <a:pos x="267569" y="24672"/>
              </a:cxn>
              <a:cxn ang="0">
                <a:pos x="211290" y="0"/>
              </a:cxn>
            </a:cxnLst>
            <a:rect l="0" t="0" r="r" b="b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2" name="object 103"/>
          <p:cNvSpPr>
            <a:spLocks/>
          </p:cNvSpPr>
          <p:nvPr/>
        </p:nvSpPr>
        <p:spPr bwMode="auto">
          <a:xfrm>
            <a:off x="6759575" y="5259388"/>
            <a:ext cx="258763" cy="95250"/>
          </a:xfrm>
          <a:custGeom>
            <a:avLst/>
            <a:gdLst/>
            <a:ahLst/>
            <a:cxnLst>
              <a:cxn ang="0">
                <a:pos x="55620" y="0"/>
              </a:cxn>
              <a:cxn ang="0">
                <a:pos x="0" y="24902"/>
              </a:cxn>
              <a:cxn ang="0">
                <a:pos x="129670" y="79641"/>
              </a:cxn>
              <a:cxn ang="0">
                <a:pos x="60227" y="94576"/>
              </a:cxn>
              <a:cxn ang="0">
                <a:pos x="226759" y="94576"/>
              </a:cxn>
              <a:cxn ang="0">
                <a:pos x="249334" y="59739"/>
              </a:cxn>
              <a:cxn ang="0">
                <a:pos x="199113" y="59739"/>
              </a:cxn>
              <a:cxn ang="0">
                <a:pos x="55620" y="0"/>
              </a:cxn>
              <a:cxn ang="0">
                <a:pos x="259012" y="44804"/>
              </a:cxn>
              <a:cxn ang="0">
                <a:pos x="199113" y="59739"/>
              </a:cxn>
              <a:cxn ang="0">
                <a:pos x="249334" y="59739"/>
              </a:cxn>
              <a:cxn ang="0">
                <a:pos x="259012" y="44804"/>
              </a:cxn>
            </a:cxnLst>
            <a:rect l="0" t="0" r="r" b="b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3" name="object 104"/>
          <p:cNvSpPr>
            <a:spLocks/>
          </p:cNvSpPr>
          <p:nvPr/>
        </p:nvSpPr>
        <p:spPr bwMode="auto">
          <a:xfrm>
            <a:off x="6759575" y="5259388"/>
            <a:ext cx="258763" cy="95250"/>
          </a:xfrm>
          <a:custGeom>
            <a:avLst/>
            <a:gdLst/>
            <a:ahLst/>
            <a:cxnLst>
              <a:cxn ang="0">
                <a:pos x="55620" y="0"/>
              </a:cxn>
              <a:cxn ang="0">
                <a:pos x="0" y="24902"/>
              </a:cxn>
              <a:cxn ang="0">
                <a:pos x="129670" y="79641"/>
              </a:cxn>
              <a:cxn ang="0">
                <a:pos x="60227" y="94576"/>
              </a:cxn>
              <a:cxn ang="0">
                <a:pos x="226759" y="94576"/>
              </a:cxn>
              <a:cxn ang="0">
                <a:pos x="249334" y="59739"/>
              </a:cxn>
              <a:cxn ang="0">
                <a:pos x="199113" y="59739"/>
              </a:cxn>
              <a:cxn ang="0">
                <a:pos x="55620" y="0"/>
              </a:cxn>
              <a:cxn ang="0">
                <a:pos x="259012" y="44804"/>
              </a:cxn>
              <a:cxn ang="0">
                <a:pos x="199113" y="59739"/>
              </a:cxn>
              <a:cxn ang="0">
                <a:pos x="249334" y="59739"/>
              </a:cxn>
              <a:cxn ang="0">
                <a:pos x="259012" y="44804"/>
              </a:cxn>
            </a:cxnLst>
            <a:rect l="0" t="0" r="r" b="b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4" name="object 105"/>
          <p:cNvSpPr>
            <a:spLocks/>
          </p:cNvSpPr>
          <p:nvPr/>
        </p:nvSpPr>
        <p:spPr bwMode="auto">
          <a:xfrm>
            <a:off x="7018338" y="5386388"/>
            <a:ext cx="268287" cy="95250"/>
          </a:xfrm>
          <a:custGeom>
            <a:avLst/>
            <a:gdLst/>
            <a:ahLst/>
            <a:cxnLst>
              <a:cxn ang="0">
                <a:pos x="172059" y="29869"/>
              </a:cxn>
              <a:cxn ang="0">
                <a:pos x="70430" y="29869"/>
              </a:cxn>
              <a:cxn ang="0">
                <a:pos x="211290" y="94576"/>
              </a:cxn>
              <a:cxn ang="0">
                <a:pos x="267569" y="69706"/>
              </a:cxn>
              <a:cxn ang="0">
                <a:pos x="172059" y="29869"/>
              </a:cxn>
              <a:cxn ang="0">
                <a:pos x="211290" y="0"/>
              </a:cxn>
              <a:cxn ang="0">
                <a:pos x="37518" y="0"/>
              </a:cxn>
              <a:cxn ang="0">
                <a:pos x="0" y="49771"/>
              </a:cxn>
              <a:cxn ang="0">
                <a:pos x="70430" y="29869"/>
              </a:cxn>
              <a:cxn ang="0">
                <a:pos x="172059" y="29869"/>
              </a:cxn>
              <a:cxn ang="0">
                <a:pos x="136252" y="14934"/>
              </a:cxn>
              <a:cxn ang="0">
                <a:pos x="211290" y="0"/>
              </a:cxn>
            </a:cxnLst>
            <a:rect l="0" t="0" r="r" b="b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5" name="object 106"/>
          <p:cNvSpPr>
            <a:spLocks/>
          </p:cNvSpPr>
          <p:nvPr/>
        </p:nvSpPr>
        <p:spPr bwMode="auto">
          <a:xfrm>
            <a:off x="7018338" y="5386388"/>
            <a:ext cx="268287" cy="95250"/>
          </a:xfrm>
          <a:custGeom>
            <a:avLst/>
            <a:gdLst/>
            <a:ahLst/>
            <a:cxnLst>
              <a:cxn ang="0">
                <a:pos x="172059" y="29869"/>
              </a:cxn>
              <a:cxn ang="0">
                <a:pos x="70430" y="29869"/>
              </a:cxn>
              <a:cxn ang="0">
                <a:pos x="211290" y="94576"/>
              </a:cxn>
              <a:cxn ang="0">
                <a:pos x="267569" y="69706"/>
              </a:cxn>
              <a:cxn ang="0">
                <a:pos x="172059" y="29869"/>
              </a:cxn>
              <a:cxn ang="0">
                <a:pos x="211290" y="0"/>
              </a:cxn>
              <a:cxn ang="0">
                <a:pos x="37518" y="0"/>
              </a:cxn>
              <a:cxn ang="0">
                <a:pos x="0" y="49771"/>
              </a:cxn>
              <a:cxn ang="0">
                <a:pos x="70430" y="29869"/>
              </a:cxn>
              <a:cxn ang="0">
                <a:pos x="172059" y="29869"/>
              </a:cxn>
              <a:cxn ang="0">
                <a:pos x="136252" y="14934"/>
              </a:cxn>
              <a:cxn ang="0">
                <a:pos x="211290" y="0"/>
              </a:cxn>
            </a:cxnLst>
            <a:rect l="0" t="0" r="r" b="b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6" name="object 107"/>
          <p:cNvSpPr>
            <a:spLocks/>
          </p:cNvSpPr>
          <p:nvPr/>
        </p:nvSpPr>
        <p:spPr bwMode="auto">
          <a:xfrm>
            <a:off x="7034213" y="5267325"/>
            <a:ext cx="268287" cy="95250"/>
          </a:xfrm>
          <a:custGeom>
            <a:avLst/>
            <a:gdLst/>
            <a:ahLst/>
            <a:cxnLst>
              <a:cxn ang="0">
                <a:pos x="230050" y="0"/>
              </a:cxn>
              <a:cxn ang="0">
                <a:pos x="61215" y="0"/>
              </a:cxn>
              <a:cxn ang="0">
                <a:pos x="131316" y="19902"/>
              </a:cxn>
              <a:cxn ang="0">
                <a:pos x="0" y="74674"/>
              </a:cxn>
              <a:cxn ang="0">
                <a:pos x="56278" y="94576"/>
              </a:cxn>
              <a:cxn ang="0">
                <a:pos x="201746" y="34836"/>
              </a:cxn>
              <a:cxn ang="0">
                <a:pos x="253913" y="34836"/>
              </a:cxn>
              <a:cxn ang="0">
                <a:pos x="230050" y="0"/>
              </a:cxn>
              <a:cxn ang="0">
                <a:pos x="253913" y="34836"/>
              </a:cxn>
              <a:cxn ang="0">
                <a:pos x="201746" y="34836"/>
              </a:cxn>
              <a:cxn ang="0">
                <a:pos x="267569" y="54771"/>
              </a:cxn>
              <a:cxn ang="0">
                <a:pos x="253913" y="34836"/>
              </a:cxn>
            </a:cxnLst>
            <a:rect l="0" t="0" r="r" b="b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7" name="object 108"/>
          <p:cNvSpPr>
            <a:spLocks/>
          </p:cNvSpPr>
          <p:nvPr/>
        </p:nvSpPr>
        <p:spPr bwMode="auto">
          <a:xfrm>
            <a:off x="7034213" y="5267325"/>
            <a:ext cx="268287" cy="95250"/>
          </a:xfrm>
          <a:custGeom>
            <a:avLst/>
            <a:gdLst/>
            <a:ahLst/>
            <a:cxnLst>
              <a:cxn ang="0">
                <a:pos x="230050" y="0"/>
              </a:cxn>
              <a:cxn ang="0">
                <a:pos x="61215" y="0"/>
              </a:cxn>
              <a:cxn ang="0">
                <a:pos x="131316" y="19902"/>
              </a:cxn>
              <a:cxn ang="0">
                <a:pos x="0" y="74674"/>
              </a:cxn>
              <a:cxn ang="0">
                <a:pos x="56278" y="94576"/>
              </a:cxn>
              <a:cxn ang="0">
                <a:pos x="201746" y="34836"/>
              </a:cxn>
              <a:cxn ang="0">
                <a:pos x="253913" y="34836"/>
              </a:cxn>
              <a:cxn ang="0">
                <a:pos x="230050" y="0"/>
              </a:cxn>
              <a:cxn ang="0">
                <a:pos x="253913" y="34836"/>
              </a:cxn>
              <a:cxn ang="0">
                <a:pos x="201746" y="34836"/>
              </a:cxn>
              <a:cxn ang="0">
                <a:pos x="267569" y="54771"/>
              </a:cxn>
              <a:cxn ang="0">
                <a:pos x="253913" y="34836"/>
              </a:cxn>
            </a:cxnLst>
            <a:rect l="0" t="0" r="r" b="b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8" name="object 109"/>
          <p:cNvSpPr>
            <a:spLocks/>
          </p:cNvSpPr>
          <p:nvPr/>
        </p:nvSpPr>
        <p:spPr bwMode="auto">
          <a:xfrm>
            <a:off x="6742113" y="5383213"/>
            <a:ext cx="268287" cy="98425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18" y="98688"/>
              </a:cxn>
              <a:cxn ang="0">
                <a:pos x="210961" y="98688"/>
              </a:cxn>
              <a:cxn ang="0">
                <a:pos x="135923" y="74016"/>
              </a:cxn>
              <a:cxn ang="0">
                <a:pos x="171737" y="59212"/>
              </a:cxn>
              <a:cxn ang="0">
                <a:pos x="70430" y="59212"/>
              </a:cxn>
              <a:cxn ang="0">
                <a:pos x="0" y="39475"/>
              </a:cxn>
              <a:cxn ang="0">
                <a:pos x="210961" y="0"/>
              </a:cxn>
              <a:cxn ang="0">
                <a:pos x="70430" y="59212"/>
              </a:cxn>
              <a:cxn ang="0">
                <a:pos x="171737" y="59212"/>
              </a:cxn>
              <a:cxn ang="0">
                <a:pos x="267240" y="19737"/>
              </a:cxn>
              <a:cxn ang="0">
                <a:pos x="210961" y="0"/>
              </a:cxn>
            </a:cxnLst>
            <a:rect l="0" t="0" r="r" b="b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89" name="object 110"/>
          <p:cNvSpPr>
            <a:spLocks/>
          </p:cNvSpPr>
          <p:nvPr/>
        </p:nvSpPr>
        <p:spPr bwMode="auto">
          <a:xfrm>
            <a:off x="6742113" y="5383213"/>
            <a:ext cx="268287" cy="98425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18" y="98688"/>
              </a:cxn>
              <a:cxn ang="0">
                <a:pos x="210961" y="98688"/>
              </a:cxn>
              <a:cxn ang="0">
                <a:pos x="135923" y="74016"/>
              </a:cxn>
              <a:cxn ang="0">
                <a:pos x="171737" y="59212"/>
              </a:cxn>
              <a:cxn ang="0">
                <a:pos x="70430" y="59212"/>
              </a:cxn>
              <a:cxn ang="0">
                <a:pos x="0" y="39475"/>
              </a:cxn>
              <a:cxn ang="0">
                <a:pos x="210961" y="0"/>
              </a:cxn>
              <a:cxn ang="0">
                <a:pos x="70430" y="59212"/>
              </a:cxn>
              <a:cxn ang="0">
                <a:pos x="171737" y="59212"/>
              </a:cxn>
              <a:cxn ang="0">
                <a:pos x="267240" y="19737"/>
              </a:cxn>
              <a:cxn ang="0">
                <a:pos x="210961" y="0"/>
              </a:cxn>
            </a:cxnLst>
            <a:rect l="0" t="0" r="r" b="b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0" name="object 111"/>
          <p:cNvSpPr>
            <a:spLocks/>
          </p:cNvSpPr>
          <p:nvPr/>
        </p:nvSpPr>
        <p:spPr bwMode="auto">
          <a:xfrm>
            <a:off x="6762750" y="5264150"/>
            <a:ext cx="263525" cy="93663"/>
          </a:xfrm>
          <a:custGeom>
            <a:avLst/>
            <a:gdLst/>
            <a:ahLst/>
            <a:cxnLst>
              <a:cxn ang="0">
                <a:pos x="55620" y="0"/>
              </a:cxn>
              <a:cxn ang="0">
                <a:pos x="0" y="24902"/>
              </a:cxn>
              <a:cxn ang="0">
                <a:pos x="129341" y="79641"/>
              </a:cxn>
              <a:cxn ang="0">
                <a:pos x="60227" y="94576"/>
              </a:cxn>
              <a:cxn ang="0">
                <a:pos x="226430" y="94576"/>
              </a:cxn>
              <a:cxn ang="0">
                <a:pos x="252230" y="59739"/>
              </a:cxn>
              <a:cxn ang="0">
                <a:pos x="198784" y="59739"/>
              </a:cxn>
              <a:cxn ang="0">
                <a:pos x="55620" y="0"/>
              </a:cxn>
              <a:cxn ang="0">
                <a:pos x="263290" y="44804"/>
              </a:cxn>
              <a:cxn ang="0">
                <a:pos x="198784" y="59739"/>
              </a:cxn>
              <a:cxn ang="0">
                <a:pos x="252230" y="59739"/>
              </a:cxn>
              <a:cxn ang="0">
                <a:pos x="263290" y="44804"/>
              </a:cxn>
            </a:cxnLst>
            <a:rect l="0" t="0" r="r" b="b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1" name="object 112"/>
          <p:cNvSpPr>
            <a:spLocks/>
          </p:cNvSpPr>
          <p:nvPr/>
        </p:nvSpPr>
        <p:spPr bwMode="auto">
          <a:xfrm>
            <a:off x="6762750" y="5264150"/>
            <a:ext cx="263525" cy="93663"/>
          </a:xfrm>
          <a:custGeom>
            <a:avLst/>
            <a:gdLst/>
            <a:ahLst/>
            <a:cxnLst>
              <a:cxn ang="0">
                <a:pos x="55620" y="0"/>
              </a:cxn>
              <a:cxn ang="0">
                <a:pos x="0" y="24902"/>
              </a:cxn>
              <a:cxn ang="0">
                <a:pos x="129341" y="79641"/>
              </a:cxn>
              <a:cxn ang="0">
                <a:pos x="60227" y="94576"/>
              </a:cxn>
              <a:cxn ang="0">
                <a:pos x="226430" y="94576"/>
              </a:cxn>
              <a:cxn ang="0">
                <a:pos x="252230" y="59739"/>
              </a:cxn>
              <a:cxn ang="0">
                <a:pos x="198784" y="59739"/>
              </a:cxn>
              <a:cxn ang="0">
                <a:pos x="55620" y="0"/>
              </a:cxn>
              <a:cxn ang="0">
                <a:pos x="263290" y="44804"/>
              </a:cxn>
              <a:cxn ang="0">
                <a:pos x="198784" y="59739"/>
              </a:cxn>
              <a:cxn ang="0">
                <a:pos x="252230" y="59739"/>
              </a:cxn>
              <a:cxn ang="0">
                <a:pos x="263290" y="44804"/>
              </a:cxn>
            </a:cxnLst>
            <a:rect l="0" t="0" r="r" b="b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2" name="object 113"/>
          <p:cNvSpPr>
            <a:spLocks/>
          </p:cNvSpPr>
          <p:nvPr/>
        </p:nvSpPr>
        <p:spPr bwMode="auto">
          <a:xfrm>
            <a:off x="7026275" y="5391150"/>
            <a:ext cx="263525" cy="95250"/>
          </a:xfrm>
          <a:custGeom>
            <a:avLst/>
            <a:gdLst/>
            <a:ahLst/>
            <a:cxnLst>
              <a:cxn ang="0">
                <a:pos x="167541" y="29869"/>
              </a:cxn>
              <a:cxn ang="0">
                <a:pos x="65822" y="29869"/>
              </a:cxn>
              <a:cxn ang="0">
                <a:pos x="207012" y="94576"/>
              </a:cxn>
              <a:cxn ang="0">
                <a:pos x="263290" y="69706"/>
              </a:cxn>
              <a:cxn ang="0">
                <a:pos x="167541" y="29869"/>
              </a:cxn>
              <a:cxn ang="0">
                <a:pos x="207012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541" y="29869"/>
              </a:cxn>
              <a:cxn ang="0">
                <a:pos x="131645" y="14934"/>
              </a:cxn>
              <a:cxn ang="0">
                <a:pos x="207012" y="0"/>
              </a:cxn>
            </a:cxnLst>
            <a:rect l="0" t="0" r="r" b="b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3" name="object 114"/>
          <p:cNvSpPr>
            <a:spLocks/>
          </p:cNvSpPr>
          <p:nvPr/>
        </p:nvSpPr>
        <p:spPr bwMode="auto">
          <a:xfrm>
            <a:off x="7026275" y="5391150"/>
            <a:ext cx="263525" cy="95250"/>
          </a:xfrm>
          <a:custGeom>
            <a:avLst/>
            <a:gdLst/>
            <a:ahLst/>
            <a:cxnLst>
              <a:cxn ang="0">
                <a:pos x="167541" y="29869"/>
              </a:cxn>
              <a:cxn ang="0">
                <a:pos x="65822" y="29869"/>
              </a:cxn>
              <a:cxn ang="0">
                <a:pos x="207012" y="94576"/>
              </a:cxn>
              <a:cxn ang="0">
                <a:pos x="263290" y="69706"/>
              </a:cxn>
              <a:cxn ang="0">
                <a:pos x="167541" y="29869"/>
              </a:cxn>
              <a:cxn ang="0">
                <a:pos x="207012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541" y="29869"/>
              </a:cxn>
              <a:cxn ang="0">
                <a:pos x="131645" y="14934"/>
              </a:cxn>
              <a:cxn ang="0">
                <a:pos x="207012" y="0"/>
              </a:cxn>
            </a:cxnLst>
            <a:rect l="0" t="0" r="r" b="b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4" name="object 115"/>
          <p:cNvSpPr>
            <a:spLocks/>
          </p:cNvSpPr>
          <p:nvPr/>
        </p:nvSpPr>
        <p:spPr bwMode="auto">
          <a:xfrm>
            <a:off x="6619875" y="5370513"/>
            <a:ext cx="47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49" y="209712"/>
              </a:cxn>
            </a:cxnLst>
            <a:rect l="0" t="0" r="r" b="b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5" name="object 116"/>
          <p:cNvSpPr>
            <a:spLocks/>
          </p:cNvSpPr>
          <p:nvPr/>
        </p:nvSpPr>
        <p:spPr bwMode="auto">
          <a:xfrm>
            <a:off x="7426325" y="5370513"/>
            <a:ext cx="317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49" y="209712"/>
              </a:cxn>
            </a:cxnLst>
            <a:rect l="0" t="0" r="r" b="b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6" name="object 117"/>
          <p:cNvSpPr>
            <a:spLocks/>
          </p:cNvSpPr>
          <p:nvPr/>
        </p:nvSpPr>
        <p:spPr bwMode="auto">
          <a:xfrm>
            <a:off x="6553200" y="3244850"/>
            <a:ext cx="811213" cy="296863"/>
          </a:xfrm>
          <a:custGeom>
            <a:avLst/>
            <a:gdLst/>
            <a:ahLst/>
            <a:cxnLst>
              <a:cxn ang="0">
                <a:pos x="405138" y="0"/>
              </a:cxn>
              <a:cxn ang="0">
                <a:pos x="339412" y="1937"/>
              </a:cxn>
              <a:cxn ang="0">
                <a:pos x="277066" y="7547"/>
              </a:cxn>
              <a:cxn ang="0">
                <a:pos x="218934" y="16524"/>
              </a:cxn>
              <a:cxn ang="0">
                <a:pos x="165849" y="28564"/>
              </a:cxn>
              <a:cxn ang="0">
                <a:pos x="118645" y="43361"/>
              </a:cxn>
              <a:cxn ang="0">
                <a:pos x="78155" y="60610"/>
              </a:cxn>
              <a:cxn ang="0">
                <a:pos x="45212" y="80007"/>
              </a:cxn>
              <a:cxn ang="0">
                <a:pos x="5301" y="124022"/>
              </a:cxn>
              <a:cxn ang="0">
                <a:pos x="0" y="148032"/>
              </a:cxn>
              <a:cxn ang="0">
                <a:pos x="5301" y="172049"/>
              </a:cxn>
              <a:cxn ang="0">
                <a:pos x="45212" y="216072"/>
              </a:cxn>
              <a:cxn ang="0">
                <a:pos x="78155" y="235468"/>
              </a:cxn>
              <a:cxn ang="0">
                <a:pos x="118645" y="252715"/>
              </a:cxn>
              <a:cxn ang="0">
                <a:pos x="165849" y="267509"/>
              </a:cxn>
              <a:cxn ang="0">
                <a:pos x="218934" y="279546"/>
              </a:cxn>
              <a:cxn ang="0">
                <a:pos x="277066" y="288520"/>
              </a:cxn>
              <a:cxn ang="0">
                <a:pos x="339412" y="294127"/>
              </a:cxn>
              <a:cxn ang="0">
                <a:pos x="405138" y="296064"/>
              </a:cxn>
              <a:cxn ang="0">
                <a:pos x="470865" y="294127"/>
              </a:cxn>
              <a:cxn ang="0">
                <a:pos x="533211" y="288520"/>
              </a:cxn>
              <a:cxn ang="0">
                <a:pos x="591343" y="279546"/>
              </a:cxn>
              <a:cxn ang="0">
                <a:pos x="644427" y="267509"/>
              </a:cxn>
              <a:cxn ang="0">
                <a:pos x="691631" y="252715"/>
              </a:cxn>
              <a:cxn ang="0">
                <a:pos x="732122" y="235468"/>
              </a:cxn>
              <a:cxn ang="0">
                <a:pos x="765065" y="216072"/>
              </a:cxn>
              <a:cxn ang="0">
                <a:pos x="804976" y="172049"/>
              </a:cxn>
              <a:cxn ang="0">
                <a:pos x="810277" y="148032"/>
              </a:cxn>
              <a:cxn ang="0">
                <a:pos x="804976" y="124022"/>
              </a:cxn>
              <a:cxn ang="0">
                <a:pos x="765065" y="80007"/>
              </a:cxn>
              <a:cxn ang="0">
                <a:pos x="732122" y="60610"/>
              </a:cxn>
              <a:cxn ang="0">
                <a:pos x="691631" y="43361"/>
              </a:cxn>
              <a:cxn ang="0">
                <a:pos x="644427" y="28564"/>
              </a:cxn>
              <a:cxn ang="0">
                <a:pos x="591343" y="16524"/>
              </a:cxn>
              <a:cxn ang="0">
                <a:pos x="533211" y="7547"/>
              </a:cxn>
              <a:cxn ang="0">
                <a:pos x="470865" y="1937"/>
              </a:cxn>
              <a:cxn ang="0">
                <a:pos x="405138" y="0"/>
              </a:cxn>
            </a:cxnLst>
            <a:rect l="0" t="0" r="r" b="b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7" name="object 118"/>
          <p:cNvSpPr>
            <a:spLocks/>
          </p:cNvSpPr>
          <p:nvPr/>
        </p:nvSpPr>
        <p:spPr bwMode="auto">
          <a:xfrm>
            <a:off x="6553200" y="3244850"/>
            <a:ext cx="811213" cy="296863"/>
          </a:xfrm>
          <a:custGeom>
            <a:avLst/>
            <a:gdLst/>
            <a:ahLst/>
            <a:cxnLst>
              <a:cxn ang="0">
                <a:pos x="405138" y="0"/>
              </a:cxn>
              <a:cxn ang="0">
                <a:pos x="339412" y="1937"/>
              </a:cxn>
              <a:cxn ang="0">
                <a:pos x="277066" y="7547"/>
              </a:cxn>
              <a:cxn ang="0">
                <a:pos x="218934" y="16524"/>
              </a:cxn>
              <a:cxn ang="0">
                <a:pos x="165849" y="28564"/>
              </a:cxn>
              <a:cxn ang="0">
                <a:pos x="118645" y="43361"/>
              </a:cxn>
              <a:cxn ang="0">
                <a:pos x="78155" y="60610"/>
              </a:cxn>
              <a:cxn ang="0">
                <a:pos x="45212" y="80007"/>
              </a:cxn>
              <a:cxn ang="0">
                <a:pos x="5301" y="124022"/>
              </a:cxn>
              <a:cxn ang="0">
                <a:pos x="0" y="148032"/>
              </a:cxn>
              <a:cxn ang="0">
                <a:pos x="5301" y="172049"/>
              </a:cxn>
              <a:cxn ang="0">
                <a:pos x="45212" y="216072"/>
              </a:cxn>
              <a:cxn ang="0">
                <a:pos x="78155" y="235468"/>
              </a:cxn>
              <a:cxn ang="0">
                <a:pos x="118645" y="252715"/>
              </a:cxn>
              <a:cxn ang="0">
                <a:pos x="165849" y="267509"/>
              </a:cxn>
              <a:cxn ang="0">
                <a:pos x="218934" y="279546"/>
              </a:cxn>
              <a:cxn ang="0">
                <a:pos x="277066" y="288520"/>
              </a:cxn>
              <a:cxn ang="0">
                <a:pos x="339412" y="294127"/>
              </a:cxn>
              <a:cxn ang="0">
                <a:pos x="405138" y="296064"/>
              </a:cxn>
              <a:cxn ang="0">
                <a:pos x="470865" y="294127"/>
              </a:cxn>
              <a:cxn ang="0">
                <a:pos x="533211" y="288520"/>
              </a:cxn>
              <a:cxn ang="0">
                <a:pos x="591343" y="279546"/>
              </a:cxn>
              <a:cxn ang="0">
                <a:pos x="644427" y="267509"/>
              </a:cxn>
              <a:cxn ang="0">
                <a:pos x="691631" y="252715"/>
              </a:cxn>
              <a:cxn ang="0">
                <a:pos x="732122" y="235468"/>
              </a:cxn>
              <a:cxn ang="0">
                <a:pos x="765065" y="216072"/>
              </a:cxn>
              <a:cxn ang="0">
                <a:pos x="804976" y="172049"/>
              </a:cxn>
              <a:cxn ang="0">
                <a:pos x="810277" y="148032"/>
              </a:cxn>
              <a:cxn ang="0">
                <a:pos x="804976" y="124022"/>
              </a:cxn>
              <a:cxn ang="0">
                <a:pos x="765065" y="80007"/>
              </a:cxn>
              <a:cxn ang="0">
                <a:pos x="732122" y="60610"/>
              </a:cxn>
              <a:cxn ang="0">
                <a:pos x="691631" y="43361"/>
              </a:cxn>
              <a:cxn ang="0">
                <a:pos x="644427" y="28564"/>
              </a:cxn>
              <a:cxn ang="0">
                <a:pos x="591343" y="16524"/>
              </a:cxn>
              <a:cxn ang="0">
                <a:pos x="533211" y="7547"/>
              </a:cxn>
              <a:cxn ang="0">
                <a:pos x="470865" y="1937"/>
              </a:cxn>
              <a:cxn ang="0">
                <a:pos x="405138" y="0"/>
              </a:cxn>
            </a:cxnLst>
            <a:rect l="0" t="0" r="r" b="b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8" name="object 119"/>
          <p:cNvSpPr>
            <a:spLocks/>
          </p:cNvSpPr>
          <p:nvPr/>
        </p:nvSpPr>
        <p:spPr bwMode="auto">
          <a:xfrm>
            <a:off x="6553200" y="3038475"/>
            <a:ext cx="811213" cy="296863"/>
          </a:xfrm>
          <a:custGeom>
            <a:avLst/>
            <a:gdLst/>
            <a:ahLst/>
            <a:cxnLst>
              <a:cxn ang="0">
                <a:pos x="405138" y="0"/>
              </a:cxn>
              <a:cxn ang="0">
                <a:pos x="339412" y="1937"/>
              </a:cxn>
              <a:cxn ang="0">
                <a:pos x="277066" y="7547"/>
              </a:cxn>
              <a:cxn ang="0">
                <a:pos x="218934" y="16524"/>
              </a:cxn>
              <a:cxn ang="0">
                <a:pos x="165849" y="28564"/>
              </a:cxn>
              <a:cxn ang="0">
                <a:pos x="118645" y="43361"/>
              </a:cxn>
              <a:cxn ang="0">
                <a:pos x="78155" y="60610"/>
              </a:cxn>
              <a:cxn ang="0">
                <a:pos x="45212" y="80007"/>
              </a:cxn>
              <a:cxn ang="0">
                <a:pos x="5301" y="124022"/>
              </a:cxn>
              <a:cxn ang="0">
                <a:pos x="0" y="148032"/>
              </a:cxn>
              <a:cxn ang="0">
                <a:pos x="5301" y="172049"/>
              </a:cxn>
              <a:cxn ang="0">
                <a:pos x="45212" y="216072"/>
              </a:cxn>
              <a:cxn ang="0">
                <a:pos x="78155" y="235468"/>
              </a:cxn>
              <a:cxn ang="0">
                <a:pos x="118645" y="252715"/>
              </a:cxn>
              <a:cxn ang="0">
                <a:pos x="165849" y="267509"/>
              </a:cxn>
              <a:cxn ang="0">
                <a:pos x="218934" y="279546"/>
              </a:cxn>
              <a:cxn ang="0">
                <a:pos x="277066" y="288520"/>
              </a:cxn>
              <a:cxn ang="0">
                <a:pos x="339412" y="294127"/>
              </a:cxn>
              <a:cxn ang="0">
                <a:pos x="405138" y="296064"/>
              </a:cxn>
              <a:cxn ang="0">
                <a:pos x="470865" y="294127"/>
              </a:cxn>
              <a:cxn ang="0">
                <a:pos x="533211" y="288520"/>
              </a:cxn>
              <a:cxn ang="0">
                <a:pos x="591343" y="279546"/>
              </a:cxn>
              <a:cxn ang="0">
                <a:pos x="644427" y="267509"/>
              </a:cxn>
              <a:cxn ang="0">
                <a:pos x="691631" y="252715"/>
              </a:cxn>
              <a:cxn ang="0">
                <a:pos x="732122" y="235468"/>
              </a:cxn>
              <a:cxn ang="0">
                <a:pos x="765065" y="216072"/>
              </a:cxn>
              <a:cxn ang="0">
                <a:pos x="804976" y="172049"/>
              </a:cxn>
              <a:cxn ang="0">
                <a:pos x="810277" y="148032"/>
              </a:cxn>
              <a:cxn ang="0">
                <a:pos x="804976" y="124022"/>
              </a:cxn>
              <a:cxn ang="0">
                <a:pos x="765065" y="80007"/>
              </a:cxn>
              <a:cxn ang="0">
                <a:pos x="732122" y="60610"/>
              </a:cxn>
              <a:cxn ang="0">
                <a:pos x="691631" y="43361"/>
              </a:cxn>
              <a:cxn ang="0">
                <a:pos x="644427" y="28564"/>
              </a:cxn>
              <a:cxn ang="0">
                <a:pos x="591343" y="16524"/>
              </a:cxn>
              <a:cxn ang="0">
                <a:pos x="533211" y="7547"/>
              </a:cxn>
              <a:cxn ang="0">
                <a:pos x="470865" y="1937"/>
              </a:cxn>
              <a:cxn ang="0">
                <a:pos x="405138" y="0"/>
              </a:cxn>
            </a:cxnLst>
            <a:rect l="0" t="0" r="r" b="b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99" name="object 120"/>
          <p:cNvSpPr>
            <a:spLocks/>
          </p:cNvSpPr>
          <p:nvPr/>
        </p:nvSpPr>
        <p:spPr bwMode="auto">
          <a:xfrm>
            <a:off x="6553200" y="3038475"/>
            <a:ext cx="811213" cy="296863"/>
          </a:xfrm>
          <a:custGeom>
            <a:avLst/>
            <a:gdLst/>
            <a:ahLst/>
            <a:cxnLst>
              <a:cxn ang="0">
                <a:pos x="405138" y="0"/>
              </a:cxn>
              <a:cxn ang="0">
                <a:pos x="339412" y="1937"/>
              </a:cxn>
              <a:cxn ang="0">
                <a:pos x="277066" y="7547"/>
              </a:cxn>
              <a:cxn ang="0">
                <a:pos x="218934" y="16524"/>
              </a:cxn>
              <a:cxn ang="0">
                <a:pos x="165849" y="28564"/>
              </a:cxn>
              <a:cxn ang="0">
                <a:pos x="118645" y="43361"/>
              </a:cxn>
              <a:cxn ang="0">
                <a:pos x="78155" y="60610"/>
              </a:cxn>
              <a:cxn ang="0">
                <a:pos x="45212" y="80007"/>
              </a:cxn>
              <a:cxn ang="0">
                <a:pos x="5301" y="124022"/>
              </a:cxn>
              <a:cxn ang="0">
                <a:pos x="0" y="148032"/>
              </a:cxn>
              <a:cxn ang="0">
                <a:pos x="5301" y="172049"/>
              </a:cxn>
              <a:cxn ang="0">
                <a:pos x="45212" y="216072"/>
              </a:cxn>
              <a:cxn ang="0">
                <a:pos x="78155" y="235468"/>
              </a:cxn>
              <a:cxn ang="0">
                <a:pos x="118645" y="252715"/>
              </a:cxn>
              <a:cxn ang="0">
                <a:pos x="165849" y="267509"/>
              </a:cxn>
              <a:cxn ang="0">
                <a:pos x="218934" y="279546"/>
              </a:cxn>
              <a:cxn ang="0">
                <a:pos x="277066" y="288520"/>
              </a:cxn>
              <a:cxn ang="0">
                <a:pos x="339412" y="294127"/>
              </a:cxn>
              <a:cxn ang="0">
                <a:pos x="405138" y="296064"/>
              </a:cxn>
              <a:cxn ang="0">
                <a:pos x="470865" y="294127"/>
              </a:cxn>
              <a:cxn ang="0">
                <a:pos x="533211" y="288520"/>
              </a:cxn>
              <a:cxn ang="0">
                <a:pos x="591343" y="279546"/>
              </a:cxn>
              <a:cxn ang="0">
                <a:pos x="644427" y="267509"/>
              </a:cxn>
              <a:cxn ang="0">
                <a:pos x="691631" y="252715"/>
              </a:cxn>
              <a:cxn ang="0">
                <a:pos x="732122" y="235468"/>
              </a:cxn>
              <a:cxn ang="0">
                <a:pos x="765065" y="216072"/>
              </a:cxn>
              <a:cxn ang="0">
                <a:pos x="804976" y="172049"/>
              </a:cxn>
              <a:cxn ang="0">
                <a:pos x="810277" y="148032"/>
              </a:cxn>
              <a:cxn ang="0">
                <a:pos x="804976" y="124022"/>
              </a:cxn>
              <a:cxn ang="0">
                <a:pos x="765065" y="80007"/>
              </a:cxn>
              <a:cxn ang="0">
                <a:pos x="732122" y="60610"/>
              </a:cxn>
              <a:cxn ang="0">
                <a:pos x="691631" y="43361"/>
              </a:cxn>
              <a:cxn ang="0">
                <a:pos x="644427" y="28564"/>
              </a:cxn>
              <a:cxn ang="0">
                <a:pos x="591343" y="16524"/>
              </a:cxn>
              <a:cxn ang="0">
                <a:pos x="533211" y="7547"/>
              </a:cxn>
              <a:cxn ang="0">
                <a:pos x="470865" y="1937"/>
              </a:cxn>
              <a:cxn ang="0">
                <a:pos x="405138" y="0"/>
              </a:cxn>
            </a:cxnLst>
            <a:rect l="0" t="0" r="r" b="b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0" name="object 121"/>
          <p:cNvSpPr>
            <a:spLocks/>
          </p:cNvSpPr>
          <p:nvPr/>
        </p:nvSpPr>
        <p:spPr bwMode="auto">
          <a:xfrm>
            <a:off x="6964363" y="3076575"/>
            <a:ext cx="268287" cy="93663"/>
          </a:xfrm>
          <a:custGeom>
            <a:avLst/>
            <a:gdLst/>
            <a:ahLst/>
            <a:cxnLst>
              <a:cxn ang="0">
                <a:pos x="229721" y="0"/>
              </a:cxn>
              <a:cxn ang="0">
                <a:pos x="60885" y="0"/>
              </a:cxn>
              <a:cxn ang="0">
                <a:pos x="131316" y="19902"/>
              </a:cxn>
              <a:cxn ang="0">
                <a:pos x="0" y="74674"/>
              </a:cxn>
              <a:cxn ang="0">
                <a:pos x="56278" y="94576"/>
              </a:cxn>
              <a:cxn ang="0">
                <a:pos x="201746" y="34836"/>
              </a:cxn>
              <a:cxn ang="0">
                <a:pos x="253584" y="34836"/>
              </a:cxn>
              <a:cxn ang="0">
                <a:pos x="229721" y="0"/>
              </a:cxn>
              <a:cxn ang="0">
                <a:pos x="253584" y="34836"/>
              </a:cxn>
              <a:cxn ang="0">
                <a:pos x="201746" y="34836"/>
              </a:cxn>
              <a:cxn ang="0">
                <a:pos x="267240" y="54771"/>
              </a:cxn>
              <a:cxn ang="0">
                <a:pos x="253584" y="34836"/>
              </a:cxn>
            </a:cxnLst>
            <a:rect l="0" t="0" r="r" b="b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1" name="object 122"/>
          <p:cNvSpPr>
            <a:spLocks/>
          </p:cNvSpPr>
          <p:nvPr/>
        </p:nvSpPr>
        <p:spPr bwMode="auto">
          <a:xfrm>
            <a:off x="6964363" y="3076575"/>
            <a:ext cx="268287" cy="93663"/>
          </a:xfrm>
          <a:custGeom>
            <a:avLst/>
            <a:gdLst/>
            <a:ahLst/>
            <a:cxnLst>
              <a:cxn ang="0">
                <a:pos x="229721" y="0"/>
              </a:cxn>
              <a:cxn ang="0">
                <a:pos x="60885" y="0"/>
              </a:cxn>
              <a:cxn ang="0">
                <a:pos x="131316" y="19902"/>
              </a:cxn>
              <a:cxn ang="0">
                <a:pos x="0" y="74674"/>
              </a:cxn>
              <a:cxn ang="0">
                <a:pos x="56278" y="94576"/>
              </a:cxn>
              <a:cxn ang="0">
                <a:pos x="201746" y="34836"/>
              </a:cxn>
              <a:cxn ang="0">
                <a:pos x="253584" y="34836"/>
              </a:cxn>
              <a:cxn ang="0">
                <a:pos x="229721" y="0"/>
              </a:cxn>
              <a:cxn ang="0">
                <a:pos x="253584" y="34836"/>
              </a:cxn>
              <a:cxn ang="0">
                <a:pos x="201746" y="34836"/>
              </a:cxn>
              <a:cxn ang="0">
                <a:pos x="267240" y="54771"/>
              </a:cxn>
              <a:cxn ang="0">
                <a:pos x="253584" y="34836"/>
              </a:cxn>
            </a:cxnLst>
            <a:rect l="0" t="0" r="r" b="b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2" name="object 123"/>
          <p:cNvSpPr>
            <a:spLocks/>
          </p:cNvSpPr>
          <p:nvPr/>
        </p:nvSpPr>
        <p:spPr bwMode="auto">
          <a:xfrm>
            <a:off x="6672263" y="3187700"/>
            <a:ext cx="268287" cy="98425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18" y="98688"/>
              </a:cxn>
              <a:cxn ang="0">
                <a:pos x="211290" y="98688"/>
              </a:cxn>
              <a:cxn ang="0">
                <a:pos x="136252" y="78950"/>
              </a:cxn>
              <a:cxn ang="0">
                <a:pos x="172066" y="64147"/>
              </a:cxn>
              <a:cxn ang="0">
                <a:pos x="70430" y="64147"/>
              </a:cxn>
              <a:cxn ang="0">
                <a:pos x="0" y="44409"/>
              </a:cxn>
              <a:cxn ang="0">
                <a:pos x="211290" y="0"/>
              </a:cxn>
              <a:cxn ang="0">
                <a:pos x="70430" y="64147"/>
              </a:cxn>
              <a:cxn ang="0">
                <a:pos x="172066" y="64147"/>
              </a:cxn>
              <a:cxn ang="0">
                <a:pos x="267569" y="24672"/>
              </a:cxn>
              <a:cxn ang="0">
                <a:pos x="211290" y="0"/>
              </a:cxn>
            </a:cxnLst>
            <a:rect l="0" t="0" r="r" b="b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3" name="object 124"/>
          <p:cNvSpPr>
            <a:spLocks/>
          </p:cNvSpPr>
          <p:nvPr/>
        </p:nvSpPr>
        <p:spPr bwMode="auto">
          <a:xfrm>
            <a:off x="6672263" y="3187700"/>
            <a:ext cx="268287" cy="98425"/>
          </a:xfrm>
          <a:custGeom>
            <a:avLst/>
            <a:gdLst/>
            <a:ahLst/>
            <a:cxnLst>
              <a:cxn ang="0">
                <a:pos x="0" y="44409"/>
              </a:cxn>
              <a:cxn ang="0">
                <a:pos x="37518" y="98688"/>
              </a:cxn>
              <a:cxn ang="0">
                <a:pos x="211290" y="98688"/>
              </a:cxn>
              <a:cxn ang="0">
                <a:pos x="136252" y="78950"/>
              </a:cxn>
              <a:cxn ang="0">
                <a:pos x="172066" y="64147"/>
              </a:cxn>
              <a:cxn ang="0">
                <a:pos x="70430" y="64147"/>
              </a:cxn>
              <a:cxn ang="0">
                <a:pos x="0" y="44409"/>
              </a:cxn>
              <a:cxn ang="0">
                <a:pos x="211290" y="0"/>
              </a:cxn>
              <a:cxn ang="0">
                <a:pos x="70430" y="64147"/>
              </a:cxn>
              <a:cxn ang="0">
                <a:pos x="172066" y="64147"/>
              </a:cxn>
              <a:cxn ang="0">
                <a:pos x="267569" y="24672"/>
              </a:cxn>
              <a:cxn ang="0">
                <a:pos x="211290" y="0"/>
              </a:cxn>
            </a:cxnLst>
            <a:rect l="0" t="0" r="r" b="b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4" name="object 125"/>
          <p:cNvSpPr>
            <a:spLocks/>
          </p:cNvSpPr>
          <p:nvPr/>
        </p:nvSpPr>
        <p:spPr bwMode="auto">
          <a:xfrm>
            <a:off x="6692900" y="3071813"/>
            <a:ext cx="260350" cy="95250"/>
          </a:xfrm>
          <a:custGeom>
            <a:avLst/>
            <a:gdLst/>
            <a:ahLst/>
            <a:cxnLst>
              <a:cxn ang="0">
                <a:pos x="55620" y="0"/>
              </a:cxn>
              <a:cxn ang="0">
                <a:pos x="0" y="24902"/>
              </a:cxn>
              <a:cxn ang="0">
                <a:pos x="129670" y="79641"/>
              </a:cxn>
              <a:cxn ang="0">
                <a:pos x="60227" y="94576"/>
              </a:cxn>
              <a:cxn ang="0">
                <a:pos x="226759" y="94576"/>
              </a:cxn>
              <a:cxn ang="0">
                <a:pos x="249334" y="59739"/>
              </a:cxn>
              <a:cxn ang="0">
                <a:pos x="199113" y="59739"/>
              </a:cxn>
              <a:cxn ang="0">
                <a:pos x="55620" y="0"/>
              </a:cxn>
              <a:cxn ang="0">
                <a:pos x="259012" y="44804"/>
              </a:cxn>
              <a:cxn ang="0">
                <a:pos x="199113" y="59739"/>
              </a:cxn>
              <a:cxn ang="0">
                <a:pos x="249334" y="59739"/>
              </a:cxn>
              <a:cxn ang="0">
                <a:pos x="259012" y="44804"/>
              </a:cxn>
            </a:cxnLst>
            <a:rect l="0" t="0" r="r" b="b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5" name="object 126"/>
          <p:cNvSpPr>
            <a:spLocks/>
          </p:cNvSpPr>
          <p:nvPr/>
        </p:nvSpPr>
        <p:spPr bwMode="auto">
          <a:xfrm>
            <a:off x="6692900" y="3071813"/>
            <a:ext cx="260350" cy="95250"/>
          </a:xfrm>
          <a:custGeom>
            <a:avLst/>
            <a:gdLst/>
            <a:ahLst/>
            <a:cxnLst>
              <a:cxn ang="0">
                <a:pos x="55620" y="0"/>
              </a:cxn>
              <a:cxn ang="0">
                <a:pos x="0" y="24902"/>
              </a:cxn>
              <a:cxn ang="0">
                <a:pos x="129670" y="79641"/>
              </a:cxn>
              <a:cxn ang="0">
                <a:pos x="60227" y="94576"/>
              </a:cxn>
              <a:cxn ang="0">
                <a:pos x="226759" y="94576"/>
              </a:cxn>
              <a:cxn ang="0">
                <a:pos x="249334" y="59739"/>
              </a:cxn>
              <a:cxn ang="0">
                <a:pos x="199113" y="59739"/>
              </a:cxn>
              <a:cxn ang="0">
                <a:pos x="55620" y="0"/>
              </a:cxn>
              <a:cxn ang="0">
                <a:pos x="259012" y="44804"/>
              </a:cxn>
              <a:cxn ang="0">
                <a:pos x="199113" y="59739"/>
              </a:cxn>
              <a:cxn ang="0">
                <a:pos x="249334" y="59739"/>
              </a:cxn>
              <a:cxn ang="0">
                <a:pos x="259012" y="44804"/>
              </a:cxn>
            </a:cxnLst>
            <a:rect l="0" t="0" r="r" b="b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6" name="object 127"/>
          <p:cNvSpPr>
            <a:spLocks/>
          </p:cNvSpPr>
          <p:nvPr/>
        </p:nvSpPr>
        <p:spPr bwMode="auto">
          <a:xfrm>
            <a:off x="6953250" y="3198813"/>
            <a:ext cx="266700" cy="95250"/>
          </a:xfrm>
          <a:custGeom>
            <a:avLst/>
            <a:gdLst/>
            <a:ahLst/>
            <a:cxnLst>
              <a:cxn ang="0">
                <a:pos x="172059" y="29869"/>
              </a:cxn>
              <a:cxn ang="0">
                <a:pos x="70430" y="29869"/>
              </a:cxn>
              <a:cxn ang="0">
                <a:pos x="211290" y="94576"/>
              </a:cxn>
              <a:cxn ang="0">
                <a:pos x="267569" y="69706"/>
              </a:cxn>
              <a:cxn ang="0">
                <a:pos x="172059" y="29869"/>
              </a:cxn>
              <a:cxn ang="0">
                <a:pos x="211290" y="0"/>
              </a:cxn>
              <a:cxn ang="0">
                <a:pos x="37518" y="0"/>
              </a:cxn>
              <a:cxn ang="0">
                <a:pos x="0" y="49771"/>
              </a:cxn>
              <a:cxn ang="0">
                <a:pos x="70430" y="29869"/>
              </a:cxn>
              <a:cxn ang="0">
                <a:pos x="172059" y="29869"/>
              </a:cxn>
              <a:cxn ang="0">
                <a:pos x="136252" y="14934"/>
              </a:cxn>
              <a:cxn ang="0">
                <a:pos x="211290" y="0"/>
              </a:cxn>
            </a:cxnLst>
            <a:rect l="0" t="0" r="r" b="b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7" name="object 128"/>
          <p:cNvSpPr>
            <a:spLocks/>
          </p:cNvSpPr>
          <p:nvPr/>
        </p:nvSpPr>
        <p:spPr bwMode="auto">
          <a:xfrm>
            <a:off x="6953250" y="3198813"/>
            <a:ext cx="266700" cy="95250"/>
          </a:xfrm>
          <a:custGeom>
            <a:avLst/>
            <a:gdLst/>
            <a:ahLst/>
            <a:cxnLst>
              <a:cxn ang="0">
                <a:pos x="172059" y="29869"/>
              </a:cxn>
              <a:cxn ang="0">
                <a:pos x="70430" y="29869"/>
              </a:cxn>
              <a:cxn ang="0">
                <a:pos x="211290" y="94576"/>
              </a:cxn>
              <a:cxn ang="0">
                <a:pos x="267569" y="69706"/>
              </a:cxn>
              <a:cxn ang="0">
                <a:pos x="172059" y="29869"/>
              </a:cxn>
              <a:cxn ang="0">
                <a:pos x="211290" y="0"/>
              </a:cxn>
              <a:cxn ang="0">
                <a:pos x="37518" y="0"/>
              </a:cxn>
              <a:cxn ang="0">
                <a:pos x="0" y="49771"/>
              </a:cxn>
              <a:cxn ang="0">
                <a:pos x="70430" y="29869"/>
              </a:cxn>
              <a:cxn ang="0">
                <a:pos x="172059" y="29869"/>
              </a:cxn>
              <a:cxn ang="0">
                <a:pos x="136252" y="14934"/>
              </a:cxn>
              <a:cxn ang="0">
                <a:pos x="211290" y="0"/>
              </a:cxn>
            </a:cxnLst>
            <a:rect l="0" t="0" r="r" b="b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8" name="object 129"/>
          <p:cNvSpPr>
            <a:spLocks/>
          </p:cNvSpPr>
          <p:nvPr/>
        </p:nvSpPr>
        <p:spPr bwMode="auto">
          <a:xfrm>
            <a:off x="6969125" y="3079750"/>
            <a:ext cx="268288" cy="95250"/>
          </a:xfrm>
          <a:custGeom>
            <a:avLst/>
            <a:gdLst/>
            <a:ahLst/>
            <a:cxnLst>
              <a:cxn ang="0">
                <a:pos x="230050" y="0"/>
              </a:cxn>
              <a:cxn ang="0">
                <a:pos x="61215" y="0"/>
              </a:cxn>
              <a:cxn ang="0">
                <a:pos x="131316" y="19902"/>
              </a:cxn>
              <a:cxn ang="0">
                <a:pos x="0" y="74674"/>
              </a:cxn>
              <a:cxn ang="0">
                <a:pos x="56278" y="94576"/>
              </a:cxn>
              <a:cxn ang="0">
                <a:pos x="201746" y="34836"/>
              </a:cxn>
              <a:cxn ang="0">
                <a:pos x="253913" y="34836"/>
              </a:cxn>
              <a:cxn ang="0">
                <a:pos x="230050" y="0"/>
              </a:cxn>
              <a:cxn ang="0">
                <a:pos x="253913" y="34836"/>
              </a:cxn>
              <a:cxn ang="0">
                <a:pos x="201746" y="34836"/>
              </a:cxn>
              <a:cxn ang="0">
                <a:pos x="267569" y="54771"/>
              </a:cxn>
              <a:cxn ang="0">
                <a:pos x="253913" y="34836"/>
              </a:cxn>
            </a:cxnLst>
            <a:rect l="0" t="0" r="r" b="b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09" name="object 130"/>
          <p:cNvSpPr>
            <a:spLocks/>
          </p:cNvSpPr>
          <p:nvPr/>
        </p:nvSpPr>
        <p:spPr bwMode="auto">
          <a:xfrm>
            <a:off x="6969125" y="3079750"/>
            <a:ext cx="268288" cy="95250"/>
          </a:xfrm>
          <a:custGeom>
            <a:avLst/>
            <a:gdLst/>
            <a:ahLst/>
            <a:cxnLst>
              <a:cxn ang="0">
                <a:pos x="230050" y="0"/>
              </a:cxn>
              <a:cxn ang="0">
                <a:pos x="61215" y="0"/>
              </a:cxn>
              <a:cxn ang="0">
                <a:pos x="131316" y="19902"/>
              </a:cxn>
              <a:cxn ang="0">
                <a:pos x="0" y="74674"/>
              </a:cxn>
              <a:cxn ang="0">
                <a:pos x="56278" y="94576"/>
              </a:cxn>
              <a:cxn ang="0">
                <a:pos x="201746" y="34836"/>
              </a:cxn>
              <a:cxn ang="0">
                <a:pos x="253913" y="34836"/>
              </a:cxn>
              <a:cxn ang="0">
                <a:pos x="230050" y="0"/>
              </a:cxn>
              <a:cxn ang="0">
                <a:pos x="253913" y="34836"/>
              </a:cxn>
              <a:cxn ang="0">
                <a:pos x="201746" y="34836"/>
              </a:cxn>
              <a:cxn ang="0">
                <a:pos x="267569" y="54771"/>
              </a:cxn>
              <a:cxn ang="0">
                <a:pos x="253913" y="34836"/>
              </a:cxn>
            </a:cxnLst>
            <a:rect l="0" t="0" r="r" b="b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0" name="object 131"/>
          <p:cNvSpPr>
            <a:spLocks/>
          </p:cNvSpPr>
          <p:nvPr/>
        </p:nvSpPr>
        <p:spPr bwMode="auto">
          <a:xfrm>
            <a:off x="6677025" y="3195638"/>
            <a:ext cx="266700" cy="98425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18" y="98688"/>
              </a:cxn>
              <a:cxn ang="0">
                <a:pos x="210961" y="98688"/>
              </a:cxn>
              <a:cxn ang="0">
                <a:pos x="135923" y="74016"/>
              </a:cxn>
              <a:cxn ang="0">
                <a:pos x="171737" y="59212"/>
              </a:cxn>
              <a:cxn ang="0">
                <a:pos x="70430" y="59212"/>
              </a:cxn>
              <a:cxn ang="0">
                <a:pos x="0" y="39475"/>
              </a:cxn>
              <a:cxn ang="0">
                <a:pos x="210961" y="0"/>
              </a:cxn>
              <a:cxn ang="0">
                <a:pos x="70430" y="59212"/>
              </a:cxn>
              <a:cxn ang="0">
                <a:pos x="171737" y="59212"/>
              </a:cxn>
              <a:cxn ang="0">
                <a:pos x="267240" y="19737"/>
              </a:cxn>
              <a:cxn ang="0">
                <a:pos x="210961" y="0"/>
              </a:cxn>
            </a:cxnLst>
            <a:rect l="0" t="0" r="r" b="b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1" name="object 132"/>
          <p:cNvSpPr>
            <a:spLocks/>
          </p:cNvSpPr>
          <p:nvPr/>
        </p:nvSpPr>
        <p:spPr bwMode="auto">
          <a:xfrm>
            <a:off x="6677025" y="3195638"/>
            <a:ext cx="266700" cy="98425"/>
          </a:xfrm>
          <a:custGeom>
            <a:avLst/>
            <a:gdLst/>
            <a:ahLst/>
            <a:cxnLst>
              <a:cxn ang="0">
                <a:pos x="0" y="39475"/>
              </a:cxn>
              <a:cxn ang="0">
                <a:pos x="37518" y="98688"/>
              </a:cxn>
              <a:cxn ang="0">
                <a:pos x="210961" y="98688"/>
              </a:cxn>
              <a:cxn ang="0">
                <a:pos x="135923" y="74016"/>
              </a:cxn>
              <a:cxn ang="0">
                <a:pos x="171737" y="59212"/>
              </a:cxn>
              <a:cxn ang="0">
                <a:pos x="70430" y="59212"/>
              </a:cxn>
              <a:cxn ang="0">
                <a:pos x="0" y="39475"/>
              </a:cxn>
              <a:cxn ang="0">
                <a:pos x="210961" y="0"/>
              </a:cxn>
              <a:cxn ang="0">
                <a:pos x="70430" y="59212"/>
              </a:cxn>
              <a:cxn ang="0">
                <a:pos x="171737" y="59212"/>
              </a:cxn>
              <a:cxn ang="0">
                <a:pos x="267240" y="19737"/>
              </a:cxn>
              <a:cxn ang="0">
                <a:pos x="210961" y="0"/>
              </a:cxn>
            </a:cxnLst>
            <a:rect l="0" t="0" r="r" b="b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2" name="object 133"/>
          <p:cNvSpPr>
            <a:spLocks/>
          </p:cNvSpPr>
          <p:nvPr/>
        </p:nvSpPr>
        <p:spPr bwMode="auto">
          <a:xfrm>
            <a:off x="6697663" y="3076575"/>
            <a:ext cx="263525" cy="93663"/>
          </a:xfrm>
          <a:custGeom>
            <a:avLst/>
            <a:gdLst/>
            <a:ahLst/>
            <a:cxnLst>
              <a:cxn ang="0">
                <a:pos x="55620" y="0"/>
              </a:cxn>
              <a:cxn ang="0">
                <a:pos x="0" y="24902"/>
              </a:cxn>
              <a:cxn ang="0">
                <a:pos x="129341" y="79641"/>
              </a:cxn>
              <a:cxn ang="0">
                <a:pos x="60227" y="94576"/>
              </a:cxn>
              <a:cxn ang="0">
                <a:pos x="226430" y="94576"/>
              </a:cxn>
              <a:cxn ang="0">
                <a:pos x="252230" y="59739"/>
              </a:cxn>
              <a:cxn ang="0">
                <a:pos x="198784" y="59739"/>
              </a:cxn>
              <a:cxn ang="0">
                <a:pos x="55620" y="0"/>
              </a:cxn>
              <a:cxn ang="0">
                <a:pos x="263290" y="44804"/>
              </a:cxn>
              <a:cxn ang="0">
                <a:pos x="198784" y="59739"/>
              </a:cxn>
              <a:cxn ang="0">
                <a:pos x="252230" y="59739"/>
              </a:cxn>
              <a:cxn ang="0">
                <a:pos x="263290" y="44804"/>
              </a:cxn>
            </a:cxnLst>
            <a:rect l="0" t="0" r="r" b="b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3" name="object 134"/>
          <p:cNvSpPr>
            <a:spLocks/>
          </p:cNvSpPr>
          <p:nvPr/>
        </p:nvSpPr>
        <p:spPr bwMode="auto">
          <a:xfrm>
            <a:off x="6697663" y="3076575"/>
            <a:ext cx="263525" cy="93663"/>
          </a:xfrm>
          <a:custGeom>
            <a:avLst/>
            <a:gdLst/>
            <a:ahLst/>
            <a:cxnLst>
              <a:cxn ang="0">
                <a:pos x="55620" y="0"/>
              </a:cxn>
              <a:cxn ang="0">
                <a:pos x="0" y="24902"/>
              </a:cxn>
              <a:cxn ang="0">
                <a:pos x="129341" y="79641"/>
              </a:cxn>
              <a:cxn ang="0">
                <a:pos x="60227" y="94576"/>
              </a:cxn>
              <a:cxn ang="0">
                <a:pos x="226430" y="94576"/>
              </a:cxn>
              <a:cxn ang="0">
                <a:pos x="252230" y="59739"/>
              </a:cxn>
              <a:cxn ang="0">
                <a:pos x="198784" y="59739"/>
              </a:cxn>
              <a:cxn ang="0">
                <a:pos x="55620" y="0"/>
              </a:cxn>
              <a:cxn ang="0">
                <a:pos x="263290" y="44804"/>
              </a:cxn>
              <a:cxn ang="0">
                <a:pos x="198784" y="59739"/>
              </a:cxn>
              <a:cxn ang="0">
                <a:pos x="252230" y="59739"/>
              </a:cxn>
              <a:cxn ang="0">
                <a:pos x="263290" y="44804"/>
              </a:cxn>
            </a:cxnLst>
            <a:rect l="0" t="0" r="r" b="b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4" name="object 135"/>
          <p:cNvSpPr>
            <a:spLocks/>
          </p:cNvSpPr>
          <p:nvPr/>
        </p:nvSpPr>
        <p:spPr bwMode="auto">
          <a:xfrm>
            <a:off x="6961188" y="3203575"/>
            <a:ext cx="263525" cy="95250"/>
          </a:xfrm>
          <a:custGeom>
            <a:avLst/>
            <a:gdLst/>
            <a:ahLst/>
            <a:cxnLst>
              <a:cxn ang="0">
                <a:pos x="167541" y="29869"/>
              </a:cxn>
              <a:cxn ang="0">
                <a:pos x="65822" y="29869"/>
              </a:cxn>
              <a:cxn ang="0">
                <a:pos x="207012" y="94576"/>
              </a:cxn>
              <a:cxn ang="0">
                <a:pos x="263290" y="69706"/>
              </a:cxn>
              <a:cxn ang="0">
                <a:pos x="167541" y="29869"/>
              </a:cxn>
              <a:cxn ang="0">
                <a:pos x="207012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541" y="29869"/>
              </a:cxn>
              <a:cxn ang="0">
                <a:pos x="131645" y="14934"/>
              </a:cxn>
              <a:cxn ang="0">
                <a:pos x="207012" y="0"/>
              </a:cxn>
            </a:cxnLst>
            <a:rect l="0" t="0" r="r" b="b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5" name="object 136"/>
          <p:cNvSpPr>
            <a:spLocks/>
          </p:cNvSpPr>
          <p:nvPr/>
        </p:nvSpPr>
        <p:spPr bwMode="auto">
          <a:xfrm>
            <a:off x="6961188" y="3203575"/>
            <a:ext cx="263525" cy="95250"/>
          </a:xfrm>
          <a:custGeom>
            <a:avLst/>
            <a:gdLst/>
            <a:ahLst/>
            <a:cxnLst>
              <a:cxn ang="0">
                <a:pos x="167541" y="29869"/>
              </a:cxn>
              <a:cxn ang="0">
                <a:pos x="65822" y="29869"/>
              </a:cxn>
              <a:cxn ang="0">
                <a:pos x="207012" y="94576"/>
              </a:cxn>
              <a:cxn ang="0">
                <a:pos x="263290" y="69706"/>
              </a:cxn>
              <a:cxn ang="0">
                <a:pos x="167541" y="29869"/>
              </a:cxn>
              <a:cxn ang="0">
                <a:pos x="207012" y="0"/>
              </a:cxn>
              <a:cxn ang="0">
                <a:pos x="32911" y="0"/>
              </a:cxn>
              <a:cxn ang="0">
                <a:pos x="0" y="49771"/>
              </a:cxn>
              <a:cxn ang="0">
                <a:pos x="65822" y="29869"/>
              </a:cxn>
              <a:cxn ang="0">
                <a:pos x="167541" y="29869"/>
              </a:cxn>
              <a:cxn ang="0">
                <a:pos x="131645" y="14934"/>
              </a:cxn>
              <a:cxn ang="0">
                <a:pos x="207012" y="0"/>
              </a:cxn>
            </a:cxnLst>
            <a:rect l="0" t="0" r="r" b="b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6" name="object 137"/>
          <p:cNvSpPr>
            <a:spLocks/>
          </p:cNvSpPr>
          <p:nvPr/>
        </p:nvSpPr>
        <p:spPr bwMode="auto">
          <a:xfrm>
            <a:off x="6553200" y="3182938"/>
            <a:ext cx="47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49" y="209712"/>
              </a:cxn>
            </a:cxnLst>
            <a:rect l="0" t="0" r="r" b="b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7" name="object 138"/>
          <p:cNvSpPr>
            <a:spLocks/>
          </p:cNvSpPr>
          <p:nvPr/>
        </p:nvSpPr>
        <p:spPr bwMode="auto">
          <a:xfrm>
            <a:off x="7359650" y="3182938"/>
            <a:ext cx="47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49" y="209712"/>
              </a:cxn>
            </a:cxnLst>
            <a:rect l="0" t="0" r="r" b="b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8" name="object 139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19" name="object 140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20" name="object 141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21" name="object 142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22" name="object 143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309004" y="358369"/>
              </a:cxn>
              <a:cxn ang="0">
                <a:pos x="406027" y="225535"/>
              </a:cxn>
              <a:cxn ang="0">
                <a:pos x="97055" y="0"/>
              </a:cxn>
            </a:cxnLst>
            <a:rect l="0" t="0" r="r" b="b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23" name="object 144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309004" y="358369"/>
              </a:cxn>
              <a:cxn ang="0">
                <a:pos x="406027" y="225535"/>
              </a:cxn>
              <a:cxn ang="0">
                <a:pos x="97055" y="0"/>
              </a:cxn>
            </a:cxnLst>
            <a:rect l="0" t="0" r="r" b="b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24" name="object 145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176108" y="261359"/>
              </a:cxn>
              <a:cxn ang="0">
                <a:pos x="273131" y="128524"/>
              </a:cxn>
              <a:cxn ang="0">
                <a:pos x="97055" y="0"/>
              </a:cxn>
            </a:cxnLst>
            <a:rect l="0" t="0" r="r" b="b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25" name="object 146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176108" y="261359"/>
              </a:cxn>
              <a:cxn ang="0">
                <a:pos x="273131" y="128524"/>
              </a:cxn>
              <a:cxn ang="0">
                <a:pos x="97055" y="0"/>
              </a:cxn>
            </a:cxnLst>
            <a:rect l="0" t="0" r="r" b="b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7" name="object 147"/>
          <p:cNvSpPr txBox="1"/>
          <p:nvPr/>
        </p:nvSpPr>
        <p:spPr>
          <a:xfrm>
            <a:off x="1757363" y="3968750"/>
            <a:ext cx="2952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3660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827" name="object 148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28" name="object 149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29" name="object 150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30" name="object 151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31" name="object 152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/>
            <a:ahLst/>
            <a:cxnLst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</a:cxnLst>
            <a:rect l="0" t="0" r="r" b="b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32" name="object 153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/>
            <a:ahLst/>
            <a:cxnLst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</a:cxnLst>
            <a:rect l="0" t="0" r="r" b="b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33" name="object 154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/>
            <a:ahLst/>
            <a:cxnLst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</a:cxnLst>
            <a:rect l="0" t="0" r="r" b="b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34" name="object 155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/>
            <a:ahLst/>
            <a:cxnLst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</a:cxnLst>
            <a:rect l="0" t="0" r="r" b="b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6" name="object 156"/>
          <p:cNvSpPr txBox="1"/>
          <p:nvPr/>
        </p:nvSpPr>
        <p:spPr>
          <a:xfrm>
            <a:off x="4508500" y="3881438"/>
            <a:ext cx="296863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565" fontAlgn="auto">
              <a:lnSpc>
                <a:spcPts val="2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836" name="object 157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37" name="object 158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38" name="object 159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39" name="object 160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40" name="object 161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41" name="object 162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42" name="object 163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43" name="object 164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44" name="object 165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/>
            <a:ahLst/>
            <a:cxnLst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</a:cxnLst>
            <a:rect l="0" t="0" r="r" b="b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45" name="object 166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/>
            <a:ahLst/>
            <a:cxnLst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</a:cxnLst>
            <a:rect l="0" t="0" r="r" b="b"/>
            <a:pathLst>
              <a:path w="406400" h="358775">
                <a:moveTo>
                  <a:pt x="309037" y="358369"/>
                </a:moveTo>
                <a:lnTo>
                  <a:pt x="405796" y="225535"/>
                </a:lnTo>
                <a:lnTo>
                  <a:pt x="97088" y="0"/>
                </a:lnTo>
                <a:lnTo>
                  <a:pt x="0" y="132834"/>
                </a:lnTo>
                <a:lnTo>
                  <a:pt x="309037" y="358369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46" name="object 167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/>
            <a:ahLst/>
            <a:cxnLst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</a:cxnLst>
            <a:rect l="0" t="0" r="r" b="b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47" name="object 168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/>
            <a:ahLst/>
            <a:cxnLst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</a:cxnLst>
            <a:rect l="0" t="0" r="r" b="b"/>
            <a:pathLst>
              <a:path w="273685" h="261620">
                <a:moveTo>
                  <a:pt x="176075" y="261359"/>
                </a:moveTo>
                <a:lnTo>
                  <a:pt x="273164" y="128524"/>
                </a:lnTo>
                <a:lnTo>
                  <a:pt x="96759" y="0"/>
                </a:lnTo>
                <a:lnTo>
                  <a:pt x="0" y="132834"/>
                </a:lnTo>
                <a:lnTo>
                  <a:pt x="176075" y="261359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9" name="object 169"/>
          <p:cNvSpPr txBox="1"/>
          <p:nvPr/>
        </p:nvSpPr>
        <p:spPr>
          <a:xfrm>
            <a:off x="4508500" y="4633913"/>
            <a:ext cx="296863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565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849" name="object 170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50" name="object 171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2" name="object 172"/>
          <p:cNvSpPr txBox="1"/>
          <p:nvPr/>
        </p:nvSpPr>
        <p:spPr>
          <a:xfrm>
            <a:off x="7297738" y="4672013"/>
            <a:ext cx="29686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6200" fontAlgn="auto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852" name="object 173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53" name="object 174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" name="object 175"/>
          <p:cNvSpPr txBox="1"/>
          <p:nvPr/>
        </p:nvSpPr>
        <p:spPr>
          <a:xfrm>
            <a:off x="7310438" y="3759200"/>
            <a:ext cx="296862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9375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96050" y="4387850"/>
            <a:ext cx="296863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6835" fontAlgn="auto">
              <a:lnSpc>
                <a:spcPts val="2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271588" y="5783263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R4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054475" y="5753100"/>
            <a:ext cx="403225" cy="360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888163" y="5783263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R6</a:t>
            </a:r>
            <a:endParaRPr sz="2300">
              <a:latin typeface="Arial"/>
              <a:cs typeface="Arial"/>
            </a:endParaRPr>
          </a:p>
        </p:txBody>
      </p:sp>
      <p:sp>
        <p:nvSpPr>
          <p:cNvPr id="71859" name="object 180"/>
          <p:cNvSpPr>
            <a:spLocks/>
          </p:cNvSpPr>
          <p:nvPr/>
        </p:nvSpPr>
        <p:spPr bwMode="auto">
          <a:xfrm>
            <a:off x="1501775" y="3302000"/>
            <a:ext cx="2724150" cy="2220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3414" y="2220484"/>
              </a:cxn>
            </a:cxnLst>
            <a:rect l="0" t="0" r="r" b="b"/>
            <a:pathLst>
              <a:path w="2723515" h="2220595">
                <a:moveTo>
                  <a:pt x="0" y="0"/>
                </a:moveTo>
                <a:lnTo>
                  <a:pt x="2723414" y="2220484"/>
                </a:lnTo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60" name="object 181"/>
          <p:cNvSpPr>
            <a:spLocks/>
          </p:cNvSpPr>
          <p:nvPr/>
        </p:nvSpPr>
        <p:spPr bwMode="auto">
          <a:xfrm>
            <a:off x="4216400" y="3268663"/>
            <a:ext cx="2806700" cy="2163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5758" y="2162916"/>
              </a:cxn>
            </a:cxnLst>
            <a:rect l="0" t="0" r="r" b="b"/>
            <a:pathLst>
              <a:path w="2806065" h="2163445">
                <a:moveTo>
                  <a:pt x="0" y="0"/>
                </a:moveTo>
                <a:lnTo>
                  <a:pt x="2805758" y="2162916"/>
                </a:lnTo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61" name="object 182"/>
          <p:cNvSpPr>
            <a:spLocks/>
          </p:cNvSpPr>
          <p:nvPr/>
        </p:nvSpPr>
        <p:spPr bwMode="auto">
          <a:xfrm>
            <a:off x="4244975" y="3260725"/>
            <a:ext cx="2778125" cy="2262188"/>
          </a:xfrm>
          <a:custGeom>
            <a:avLst/>
            <a:gdLst/>
            <a:ahLst/>
            <a:cxnLst>
              <a:cxn ang="0">
                <a:pos x="0" y="2261604"/>
              </a:cxn>
              <a:cxn ang="0">
                <a:pos x="2776894" y="2261604"/>
              </a:cxn>
              <a:cxn ang="0">
                <a:pos x="2776894" y="0"/>
              </a:cxn>
              <a:cxn ang="0">
                <a:pos x="0" y="0"/>
              </a:cxn>
              <a:cxn ang="0">
                <a:pos x="0" y="2261604"/>
              </a:cxn>
            </a:cxnLst>
            <a:rect l="0" t="0" r="r" b="b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62" name="object 183"/>
          <p:cNvSpPr>
            <a:spLocks/>
          </p:cNvSpPr>
          <p:nvPr/>
        </p:nvSpPr>
        <p:spPr bwMode="auto">
          <a:xfrm>
            <a:off x="1465263" y="3260725"/>
            <a:ext cx="2776537" cy="2262188"/>
          </a:xfrm>
          <a:custGeom>
            <a:avLst/>
            <a:gdLst/>
            <a:ahLst/>
            <a:cxnLst>
              <a:cxn ang="0">
                <a:pos x="0" y="2261604"/>
              </a:cxn>
              <a:cxn ang="0">
                <a:pos x="2776894" y="2261604"/>
              </a:cxn>
              <a:cxn ang="0">
                <a:pos x="2776894" y="0"/>
              </a:cxn>
              <a:cxn ang="0">
                <a:pos x="0" y="0"/>
              </a:cxn>
              <a:cxn ang="0">
                <a:pos x="0" y="2261604"/>
              </a:cxn>
            </a:cxnLst>
            <a:rect l="0" t="0" r="r" b="b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63" name="object 184"/>
          <p:cNvSpPr>
            <a:spLocks noChangeArrowheads="1"/>
          </p:cNvSpPr>
          <p:nvPr/>
        </p:nvSpPr>
        <p:spPr bwMode="auto">
          <a:xfrm>
            <a:off x="1128713" y="3086100"/>
            <a:ext cx="815975" cy="5064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64" name="object 185"/>
          <p:cNvSpPr>
            <a:spLocks noChangeArrowheads="1"/>
          </p:cNvSpPr>
          <p:nvPr/>
        </p:nvSpPr>
        <p:spPr bwMode="auto">
          <a:xfrm>
            <a:off x="1066800" y="5199063"/>
            <a:ext cx="815975" cy="506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65" name="object 186"/>
          <p:cNvSpPr>
            <a:spLocks noChangeArrowheads="1"/>
          </p:cNvSpPr>
          <p:nvPr/>
        </p:nvSpPr>
        <p:spPr bwMode="auto">
          <a:xfrm>
            <a:off x="3835400" y="3021013"/>
            <a:ext cx="815975" cy="5064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66" name="object 187"/>
          <p:cNvSpPr>
            <a:spLocks noChangeArrowheads="1"/>
          </p:cNvSpPr>
          <p:nvPr/>
        </p:nvSpPr>
        <p:spPr bwMode="auto">
          <a:xfrm>
            <a:off x="3803650" y="5208588"/>
            <a:ext cx="814388" cy="5064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67" name="object 188"/>
          <p:cNvSpPr>
            <a:spLocks noChangeArrowheads="1"/>
          </p:cNvSpPr>
          <p:nvPr/>
        </p:nvSpPr>
        <p:spPr bwMode="auto">
          <a:xfrm>
            <a:off x="6616700" y="5224463"/>
            <a:ext cx="815975" cy="5064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68" name="object 189"/>
          <p:cNvSpPr>
            <a:spLocks noChangeArrowheads="1"/>
          </p:cNvSpPr>
          <p:nvPr/>
        </p:nvSpPr>
        <p:spPr bwMode="auto">
          <a:xfrm>
            <a:off x="6551613" y="3036888"/>
            <a:ext cx="814387" cy="506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339850" y="2638425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R1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122738" y="2606675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789738" y="2622550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R3</a:t>
            </a:r>
            <a:endParaRPr sz="2300">
              <a:latin typeface="Arial"/>
              <a:cs typeface="Arial"/>
            </a:endParaRPr>
          </a:p>
        </p:txBody>
      </p:sp>
      <p:sp>
        <p:nvSpPr>
          <p:cNvPr id="71872" name="object 193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73" name="object 194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74" name="object 195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75" name="object 196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76" name="object 197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77" name="object 198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78" name="object 199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79" name="object 200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0" name="object 201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1" name="object 202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2" name="object 203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3" name="object 204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4" name="object 205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309004" y="358369"/>
              </a:cxn>
              <a:cxn ang="0">
                <a:pos x="406027" y="225535"/>
              </a:cxn>
              <a:cxn ang="0">
                <a:pos x="97055" y="0"/>
              </a:cxn>
            </a:cxnLst>
            <a:rect l="0" t="0" r="r" b="b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5" name="object 206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309004" y="358369"/>
              </a:cxn>
              <a:cxn ang="0">
                <a:pos x="406027" y="225535"/>
              </a:cxn>
              <a:cxn ang="0">
                <a:pos x="97055" y="0"/>
              </a:cxn>
            </a:cxnLst>
            <a:rect l="0" t="0" r="r" b="b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6" name="object 207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176108" y="261359"/>
              </a:cxn>
              <a:cxn ang="0">
                <a:pos x="273131" y="128524"/>
              </a:cxn>
              <a:cxn ang="0">
                <a:pos x="97055" y="0"/>
              </a:cxn>
            </a:cxnLst>
            <a:rect l="0" t="0" r="r" b="b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7" name="object 208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176108" y="261359"/>
              </a:cxn>
              <a:cxn ang="0">
                <a:pos x="273131" y="128524"/>
              </a:cxn>
              <a:cxn ang="0">
                <a:pos x="97055" y="0"/>
              </a:cxn>
            </a:cxnLst>
            <a:rect l="0" t="0" r="r" b="b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8" name="object 209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309004" y="358369"/>
              </a:cxn>
              <a:cxn ang="0">
                <a:pos x="406027" y="225535"/>
              </a:cxn>
              <a:cxn ang="0">
                <a:pos x="97055" y="0"/>
              </a:cxn>
            </a:cxnLst>
            <a:rect l="0" t="0" r="r" b="b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89" name="object 210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309004" y="358369"/>
              </a:cxn>
              <a:cxn ang="0">
                <a:pos x="406027" y="225535"/>
              </a:cxn>
              <a:cxn ang="0">
                <a:pos x="97055" y="0"/>
              </a:cxn>
            </a:cxnLst>
            <a:rect l="0" t="0" r="r" b="b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90" name="object 211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176108" y="261359"/>
              </a:cxn>
              <a:cxn ang="0">
                <a:pos x="273131" y="128524"/>
              </a:cxn>
              <a:cxn ang="0">
                <a:pos x="97055" y="0"/>
              </a:cxn>
            </a:cxnLst>
            <a:rect l="0" t="0" r="r" b="b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91" name="object 212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/>
            <a:ahLst/>
            <a:cxnLst>
              <a:cxn ang="0">
                <a:pos x="97055" y="0"/>
              </a:cxn>
              <a:cxn ang="0">
                <a:pos x="0" y="132834"/>
              </a:cxn>
              <a:cxn ang="0">
                <a:pos x="176108" y="261359"/>
              </a:cxn>
              <a:cxn ang="0">
                <a:pos x="273131" y="128524"/>
              </a:cxn>
              <a:cxn ang="0">
                <a:pos x="97055" y="0"/>
              </a:cxn>
            </a:cxnLst>
            <a:rect l="0" t="0" r="r" b="b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3" name="object 213"/>
          <p:cNvSpPr txBox="1"/>
          <p:nvPr/>
        </p:nvSpPr>
        <p:spPr>
          <a:xfrm>
            <a:off x="2263775" y="253523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2536825" y="3402013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894" name="object 215"/>
          <p:cNvSpPr>
            <a:spLocks/>
          </p:cNvSpPr>
          <p:nvPr/>
        </p:nvSpPr>
        <p:spPr bwMode="auto">
          <a:xfrm>
            <a:off x="1757363" y="3968750"/>
            <a:ext cx="295275" cy="271463"/>
          </a:xfrm>
          <a:custGeom>
            <a:avLst/>
            <a:gdLst/>
            <a:ahLst/>
            <a:cxnLst>
              <a:cxn ang="0">
                <a:pos x="0" y="271392"/>
              </a:cxn>
              <a:cxn ang="0">
                <a:pos x="296202" y="271392"/>
              </a:cxn>
              <a:cxn ang="0">
                <a:pos x="296202" y="0"/>
              </a:cxn>
              <a:cxn ang="0">
                <a:pos x="0" y="0"/>
              </a:cxn>
              <a:cxn ang="0">
                <a:pos x="0" y="271392"/>
              </a:cxn>
            </a:cxnLst>
            <a:rect l="0" t="0" r="r" b="b"/>
            <a:pathLst>
              <a:path w="296544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" name="object 216"/>
          <p:cNvSpPr txBox="1"/>
          <p:nvPr/>
        </p:nvSpPr>
        <p:spPr>
          <a:xfrm>
            <a:off x="1817688" y="3943350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896" name="object 217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97" name="object 218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98" name="object 219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899" name="object 220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00" name="object 221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01" name="object 222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3" name="object 223"/>
          <p:cNvSpPr txBox="1"/>
          <p:nvPr/>
        </p:nvSpPr>
        <p:spPr>
          <a:xfrm>
            <a:off x="5030788" y="2611438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903" name="object 224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04" name="object 225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05" name="object 226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06" name="object 227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07" name="object 228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08" name="object 229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09" name="object 230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/>
            <a:ahLst/>
            <a:cxnLst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</a:cxnLst>
            <a:rect l="0" t="0" r="r" b="b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10" name="object 231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/>
            <a:ahLst/>
            <a:cxnLst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</a:cxnLst>
            <a:rect l="0" t="0" r="r" b="b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11" name="object 232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/>
            <a:ahLst/>
            <a:cxnLst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</a:cxnLst>
            <a:rect l="0" t="0" r="r" b="b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12" name="object 233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/>
            <a:ahLst/>
            <a:cxnLst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</a:cxnLst>
            <a:rect l="0" t="0" r="r" b="b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13" name="object 234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/>
            <a:ahLst/>
            <a:cxnLst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</a:cxnLst>
            <a:rect l="0" t="0" r="r" b="b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14" name="object 235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/>
            <a:ahLst/>
            <a:cxnLst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</a:cxnLst>
            <a:rect l="0" t="0" r="r" b="b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15" name="object 236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/>
            <a:ahLst/>
            <a:cxnLst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</a:cxnLst>
            <a:rect l="0" t="0" r="r" b="b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16" name="object 237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/>
            <a:ahLst/>
            <a:cxnLst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</a:cxnLst>
            <a:rect l="0" t="0" r="r" b="b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8" name="object 238"/>
          <p:cNvSpPr txBox="1"/>
          <p:nvPr/>
        </p:nvSpPr>
        <p:spPr>
          <a:xfrm>
            <a:off x="5262563" y="3314700"/>
            <a:ext cx="174625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918" name="object 239"/>
          <p:cNvSpPr>
            <a:spLocks/>
          </p:cNvSpPr>
          <p:nvPr/>
        </p:nvSpPr>
        <p:spPr bwMode="auto">
          <a:xfrm>
            <a:off x="4508500" y="3881438"/>
            <a:ext cx="296863" cy="273050"/>
          </a:xfrm>
          <a:custGeom>
            <a:avLst/>
            <a:gdLst/>
            <a:ahLst/>
            <a:cxnLst>
              <a:cxn ang="0">
                <a:pos x="0" y="271392"/>
              </a:cxn>
              <a:cxn ang="0">
                <a:pos x="296202" y="271392"/>
              </a:cxn>
              <a:cxn ang="0">
                <a:pos x="296202" y="0"/>
              </a:cxn>
              <a:cxn ang="0">
                <a:pos x="0" y="0"/>
              </a:cxn>
              <a:cxn ang="0">
                <a:pos x="0" y="271392"/>
              </a:cxn>
            </a:cxnLst>
            <a:rect l="0" t="0" r="r" b="b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0" name="object 240"/>
          <p:cNvSpPr txBox="1"/>
          <p:nvPr/>
        </p:nvSpPr>
        <p:spPr>
          <a:xfrm>
            <a:off x="4572000" y="385603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920" name="object 241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21" name="object 242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22" name="object 243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23" name="object 244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24" name="object 245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25" name="object 246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" name="object 247"/>
          <p:cNvSpPr txBox="1"/>
          <p:nvPr/>
        </p:nvSpPr>
        <p:spPr>
          <a:xfrm>
            <a:off x="2090738" y="5843588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927" name="object 248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28" name="object 249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29" name="object 250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0" name="object 251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1" name="object 252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2" name="object 253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3" name="object 254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4" name="object 255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5" name="object 256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6" name="object 257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382594" y="164480"/>
              </a:cxn>
              <a:cxn ang="0">
                <a:pos x="382594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7" name="object 258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8" name="object 259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/>
            <a:ahLst/>
            <a:cxnLst>
              <a:cxn ang="0">
                <a:pos x="0" y="164480"/>
              </a:cxn>
              <a:cxn ang="0">
                <a:pos x="218037" y="164480"/>
              </a:cxn>
              <a:cxn ang="0">
                <a:pos x="218037" y="0"/>
              </a:cxn>
              <a:cxn ang="0">
                <a:pos x="0" y="0"/>
              </a:cxn>
              <a:cxn ang="0">
                <a:pos x="0" y="164480"/>
              </a:cxn>
            </a:cxnLst>
            <a:rect l="0" t="0" r="r" b="b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39" name="object 260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0" name="object 261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1" name="object 262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2" name="object 263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3" name="object 264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4" name="object 265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5" name="object 266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/>
            <a:ahLst/>
            <a:cxnLst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</a:cxnLst>
            <a:rect l="0" t="0" r="r" b="b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6" name="object 267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/>
            <a:ahLst/>
            <a:cxnLst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</a:cxnLst>
            <a:rect l="0" t="0" r="r" b="b"/>
            <a:pathLst>
              <a:path w="406400" h="358775">
                <a:moveTo>
                  <a:pt x="309037" y="358369"/>
                </a:moveTo>
                <a:lnTo>
                  <a:pt x="405796" y="225535"/>
                </a:lnTo>
                <a:lnTo>
                  <a:pt x="97088" y="0"/>
                </a:lnTo>
                <a:lnTo>
                  <a:pt x="0" y="132834"/>
                </a:lnTo>
                <a:lnTo>
                  <a:pt x="309037" y="358369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7" name="object 268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/>
            <a:ahLst/>
            <a:cxnLst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</a:cxnLst>
            <a:rect l="0" t="0" r="r" b="b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8" name="object 269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/>
            <a:ahLst/>
            <a:cxnLst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</a:cxnLst>
            <a:rect l="0" t="0" r="r" b="b"/>
            <a:pathLst>
              <a:path w="273685" h="261620">
                <a:moveTo>
                  <a:pt x="176075" y="261359"/>
                </a:moveTo>
                <a:lnTo>
                  <a:pt x="273164" y="128524"/>
                </a:lnTo>
                <a:lnTo>
                  <a:pt x="96759" y="0"/>
                </a:lnTo>
                <a:lnTo>
                  <a:pt x="0" y="132834"/>
                </a:lnTo>
                <a:lnTo>
                  <a:pt x="176075" y="261359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49" name="object 270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/>
            <a:ahLst/>
            <a:cxnLst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</a:cxnLst>
            <a:rect l="0" t="0" r="r" b="b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50" name="object 271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/>
            <a:ahLst/>
            <a:cxnLst>
              <a:cxn ang="0">
                <a:pos x="309037" y="358369"/>
              </a:cxn>
              <a:cxn ang="0">
                <a:pos x="405796" y="225535"/>
              </a:cxn>
              <a:cxn ang="0">
                <a:pos x="97088" y="0"/>
              </a:cxn>
              <a:cxn ang="0">
                <a:pos x="0" y="132834"/>
              </a:cxn>
              <a:cxn ang="0">
                <a:pos x="309037" y="358369"/>
              </a:cxn>
            </a:cxnLst>
            <a:rect l="0" t="0" r="r" b="b"/>
            <a:pathLst>
              <a:path w="406400" h="358775">
                <a:moveTo>
                  <a:pt x="309037" y="358369"/>
                </a:moveTo>
                <a:lnTo>
                  <a:pt x="405796" y="225535"/>
                </a:lnTo>
                <a:lnTo>
                  <a:pt x="97088" y="0"/>
                </a:lnTo>
                <a:lnTo>
                  <a:pt x="0" y="132834"/>
                </a:lnTo>
                <a:lnTo>
                  <a:pt x="309037" y="358369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51" name="object 272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/>
            <a:ahLst/>
            <a:cxnLst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</a:cxnLst>
            <a:rect l="0" t="0" r="r" b="b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52" name="object 273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/>
            <a:ahLst/>
            <a:cxnLst>
              <a:cxn ang="0">
                <a:pos x="176075" y="261359"/>
              </a:cxn>
              <a:cxn ang="0">
                <a:pos x="273164" y="128524"/>
              </a:cxn>
              <a:cxn ang="0">
                <a:pos x="96759" y="0"/>
              </a:cxn>
              <a:cxn ang="0">
                <a:pos x="0" y="132834"/>
              </a:cxn>
              <a:cxn ang="0">
                <a:pos x="176075" y="261359"/>
              </a:cxn>
            </a:cxnLst>
            <a:rect l="0" t="0" r="r" b="b"/>
            <a:pathLst>
              <a:path w="273685" h="261620">
                <a:moveTo>
                  <a:pt x="176075" y="261359"/>
                </a:moveTo>
                <a:lnTo>
                  <a:pt x="273164" y="128524"/>
                </a:lnTo>
                <a:lnTo>
                  <a:pt x="96759" y="0"/>
                </a:lnTo>
                <a:lnTo>
                  <a:pt x="0" y="132834"/>
                </a:lnTo>
                <a:lnTo>
                  <a:pt x="176075" y="261359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4" name="object 274"/>
          <p:cNvSpPr txBox="1"/>
          <p:nvPr/>
        </p:nvSpPr>
        <p:spPr>
          <a:xfrm>
            <a:off x="3263900" y="584358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954" name="object 275"/>
          <p:cNvSpPr>
            <a:spLocks/>
          </p:cNvSpPr>
          <p:nvPr/>
        </p:nvSpPr>
        <p:spPr bwMode="auto">
          <a:xfrm>
            <a:off x="4508500" y="4633913"/>
            <a:ext cx="296863" cy="273050"/>
          </a:xfrm>
          <a:custGeom>
            <a:avLst/>
            <a:gdLst/>
            <a:ahLst/>
            <a:cxnLst>
              <a:cxn ang="0">
                <a:pos x="0" y="271392"/>
              </a:cxn>
              <a:cxn ang="0">
                <a:pos x="296202" y="271392"/>
              </a:cxn>
              <a:cxn ang="0">
                <a:pos x="296202" y="0"/>
              </a:cxn>
              <a:cxn ang="0">
                <a:pos x="0" y="0"/>
              </a:cxn>
              <a:cxn ang="0">
                <a:pos x="0" y="271392"/>
              </a:cxn>
            </a:cxnLst>
            <a:rect l="0" t="0" r="r" b="b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" name="object 276"/>
          <p:cNvSpPr txBox="1"/>
          <p:nvPr/>
        </p:nvSpPr>
        <p:spPr>
          <a:xfrm>
            <a:off x="4572000" y="461168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4967288" y="5784850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957" name="object 278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58" name="object 279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59" name="object 280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60" name="object 281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61" name="object 282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62" name="object 283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63" name="object 284"/>
          <p:cNvSpPr>
            <a:spLocks/>
          </p:cNvSpPr>
          <p:nvPr/>
        </p:nvSpPr>
        <p:spPr bwMode="auto">
          <a:xfrm>
            <a:off x="7297738" y="4672013"/>
            <a:ext cx="296862" cy="271462"/>
          </a:xfrm>
          <a:custGeom>
            <a:avLst/>
            <a:gdLst/>
            <a:ahLst/>
            <a:cxnLst>
              <a:cxn ang="0">
                <a:pos x="0" y="271392"/>
              </a:cxn>
              <a:cxn ang="0">
                <a:pos x="296202" y="271392"/>
              </a:cxn>
              <a:cxn ang="0">
                <a:pos x="296202" y="0"/>
              </a:cxn>
              <a:cxn ang="0">
                <a:pos x="0" y="0"/>
              </a:cxn>
              <a:cxn ang="0">
                <a:pos x="0" y="271392"/>
              </a:cxn>
            </a:cxnLst>
            <a:rect l="0" t="0" r="r" b="b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5" name="object 285"/>
          <p:cNvSpPr txBox="1"/>
          <p:nvPr/>
        </p:nvSpPr>
        <p:spPr>
          <a:xfrm>
            <a:off x="7362825" y="4646613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965" name="object 286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66" name="object 287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67" name="object 288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68" name="object 289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/>
            <a:ahLst/>
            <a:cxnLst>
              <a:cxn ang="0">
                <a:pos x="0" y="382416"/>
              </a:cxn>
              <a:cxn ang="0">
                <a:pos x="164556" y="382416"/>
              </a:cxn>
              <a:cxn ang="0">
                <a:pos x="164556" y="0"/>
              </a:cxn>
              <a:cxn ang="0">
                <a:pos x="0" y="0"/>
              </a:cxn>
              <a:cxn ang="0">
                <a:pos x="0" y="382416"/>
              </a:cxn>
            </a:cxnLst>
            <a:rect l="0" t="0" r="r" b="b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69" name="object 290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70" name="object 291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/>
            <a:ahLst/>
            <a:cxnLst>
              <a:cxn ang="0">
                <a:pos x="0" y="217936"/>
              </a:cxn>
              <a:cxn ang="0">
                <a:pos x="164556" y="217936"/>
              </a:cxn>
              <a:cxn ang="0">
                <a:pos x="164556" y="0"/>
              </a:cxn>
              <a:cxn ang="0">
                <a:pos x="0" y="0"/>
              </a:cxn>
              <a:cxn ang="0">
                <a:pos x="0" y="217936"/>
              </a:cxn>
            </a:cxnLst>
            <a:rect l="0" t="0" r="r" b="b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71" name="object 292"/>
          <p:cNvSpPr>
            <a:spLocks/>
          </p:cNvSpPr>
          <p:nvPr/>
        </p:nvSpPr>
        <p:spPr bwMode="auto">
          <a:xfrm>
            <a:off x="7310438" y="3759200"/>
            <a:ext cx="296862" cy="271463"/>
          </a:xfrm>
          <a:custGeom>
            <a:avLst/>
            <a:gdLst/>
            <a:ahLst/>
            <a:cxnLst>
              <a:cxn ang="0">
                <a:pos x="0" y="271392"/>
              </a:cxn>
              <a:cxn ang="0">
                <a:pos x="296202" y="271392"/>
              </a:cxn>
              <a:cxn ang="0">
                <a:pos x="296202" y="0"/>
              </a:cxn>
              <a:cxn ang="0">
                <a:pos x="0" y="0"/>
              </a:cxn>
              <a:cxn ang="0">
                <a:pos x="0" y="271392"/>
              </a:cxn>
            </a:cxnLst>
            <a:rect l="0" t="0" r="r" b="b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3" name="object 293"/>
          <p:cNvSpPr txBox="1"/>
          <p:nvPr/>
        </p:nvSpPr>
        <p:spPr>
          <a:xfrm>
            <a:off x="7377113" y="3733800"/>
            <a:ext cx="174625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973" name="object 294"/>
          <p:cNvSpPr>
            <a:spLocks/>
          </p:cNvSpPr>
          <p:nvPr/>
        </p:nvSpPr>
        <p:spPr bwMode="auto">
          <a:xfrm>
            <a:off x="6496050" y="4387850"/>
            <a:ext cx="296863" cy="271463"/>
          </a:xfrm>
          <a:custGeom>
            <a:avLst/>
            <a:gdLst/>
            <a:ahLst/>
            <a:cxnLst>
              <a:cxn ang="0">
                <a:pos x="0" y="271392"/>
              </a:cxn>
              <a:cxn ang="0">
                <a:pos x="296202" y="271392"/>
              </a:cxn>
              <a:cxn ang="0">
                <a:pos x="296202" y="0"/>
              </a:cxn>
              <a:cxn ang="0">
                <a:pos x="0" y="0"/>
              </a:cxn>
              <a:cxn ang="0">
                <a:pos x="0" y="271392"/>
              </a:cxn>
            </a:cxnLst>
            <a:rect l="0" t="0" r="r" b="b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5" name="object 295"/>
          <p:cNvSpPr txBox="1"/>
          <p:nvPr/>
        </p:nvSpPr>
        <p:spPr>
          <a:xfrm>
            <a:off x="6561138" y="4360863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71975" name="object 296"/>
          <p:cNvSpPr>
            <a:spLocks noChangeArrowheads="1"/>
          </p:cNvSpPr>
          <p:nvPr/>
        </p:nvSpPr>
        <p:spPr bwMode="auto">
          <a:xfrm>
            <a:off x="5532438" y="161925"/>
            <a:ext cx="3411537" cy="23955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976" name="object 297"/>
          <p:cNvSpPr>
            <a:spLocks/>
          </p:cNvSpPr>
          <p:nvPr/>
        </p:nvSpPr>
        <p:spPr bwMode="auto">
          <a:xfrm>
            <a:off x="6948488" y="590550"/>
            <a:ext cx="1997075" cy="619125"/>
          </a:xfrm>
          <a:custGeom>
            <a:avLst/>
            <a:gdLst/>
            <a:ahLst/>
            <a:cxnLst>
              <a:cxn ang="0">
                <a:pos x="1067185" y="522104"/>
              </a:cxn>
              <a:cxn ang="0">
                <a:pos x="1419800" y="522104"/>
              </a:cxn>
              <a:cxn ang="0">
                <a:pos x="929263" y="642"/>
              </a:cxn>
              <a:cxn ang="0">
                <a:pos x="782842" y="6121"/>
              </a:cxn>
              <a:cxn ang="0">
                <a:pos x="644554" y="16868"/>
              </a:cxn>
              <a:cxn ang="0">
                <a:pos x="515834" y="32451"/>
              </a:cxn>
              <a:cxn ang="0">
                <a:pos x="398112" y="52438"/>
              </a:cxn>
              <a:cxn ang="0">
                <a:pos x="292823" y="76397"/>
              </a:cxn>
              <a:cxn ang="0">
                <a:pos x="201399" y="103898"/>
              </a:cxn>
              <a:cxn ang="0">
                <a:pos x="125274" y="134508"/>
              </a:cxn>
              <a:cxn ang="0">
                <a:pos x="24651" y="203329"/>
              </a:cxn>
              <a:cxn ang="0">
                <a:pos x="0" y="259896"/>
              </a:cxn>
              <a:cxn ang="0">
                <a:pos x="22066" y="316121"/>
              </a:cxn>
              <a:cxn ang="0">
                <a:pos x="115301" y="383427"/>
              </a:cxn>
              <a:cxn ang="0">
                <a:pos x="226744" y="427254"/>
              </a:cxn>
              <a:cxn ang="0">
                <a:pos x="318105" y="452686"/>
              </a:cxn>
              <a:cxn ang="0">
                <a:pos x="421437" y="474707"/>
              </a:cxn>
              <a:cxn ang="0">
                <a:pos x="535297" y="492986"/>
              </a:cxn>
              <a:cxn ang="0">
                <a:pos x="658244" y="507194"/>
              </a:cxn>
              <a:cxn ang="0">
                <a:pos x="788836" y="517003"/>
              </a:cxn>
              <a:cxn ang="0">
                <a:pos x="925630" y="522082"/>
              </a:cxn>
              <a:cxn ang="0">
                <a:pos x="1419800" y="522104"/>
              </a:cxn>
              <a:cxn ang="0">
                <a:pos x="1511381" y="485534"/>
              </a:cxn>
              <a:cxn ang="0">
                <a:pos x="1649471" y="459459"/>
              </a:cxn>
              <a:cxn ang="0">
                <a:pos x="1767091" y="428077"/>
              </a:cxn>
              <a:cxn ang="0">
                <a:pos x="1862411" y="392214"/>
              </a:cxn>
              <a:cxn ang="0">
                <a:pos x="1933604" y="352697"/>
              </a:cxn>
              <a:cxn ang="0">
                <a:pos x="1996295" y="266004"/>
              </a:cxn>
              <a:cxn ang="0">
                <a:pos x="1974381" y="206624"/>
              </a:cxn>
              <a:cxn ang="0">
                <a:pos x="1881146" y="139318"/>
              </a:cxn>
              <a:cxn ang="0">
                <a:pos x="1769704" y="95491"/>
              </a:cxn>
              <a:cxn ang="0">
                <a:pos x="1678343" y="70059"/>
              </a:cxn>
              <a:cxn ang="0">
                <a:pos x="1575011" y="48038"/>
              </a:cxn>
              <a:cxn ang="0">
                <a:pos x="1461151" y="29760"/>
              </a:cxn>
              <a:cxn ang="0">
                <a:pos x="1338204" y="15551"/>
              </a:cxn>
              <a:cxn ang="0">
                <a:pos x="1207612" y="5743"/>
              </a:cxn>
              <a:cxn ang="0">
                <a:pos x="1070818" y="663"/>
              </a:cxn>
            </a:cxnLst>
            <a:rect l="0" t="0" r="r" b="b"/>
            <a:pathLst>
              <a:path w="1996440" h="618490">
                <a:moveTo>
                  <a:pt x="1419800" y="522104"/>
                </a:moveTo>
                <a:lnTo>
                  <a:pt x="1067185" y="522104"/>
                </a:lnTo>
                <a:lnTo>
                  <a:pt x="1362333" y="618116"/>
                </a:lnTo>
                <a:lnTo>
                  <a:pt x="1419800" y="522104"/>
                </a:lnTo>
                <a:close/>
              </a:path>
              <a:path w="1996440" h="618490">
                <a:moveTo>
                  <a:pt x="1000545" y="0"/>
                </a:moveTo>
                <a:lnTo>
                  <a:pt x="929263" y="642"/>
                </a:lnTo>
                <a:lnTo>
                  <a:pt x="855125" y="2696"/>
                </a:lnTo>
                <a:lnTo>
                  <a:pt x="782842" y="6121"/>
                </a:lnTo>
                <a:lnTo>
                  <a:pt x="712592" y="10863"/>
                </a:lnTo>
                <a:lnTo>
                  <a:pt x="644554" y="16868"/>
                </a:lnTo>
                <a:lnTo>
                  <a:pt x="578909" y="24082"/>
                </a:lnTo>
                <a:lnTo>
                  <a:pt x="515834" y="32451"/>
                </a:lnTo>
                <a:lnTo>
                  <a:pt x="455508" y="41921"/>
                </a:lnTo>
                <a:lnTo>
                  <a:pt x="398112" y="52438"/>
                </a:lnTo>
                <a:lnTo>
                  <a:pt x="343824" y="63948"/>
                </a:lnTo>
                <a:lnTo>
                  <a:pt x="292823" y="76397"/>
                </a:lnTo>
                <a:lnTo>
                  <a:pt x="245289" y="89732"/>
                </a:lnTo>
                <a:lnTo>
                  <a:pt x="201399" y="103898"/>
                </a:lnTo>
                <a:lnTo>
                  <a:pt x="161335" y="118841"/>
                </a:lnTo>
                <a:lnTo>
                  <a:pt x="125274" y="134508"/>
                </a:lnTo>
                <a:lnTo>
                  <a:pt x="65880" y="167795"/>
                </a:lnTo>
                <a:lnTo>
                  <a:pt x="24651" y="203329"/>
                </a:lnTo>
                <a:lnTo>
                  <a:pt x="3019" y="240676"/>
                </a:lnTo>
                <a:lnTo>
                  <a:pt x="0" y="259896"/>
                </a:lnTo>
                <a:lnTo>
                  <a:pt x="2417" y="279407"/>
                </a:lnTo>
                <a:lnTo>
                  <a:pt x="22066" y="316121"/>
                </a:lnTo>
                <a:lnTo>
                  <a:pt x="60175" y="350904"/>
                </a:lnTo>
                <a:lnTo>
                  <a:pt x="115301" y="383427"/>
                </a:lnTo>
                <a:lnTo>
                  <a:pt x="186003" y="413361"/>
                </a:lnTo>
                <a:lnTo>
                  <a:pt x="226744" y="427254"/>
                </a:lnTo>
                <a:lnTo>
                  <a:pt x="270838" y="440376"/>
                </a:lnTo>
                <a:lnTo>
                  <a:pt x="318105" y="452686"/>
                </a:lnTo>
                <a:lnTo>
                  <a:pt x="368365" y="464144"/>
                </a:lnTo>
                <a:lnTo>
                  <a:pt x="421437" y="474707"/>
                </a:lnTo>
                <a:lnTo>
                  <a:pt x="477141" y="484334"/>
                </a:lnTo>
                <a:lnTo>
                  <a:pt x="535297" y="492986"/>
                </a:lnTo>
                <a:lnTo>
                  <a:pt x="595725" y="500619"/>
                </a:lnTo>
                <a:lnTo>
                  <a:pt x="658244" y="507194"/>
                </a:lnTo>
                <a:lnTo>
                  <a:pt x="722674" y="512669"/>
                </a:lnTo>
                <a:lnTo>
                  <a:pt x="788836" y="517003"/>
                </a:lnTo>
                <a:lnTo>
                  <a:pt x="856547" y="520154"/>
                </a:lnTo>
                <a:lnTo>
                  <a:pt x="925630" y="522082"/>
                </a:lnTo>
                <a:lnTo>
                  <a:pt x="995902" y="522746"/>
                </a:lnTo>
                <a:lnTo>
                  <a:pt x="1419800" y="522104"/>
                </a:lnTo>
                <a:lnTo>
                  <a:pt x="1435231" y="496323"/>
                </a:lnTo>
                <a:lnTo>
                  <a:pt x="1511381" y="485534"/>
                </a:lnTo>
                <a:lnTo>
                  <a:pt x="1582871" y="473212"/>
                </a:lnTo>
                <a:lnTo>
                  <a:pt x="1649471" y="459459"/>
                </a:lnTo>
                <a:lnTo>
                  <a:pt x="1710954" y="444380"/>
                </a:lnTo>
                <a:lnTo>
                  <a:pt x="1767091" y="428077"/>
                </a:lnTo>
                <a:lnTo>
                  <a:pt x="1817653" y="410654"/>
                </a:lnTo>
                <a:lnTo>
                  <a:pt x="1862411" y="392214"/>
                </a:lnTo>
                <a:lnTo>
                  <a:pt x="1901138" y="372861"/>
                </a:lnTo>
                <a:lnTo>
                  <a:pt x="1933604" y="352697"/>
                </a:lnTo>
                <a:lnTo>
                  <a:pt x="1978842" y="310352"/>
                </a:lnTo>
                <a:lnTo>
                  <a:pt x="1996295" y="266004"/>
                </a:lnTo>
                <a:lnTo>
                  <a:pt x="1994031" y="243339"/>
                </a:lnTo>
                <a:lnTo>
                  <a:pt x="1974381" y="206624"/>
                </a:lnTo>
                <a:lnTo>
                  <a:pt x="1936273" y="171841"/>
                </a:lnTo>
                <a:lnTo>
                  <a:pt x="1881146" y="139318"/>
                </a:lnTo>
                <a:lnTo>
                  <a:pt x="1810445" y="109384"/>
                </a:lnTo>
                <a:lnTo>
                  <a:pt x="1769704" y="95491"/>
                </a:lnTo>
                <a:lnTo>
                  <a:pt x="1725610" y="82369"/>
                </a:lnTo>
                <a:lnTo>
                  <a:pt x="1678343" y="70059"/>
                </a:lnTo>
                <a:lnTo>
                  <a:pt x="1628083" y="58602"/>
                </a:lnTo>
                <a:lnTo>
                  <a:pt x="1575011" y="48038"/>
                </a:lnTo>
                <a:lnTo>
                  <a:pt x="1519307" y="38411"/>
                </a:lnTo>
                <a:lnTo>
                  <a:pt x="1461151" y="29760"/>
                </a:lnTo>
                <a:lnTo>
                  <a:pt x="1400723" y="22126"/>
                </a:lnTo>
                <a:lnTo>
                  <a:pt x="1338204" y="15551"/>
                </a:lnTo>
                <a:lnTo>
                  <a:pt x="1273773" y="10076"/>
                </a:lnTo>
                <a:lnTo>
                  <a:pt x="1207612" y="5743"/>
                </a:lnTo>
                <a:lnTo>
                  <a:pt x="1139900" y="2591"/>
                </a:lnTo>
                <a:lnTo>
                  <a:pt x="1070818" y="663"/>
                </a:lnTo>
                <a:lnTo>
                  <a:pt x="1000545" y="0"/>
                </a:lnTo>
                <a:close/>
              </a:path>
            </a:pathLst>
          </a:custGeom>
          <a:solidFill>
            <a:srgbClr val="FFF5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977" name="object 298"/>
          <p:cNvSpPr>
            <a:spLocks/>
          </p:cNvSpPr>
          <p:nvPr/>
        </p:nvSpPr>
        <p:spPr bwMode="auto">
          <a:xfrm>
            <a:off x="6948488" y="590550"/>
            <a:ext cx="1997075" cy="619125"/>
          </a:xfrm>
          <a:custGeom>
            <a:avLst/>
            <a:gdLst/>
            <a:ahLst/>
            <a:cxnLst>
              <a:cxn ang="0">
                <a:pos x="1067185" y="522104"/>
              </a:cxn>
              <a:cxn ang="0">
                <a:pos x="925630" y="522082"/>
              </a:cxn>
              <a:cxn ang="0">
                <a:pos x="788836" y="517003"/>
              </a:cxn>
              <a:cxn ang="0">
                <a:pos x="658244" y="507194"/>
              </a:cxn>
              <a:cxn ang="0">
                <a:pos x="535297" y="492986"/>
              </a:cxn>
              <a:cxn ang="0">
                <a:pos x="421437" y="474707"/>
              </a:cxn>
              <a:cxn ang="0">
                <a:pos x="318105" y="452686"/>
              </a:cxn>
              <a:cxn ang="0">
                <a:pos x="226744" y="427254"/>
              </a:cxn>
              <a:cxn ang="0">
                <a:pos x="148795" y="398738"/>
              </a:cxn>
              <a:cxn ang="0">
                <a:pos x="38903" y="333774"/>
              </a:cxn>
              <a:cxn ang="0">
                <a:pos x="0" y="259896"/>
              </a:cxn>
              <a:cxn ang="0">
                <a:pos x="24651" y="203329"/>
              </a:cxn>
              <a:cxn ang="0">
                <a:pos x="125274" y="134508"/>
              </a:cxn>
              <a:cxn ang="0">
                <a:pos x="201399" y="103898"/>
              </a:cxn>
              <a:cxn ang="0">
                <a:pos x="292823" y="76397"/>
              </a:cxn>
              <a:cxn ang="0">
                <a:pos x="398112" y="52438"/>
              </a:cxn>
              <a:cxn ang="0">
                <a:pos x="515834" y="32451"/>
              </a:cxn>
              <a:cxn ang="0">
                <a:pos x="644554" y="16868"/>
              </a:cxn>
              <a:cxn ang="0">
                <a:pos x="782842" y="6121"/>
              </a:cxn>
              <a:cxn ang="0">
                <a:pos x="929263" y="642"/>
              </a:cxn>
              <a:cxn ang="0">
                <a:pos x="1070818" y="663"/>
              </a:cxn>
              <a:cxn ang="0">
                <a:pos x="1207612" y="5743"/>
              </a:cxn>
              <a:cxn ang="0">
                <a:pos x="1338204" y="15551"/>
              </a:cxn>
              <a:cxn ang="0">
                <a:pos x="1461151" y="29760"/>
              </a:cxn>
              <a:cxn ang="0">
                <a:pos x="1575011" y="48038"/>
              </a:cxn>
              <a:cxn ang="0">
                <a:pos x="1678343" y="70059"/>
              </a:cxn>
              <a:cxn ang="0">
                <a:pos x="1769704" y="95491"/>
              </a:cxn>
              <a:cxn ang="0">
                <a:pos x="1847652" y="124007"/>
              </a:cxn>
              <a:cxn ang="0">
                <a:pos x="1957544" y="188971"/>
              </a:cxn>
              <a:cxn ang="0">
                <a:pos x="1996295" y="266004"/>
              </a:cxn>
              <a:cxn ang="0">
                <a:pos x="1959582" y="331826"/>
              </a:cxn>
              <a:cxn ang="0">
                <a:pos x="1862411" y="392214"/>
              </a:cxn>
              <a:cxn ang="0">
                <a:pos x="1767091" y="428077"/>
              </a:cxn>
              <a:cxn ang="0">
                <a:pos x="1649471" y="459459"/>
              </a:cxn>
              <a:cxn ang="0">
                <a:pos x="1511381" y="485534"/>
              </a:cxn>
              <a:cxn ang="0">
                <a:pos x="1362333" y="618116"/>
              </a:cxn>
            </a:cxnLst>
            <a:rect l="0" t="0" r="r" b="b"/>
            <a:pathLst>
              <a:path w="1996440" h="618490">
                <a:moveTo>
                  <a:pt x="1362333" y="618116"/>
                </a:moveTo>
                <a:lnTo>
                  <a:pt x="1067185" y="522104"/>
                </a:lnTo>
                <a:lnTo>
                  <a:pt x="995902" y="522746"/>
                </a:lnTo>
                <a:lnTo>
                  <a:pt x="925630" y="522082"/>
                </a:lnTo>
                <a:lnTo>
                  <a:pt x="856547" y="520154"/>
                </a:lnTo>
                <a:lnTo>
                  <a:pt x="788836" y="517003"/>
                </a:lnTo>
                <a:lnTo>
                  <a:pt x="722674" y="512669"/>
                </a:lnTo>
                <a:lnTo>
                  <a:pt x="658244" y="507194"/>
                </a:lnTo>
                <a:lnTo>
                  <a:pt x="595725" y="500619"/>
                </a:lnTo>
                <a:lnTo>
                  <a:pt x="535297" y="492986"/>
                </a:lnTo>
                <a:lnTo>
                  <a:pt x="477141" y="484334"/>
                </a:lnTo>
                <a:lnTo>
                  <a:pt x="421437" y="474707"/>
                </a:lnTo>
                <a:lnTo>
                  <a:pt x="368365" y="464144"/>
                </a:lnTo>
                <a:lnTo>
                  <a:pt x="318105" y="452686"/>
                </a:lnTo>
                <a:lnTo>
                  <a:pt x="270838" y="440376"/>
                </a:lnTo>
                <a:lnTo>
                  <a:pt x="226744" y="427254"/>
                </a:lnTo>
                <a:lnTo>
                  <a:pt x="186003" y="413361"/>
                </a:lnTo>
                <a:lnTo>
                  <a:pt x="148795" y="398738"/>
                </a:lnTo>
                <a:lnTo>
                  <a:pt x="85701" y="367469"/>
                </a:lnTo>
                <a:lnTo>
                  <a:pt x="38903" y="333774"/>
                </a:lnTo>
                <a:lnTo>
                  <a:pt x="9844" y="297984"/>
                </a:lnTo>
                <a:lnTo>
                  <a:pt x="0" y="259896"/>
                </a:lnTo>
                <a:lnTo>
                  <a:pt x="3019" y="240676"/>
                </a:lnTo>
                <a:lnTo>
                  <a:pt x="24651" y="203329"/>
                </a:lnTo>
                <a:lnTo>
                  <a:pt x="65880" y="167795"/>
                </a:lnTo>
                <a:lnTo>
                  <a:pt x="125274" y="134508"/>
                </a:lnTo>
                <a:lnTo>
                  <a:pt x="161335" y="118841"/>
                </a:lnTo>
                <a:lnTo>
                  <a:pt x="201399" y="103898"/>
                </a:lnTo>
                <a:lnTo>
                  <a:pt x="245289" y="89732"/>
                </a:lnTo>
                <a:lnTo>
                  <a:pt x="292823" y="76397"/>
                </a:lnTo>
                <a:lnTo>
                  <a:pt x="343824" y="63948"/>
                </a:lnTo>
                <a:lnTo>
                  <a:pt x="398112" y="52438"/>
                </a:lnTo>
                <a:lnTo>
                  <a:pt x="455508" y="41921"/>
                </a:lnTo>
                <a:lnTo>
                  <a:pt x="515834" y="32451"/>
                </a:lnTo>
                <a:lnTo>
                  <a:pt x="578909" y="24082"/>
                </a:lnTo>
                <a:lnTo>
                  <a:pt x="644554" y="16868"/>
                </a:lnTo>
                <a:lnTo>
                  <a:pt x="712592" y="10863"/>
                </a:lnTo>
                <a:lnTo>
                  <a:pt x="782842" y="6121"/>
                </a:lnTo>
                <a:lnTo>
                  <a:pt x="855125" y="2696"/>
                </a:lnTo>
                <a:lnTo>
                  <a:pt x="929263" y="642"/>
                </a:lnTo>
                <a:lnTo>
                  <a:pt x="1000545" y="0"/>
                </a:lnTo>
                <a:lnTo>
                  <a:pt x="1070818" y="663"/>
                </a:lnTo>
                <a:lnTo>
                  <a:pt x="1139900" y="2591"/>
                </a:lnTo>
                <a:lnTo>
                  <a:pt x="1207612" y="5743"/>
                </a:lnTo>
                <a:lnTo>
                  <a:pt x="1273773" y="10076"/>
                </a:lnTo>
                <a:lnTo>
                  <a:pt x="1338204" y="15551"/>
                </a:lnTo>
                <a:lnTo>
                  <a:pt x="1400723" y="22126"/>
                </a:lnTo>
                <a:lnTo>
                  <a:pt x="1461151" y="29760"/>
                </a:lnTo>
                <a:lnTo>
                  <a:pt x="1519307" y="38411"/>
                </a:lnTo>
                <a:lnTo>
                  <a:pt x="1575011" y="48038"/>
                </a:lnTo>
                <a:lnTo>
                  <a:pt x="1628083" y="58602"/>
                </a:lnTo>
                <a:lnTo>
                  <a:pt x="1678343" y="70059"/>
                </a:lnTo>
                <a:lnTo>
                  <a:pt x="1725610" y="82369"/>
                </a:lnTo>
                <a:lnTo>
                  <a:pt x="1769704" y="95491"/>
                </a:lnTo>
                <a:lnTo>
                  <a:pt x="1810445" y="109384"/>
                </a:lnTo>
                <a:lnTo>
                  <a:pt x="1847652" y="124007"/>
                </a:lnTo>
                <a:lnTo>
                  <a:pt x="1910747" y="155277"/>
                </a:lnTo>
                <a:lnTo>
                  <a:pt x="1957544" y="188971"/>
                </a:lnTo>
                <a:lnTo>
                  <a:pt x="1986604" y="224761"/>
                </a:lnTo>
                <a:lnTo>
                  <a:pt x="1996295" y="266004"/>
                </a:lnTo>
                <a:lnTo>
                  <a:pt x="1991155" y="288377"/>
                </a:lnTo>
                <a:lnTo>
                  <a:pt x="1959582" y="331826"/>
                </a:lnTo>
                <a:lnTo>
                  <a:pt x="1901138" y="372861"/>
                </a:lnTo>
                <a:lnTo>
                  <a:pt x="1862411" y="392214"/>
                </a:lnTo>
                <a:lnTo>
                  <a:pt x="1817653" y="410654"/>
                </a:lnTo>
                <a:lnTo>
                  <a:pt x="1767091" y="428077"/>
                </a:lnTo>
                <a:lnTo>
                  <a:pt x="1710954" y="444380"/>
                </a:lnTo>
                <a:lnTo>
                  <a:pt x="1649471" y="459459"/>
                </a:lnTo>
                <a:lnTo>
                  <a:pt x="1582871" y="473212"/>
                </a:lnTo>
                <a:lnTo>
                  <a:pt x="1511381" y="485534"/>
                </a:lnTo>
                <a:lnTo>
                  <a:pt x="1435231" y="496323"/>
                </a:lnTo>
                <a:lnTo>
                  <a:pt x="1362333" y="618116"/>
                </a:lnTo>
                <a:close/>
              </a:path>
            </a:pathLst>
          </a:custGeom>
          <a:noFill/>
          <a:ln w="25908">
            <a:solidFill>
              <a:srgbClr val="7E7E7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9" name="object 299"/>
          <p:cNvSpPr txBox="1"/>
          <p:nvPr/>
        </p:nvSpPr>
        <p:spPr>
          <a:xfrm>
            <a:off x="7319963" y="742950"/>
            <a:ext cx="117792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Information</a:t>
            </a:r>
            <a:r>
              <a:rPr sz="1400" spc="-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!!!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1979" name="object 30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E450975E-6D02-44B1-8DF9-90F53F0D56E6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64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Route</a:t>
            </a:r>
            <a:r>
              <a:rPr spc="-120" dirty="0"/>
              <a:t> </a:t>
            </a:r>
            <a:r>
              <a:rPr dirty="0"/>
              <a:t>Calculation</a:t>
            </a:r>
          </a:p>
        </p:txBody>
      </p:sp>
      <p:sp>
        <p:nvSpPr>
          <p:cNvPr id="727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6E20EE1-A86A-4AB1-B353-9CE0D18ACABD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65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816850" cy="3394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Dijkstra’s Algorithm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Finding the shortest path from a source to  other nodes in network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Weight represents distance between two nodes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Sum of weights along the path is the total  distance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Choose the lowest total distance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73730" name="object 3"/>
          <p:cNvSpPr>
            <a:spLocks noChangeArrowheads="1"/>
          </p:cNvSpPr>
          <p:nvPr/>
        </p:nvSpPr>
        <p:spPr bwMode="auto">
          <a:xfrm>
            <a:off x="1835150" y="1557338"/>
            <a:ext cx="5676900" cy="5243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56A2BB3-C504-4DA0-B51E-98546D118E6E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66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44465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Dijkstra</a:t>
            </a:r>
            <a:r>
              <a:rPr spc="-50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Algorithm</a:t>
            </a:r>
          </a:p>
        </p:txBody>
      </p:sp>
      <p:sp>
        <p:nvSpPr>
          <p:cNvPr id="74754" name="object 3"/>
          <p:cNvSpPr>
            <a:spLocks noChangeArrowheads="1"/>
          </p:cNvSpPr>
          <p:nvPr/>
        </p:nvSpPr>
        <p:spPr bwMode="auto">
          <a:xfrm>
            <a:off x="3779838" y="1773238"/>
            <a:ext cx="2520950" cy="1511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5" name="object 4"/>
          <p:cNvSpPr>
            <a:spLocks noChangeArrowheads="1"/>
          </p:cNvSpPr>
          <p:nvPr/>
        </p:nvSpPr>
        <p:spPr bwMode="auto">
          <a:xfrm>
            <a:off x="250825" y="1844675"/>
            <a:ext cx="3630613" cy="1714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6" name="object 5"/>
          <p:cNvSpPr>
            <a:spLocks noChangeArrowheads="1"/>
          </p:cNvSpPr>
          <p:nvPr/>
        </p:nvSpPr>
        <p:spPr bwMode="auto">
          <a:xfrm>
            <a:off x="6227763" y="1773238"/>
            <a:ext cx="2613025" cy="1511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7" name="object 6"/>
          <p:cNvSpPr>
            <a:spLocks noChangeArrowheads="1"/>
          </p:cNvSpPr>
          <p:nvPr/>
        </p:nvSpPr>
        <p:spPr bwMode="auto">
          <a:xfrm>
            <a:off x="3779838" y="3357563"/>
            <a:ext cx="2520950" cy="15843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8" name="object 7"/>
          <p:cNvSpPr>
            <a:spLocks noChangeArrowheads="1"/>
          </p:cNvSpPr>
          <p:nvPr/>
        </p:nvSpPr>
        <p:spPr bwMode="auto">
          <a:xfrm>
            <a:off x="3779838" y="3429000"/>
            <a:ext cx="5060950" cy="29162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5CD4C359-F55E-4194-88E8-528CA91B0338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34464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25" dirty="0"/>
              <a:t> </a:t>
            </a:r>
            <a:r>
              <a:rPr dirty="0"/>
              <a:t>Table</a:t>
            </a:r>
          </a:p>
        </p:txBody>
      </p:sp>
      <p:sp>
        <p:nvSpPr>
          <p:cNvPr id="75778" name="object 3"/>
          <p:cNvSpPr>
            <a:spLocks noChangeArrowheads="1"/>
          </p:cNvSpPr>
          <p:nvPr/>
        </p:nvSpPr>
        <p:spPr bwMode="auto">
          <a:xfrm>
            <a:off x="1143000" y="2057400"/>
            <a:ext cx="7456488" cy="3886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1F06DE91-F443-4A4E-BD9F-A415E21365E0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Dijkstra’s </a:t>
            </a:r>
            <a:r>
              <a:rPr sz="3600" dirty="0"/>
              <a:t>Algorithm In action</a:t>
            </a:r>
            <a:r>
              <a:rPr sz="3600" spc="-50" dirty="0"/>
              <a:t> </a:t>
            </a:r>
            <a:r>
              <a:rPr sz="3600" dirty="0"/>
              <a:t>(I)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8500" y="1962150"/>
            <a:ext cx="8016875" cy="6096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17145" rIns="0" bIns="0">
            <a:spAutoFit/>
          </a:bodyPr>
          <a:lstStyle/>
          <a:p>
            <a:pPr marL="85725" fontAlgn="auto">
              <a:spcBef>
                <a:spcPts val="135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Japan:</a:t>
            </a:r>
            <a:r>
              <a:rPr sz="1800" spc="70" dirty="0">
                <a:latin typeface="Tahoma"/>
                <a:cs typeface="Tahoma"/>
              </a:rPr>
              <a:t> 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http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://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www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-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b2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is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tokushima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-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u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ac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jp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~ikeda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suuri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dijkstra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Dijkstra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shtml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6803" name="object 4"/>
          <p:cNvSpPr>
            <a:spLocks noChangeArrowheads="1"/>
          </p:cNvSpPr>
          <p:nvPr/>
        </p:nvSpPr>
        <p:spPr bwMode="auto">
          <a:xfrm>
            <a:off x="2484438" y="2781300"/>
            <a:ext cx="4248150" cy="36464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680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A820A896-65F9-49D4-B84D-E40DA8013CE8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Exciting</a:t>
            </a:r>
            <a:r>
              <a:rPr spc="-105" dirty="0"/>
              <a:t> </a:t>
            </a:r>
            <a:r>
              <a:rPr dirty="0"/>
              <a:t>Route</a:t>
            </a: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179388" y="2540000"/>
            <a:ext cx="4765675" cy="3155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4140200" y="4213225"/>
            <a:ext cx="4572000" cy="2089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4140200" y="1673225"/>
            <a:ext cx="4570413" cy="2473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F1A6861-D895-483E-AC64-82135D16E21C}" type="slidenum">
              <a:rPr lang="th-TH"/>
              <a:pPr marL="207963"/>
              <a:t>7</a:t>
            </a:fld>
            <a:endParaRPr lang="th-TH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895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Dijkstra’s Algorithm In action</a:t>
            </a:r>
            <a:r>
              <a:rPr sz="3200" spc="-50" dirty="0"/>
              <a:t> </a:t>
            </a:r>
            <a:r>
              <a:rPr sz="3200" dirty="0"/>
              <a:t>(II)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5813" y="1928813"/>
            <a:ext cx="8215312" cy="1011237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42545" rIns="0" bIns="0">
            <a:spAutoFit/>
          </a:bodyPr>
          <a:lstStyle/>
          <a:p>
            <a:pPr marL="84455" fontAlgn="auto">
              <a:lnSpc>
                <a:spcPts val="1970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by </a:t>
            </a:r>
            <a:r>
              <a:rPr sz="1800" b="1" spc="-5" dirty="0">
                <a:latin typeface="Tahoma"/>
                <a:cs typeface="Tahoma"/>
              </a:rPr>
              <a:t>Carla Laffra </a:t>
            </a:r>
            <a:r>
              <a:rPr sz="1800" b="1" dirty="0">
                <a:latin typeface="Tahoma"/>
                <a:cs typeface="Tahoma"/>
              </a:rPr>
              <a:t>of </a:t>
            </a:r>
            <a:r>
              <a:rPr sz="1800" b="1" spc="-5" dirty="0">
                <a:latin typeface="Tahoma"/>
                <a:cs typeface="Tahoma"/>
              </a:rPr>
              <a:t>Pace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University</a:t>
            </a:r>
            <a:endParaRPr sz="1800">
              <a:latin typeface="Tahoma"/>
              <a:cs typeface="Tahoma"/>
            </a:endParaRPr>
          </a:p>
          <a:p>
            <a:pPr marL="84455" fontAlgn="auto">
              <a:lnSpc>
                <a:spcPts val="26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sng" spc="-5" dirty="0">
                <a:solidFill>
                  <a:srgbClr val="FF0000"/>
                </a:solidFill>
                <a:latin typeface="Cordia New"/>
                <a:cs typeface="Cordia New"/>
                <a:hlinkClick r:id="rId2"/>
              </a:rPr>
              <a:t>http://www.dgp.toronto.edu/people/JamesStewart/270/9798s/Laffra/DijkstraApplet.html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77827" name="object 4"/>
          <p:cNvSpPr>
            <a:spLocks noChangeArrowheads="1"/>
          </p:cNvSpPr>
          <p:nvPr/>
        </p:nvSpPr>
        <p:spPr bwMode="auto">
          <a:xfrm>
            <a:off x="1643063" y="3000375"/>
            <a:ext cx="6072187" cy="3190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782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5F23B4B8-43FF-4A24-B17F-9C77D4A0791D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10113" y="2774950"/>
          <a:ext cx="3962400" cy="1858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799"/>
                <a:gridCol w="1225550"/>
                <a:gridCol w="1297051"/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Destination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Hop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71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94313" y="2324100"/>
            <a:ext cx="23177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Final </a:t>
            </a:r>
            <a:r>
              <a:rPr sz="1800" b="1" spc="-5" dirty="0">
                <a:latin typeface="Tahoma"/>
                <a:cs typeface="Tahoma"/>
              </a:rPr>
              <a:t>R1 </a:t>
            </a:r>
            <a:r>
              <a:rPr sz="1800" spc="-10" dirty="0">
                <a:latin typeface="Tahoma"/>
                <a:cs typeface="Tahoma"/>
              </a:rPr>
              <a:t>Routing</a:t>
            </a:r>
            <a:r>
              <a:rPr sz="1800" spc="-40" dirty="0">
                <a:latin typeface="Tahoma"/>
                <a:cs typeface="Tahoma"/>
              </a:rPr>
              <a:t> Table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877" name="object 5"/>
          <p:cNvSpPr>
            <a:spLocks/>
          </p:cNvSpPr>
          <p:nvPr/>
        </p:nvSpPr>
        <p:spPr bwMode="auto">
          <a:xfrm>
            <a:off x="1036638" y="2495550"/>
            <a:ext cx="569912" cy="474663"/>
          </a:xfrm>
          <a:custGeom>
            <a:avLst/>
            <a:gdLst/>
            <a:ahLst/>
            <a:cxnLst>
              <a:cxn ang="0">
                <a:pos x="284988" y="0"/>
              </a:cxn>
              <a:cxn ang="0">
                <a:pos x="233761" y="3829"/>
              </a:cxn>
              <a:cxn ang="0">
                <a:pos x="185547" y="14872"/>
              </a:cxn>
              <a:cxn ang="0">
                <a:pos x="141150" y="32455"/>
              </a:cxn>
              <a:cxn ang="0">
                <a:pos x="101375" y="55909"/>
              </a:cxn>
              <a:cxn ang="0">
                <a:pos x="67026" y="84562"/>
              </a:cxn>
              <a:cxn ang="0">
                <a:pos x="38909" y="117743"/>
              </a:cxn>
              <a:cxn ang="0">
                <a:pos x="17829" y="154781"/>
              </a:cxn>
              <a:cxn ang="0">
                <a:pos x="4591" y="195005"/>
              </a:cxn>
              <a:cxn ang="0">
                <a:pos x="0" y="237744"/>
              </a:cxn>
              <a:cxn ang="0">
                <a:pos x="4591" y="280482"/>
              </a:cxn>
              <a:cxn ang="0">
                <a:pos x="17829" y="320706"/>
              </a:cxn>
              <a:cxn ang="0">
                <a:pos x="38909" y="357744"/>
              </a:cxn>
              <a:cxn ang="0">
                <a:pos x="67026" y="390925"/>
              </a:cxn>
              <a:cxn ang="0">
                <a:pos x="101375" y="419578"/>
              </a:cxn>
              <a:cxn ang="0">
                <a:pos x="141150" y="443032"/>
              </a:cxn>
              <a:cxn ang="0">
                <a:pos x="185547" y="460615"/>
              </a:cxn>
              <a:cxn ang="0">
                <a:pos x="233761" y="471658"/>
              </a:cxn>
              <a:cxn ang="0">
                <a:pos x="284988" y="475488"/>
              </a:cxn>
              <a:cxn ang="0">
                <a:pos x="336204" y="471658"/>
              </a:cxn>
              <a:cxn ang="0">
                <a:pos x="384412" y="460615"/>
              </a:cxn>
              <a:cxn ang="0">
                <a:pos x="428808" y="443032"/>
              </a:cxn>
              <a:cxn ang="0">
                <a:pos x="468585" y="419578"/>
              </a:cxn>
              <a:cxn ang="0">
                <a:pos x="502936" y="390925"/>
              </a:cxn>
              <a:cxn ang="0">
                <a:pos x="531057" y="357744"/>
              </a:cxn>
              <a:cxn ang="0">
                <a:pos x="552141" y="320706"/>
              </a:cxn>
              <a:cxn ang="0">
                <a:pos x="565383" y="280482"/>
              </a:cxn>
              <a:cxn ang="0">
                <a:pos x="569976" y="237744"/>
              </a:cxn>
              <a:cxn ang="0">
                <a:pos x="565383" y="195005"/>
              </a:cxn>
              <a:cxn ang="0">
                <a:pos x="552141" y="154781"/>
              </a:cxn>
              <a:cxn ang="0">
                <a:pos x="531057" y="117743"/>
              </a:cxn>
              <a:cxn ang="0">
                <a:pos x="502936" y="84562"/>
              </a:cxn>
              <a:cxn ang="0">
                <a:pos x="468585" y="55909"/>
              </a:cxn>
              <a:cxn ang="0">
                <a:pos x="428808" y="32455"/>
              </a:cxn>
              <a:cxn ang="0">
                <a:pos x="384412" y="14872"/>
              </a:cxn>
              <a:cxn ang="0">
                <a:pos x="336204" y="3829"/>
              </a:cxn>
              <a:cxn ang="0">
                <a:pos x="284988" y="0"/>
              </a:cxn>
            </a:cxnLst>
            <a:rect l="0" t="0" r="r" b="b"/>
            <a:pathLst>
              <a:path w="570230" h="475614">
                <a:moveTo>
                  <a:pt x="284988" y="0"/>
                </a:moveTo>
                <a:lnTo>
                  <a:pt x="233761" y="3829"/>
                </a:lnTo>
                <a:lnTo>
                  <a:pt x="185547" y="14872"/>
                </a:lnTo>
                <a:lnTo>
                  <a:pt x="141150" y="32455"/>
                </a:lnTo>
                <a:lnTo>
                  <a:pt x="101375" y="55909"/>
                </a:lnTo>
                <a:lnTo>
                  <a:pt x="67026" y="84562"/>
                </a:lnTo>
                <a:lnTo>
                  <a:pt x="38909" y="117743"/>
                </a:lnTo>
                <a:lnTo>
                  <a:pt x="17829" y="154781"/>
                </a:lnTo>
                <a:lnTo>
                  <a:pt x="4591" y="195005"/>
                </a:lnTo>
                <a:lnTo>
                  <a:pt x="0" y="237744"/>
                </a:lnTo>
                <a:lnTo>
                  <a:pt x="4591" y="280482"/>
                </a:lnTo>
                <a:lnTo>
                  <a:pt x="17829" y="320706"/>
                </a:lnTo>
                <a:lnTo>
                  <a:pt x="38909" y="357744"/>
                </a:lnTo>
                <a:lnTo>
                  <a:pt x="67026" y="390925"/>
                </a:lnTo>
                <a:lnTo>
                  <a:pt x="101375" y="419578"/>
                </a:lnTo>
                <a:lnTo>
                  <a:pt x="141150" y="443032"/>
                </a:lnTo>
                <a:lnTo>
                  <a:pt x="185547" y="460615"/>
                </a:lnTo>
                <a:lnTo>
                  <a:pt x="233761" y="471658"/>
                </a:lnTo>
                <a:lnTo>
                  <a:pt x="284988" y="475488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4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8" name="object 6"/>
          <p:cNvSpPr>
            <a:spLocks/>
          </p:cNvSpPr>
          <p:nvPr/>
        </p:nvSpPr>
        <p:spPr bwMode="auto">
          <a:xfrm>
            <a:off x="1036638" y="2495550"/>
            <a:ext cx="569912" cy="474663"/>
          </a:xfrm>
          <a:custGeom>
            <a:avLst/>
            <a:gdLst/>
            <a:ahLst/>
            <a:cxnLst>
              <a:cxn ang="0">
                <a:pos x="0" y="237744"/>
              </a:cxn>
              <a:cxn ang="0">
                <a:pos x="4591" y="195005"/>
              </a:cxn>
              <a:cxn ang="0">
                <a:pos x="17829" y="154781"/>
              </a:cxn>
              <a:cxn ang="0">
                <a:pos x="38909" y="117743"/>
              </a:cxn>
              <a:cxn ang="0">
                <a:pos x="67026" y="84562"/>
              </a:cxn>
              <a:cxn ang="0">
                <a:pos x="101375" y="55909"/>
              </a:cxn>
              <a:cxn ang="0">
                <a:pos x="141150" y="32455"/>
              </a:cxn>
              <a:cxn ang="0">
                <a:pos x="185547" y="14872"/>
              </a:cxn>
              <a:cxn ang="0">
                <a:pos x="233761" y="3829"/>
              </a:cxn>
              <a:cxn ang="0">
                <a:pos x="284988" y="0"/>
              </a:cxn>
              <a:cxn ang="0">
                <a:pos x="336204" y="3829"/>
              </a:cxn>
              <a:cxn ang="0">
                <a:pos x="384412" y="14872"/>
              </a:cxn>
              <a:cxn ang="0">
                <a:pos x="428808" y="32455"/>
              </a:cxn>
              <a:cxn ang="0">
                <a:pos x="468585" y="55909"/>
              </a:cxn>
              <a:cxn ang="0">
                <a:pos x="502936" y="84562"/>
              </a:cxn>
              <a:cxn ang="0">
                <a:pos x="531057" y="117743"/>
              </a:cxn>
              <a:cxn ang="0">
                <a:pos x="552141" y="154781"/>
              </a:cxn>
              <a:cxn ang="0">
                <a:pos x="565383" y="195005"/>
              </a:cxn>
              <a:cxn ang="0">
                <a:pos x="569976" y="237744"/>
              </a:cxn>
              <a:cxn ang="0">
                <a:pos x="565383" y="280482"/>
              </a:cxn>
              <a:cxn ang="0">
                <a:pos x="552141" y="320706"/>
              </a:cxn>
              <a:cxn ang="0">
                <a:pos x="531057" y="357744"/>
              </a:cxn>
              <a:cxn ang="0">
                <a:pos x="502936" y="390925"/>
              </a:cxn>
              <a:cxn ang="0">
                <a:pos x="468585" y="419578"/>
              </a:cxn>
              <a:cxn ang="0">
                <a:pos x="428808" y="443032"/>
              </a:cxn>
              <a:cxn ang="0">
                <a:pos x="384412" y="460615"/>
              </a:cxn>
              <a:cxn ang="0">
                <a:pos x="336204" y="471658"/>
              </a:cxn>
              <a:cxn ang="0">
                <a:pos x="284988" y="475488"/>
              </a:cxn>
              <a:cxn ang="0">
                <a:pos x="233761" y="471658"/>
              </a:cxn>
              <a:cxn ang="0">
                <a:pos x="185547" y="460615"/>
              </a:cxn>
              <a:cxn ang="0">
                <a:pos x="141150" y="443032"/>
              </a:cxn>
              <a:cxn ang="0">
                <a:pos x="101375" y="419578"/>
              </a:cxn>
              <a:cxn ang="0">
                <a:pos x="67026" y="390925"/>
              </a:cxn>
              <a:cxn ang="0">
                <a:pos x="38909" y="357744"/>
              </a:cxn>
              <a:cxn ang="0">
                <a:pos x="17829" y="320706"/>
              </a:cxn>
              <a:cxn ang="0">
                <a:pos x="4591" y="280482"/>
              </a:cxn>
              <a:cxn ang="0">
                <a:pos x="0" y="237744"/>
              </a:cxn>
            </a:cxnLst>
            <a:rect l="0" t="0" r="r" b="b"/>
            <a:pathLst>
              <a:path w="570230" h="475614">
                <a:moveTo>
                  <a:pt x="0" y="237744"/>
                </a:moveTo>
                <a:lnTo>
                  <a:pt x="4591" y="195005"/>
                </a:lnTo>
                <a:lnTo>
                  <a:pt x="17829" y="154781"/>
                </a:lnTo>
                <a:lnTo>
                  <a:pt x="38909" y="117743"/>
                </a:lnTo>
                <a:lnTo>
                  <a:pt x="67026" y="84562"/>
                </a:lnTo>
                <a:lnTo>
                  <a:pt x="101375" y="55909"/>
                </a:lnTo>
                <a:lnTo>
                  <a:pt x="141150" y="32455"/>
                </a:lnTo>
                <a:lnTo>
                  <a:pt x="185547" y="14872"/>
                </a:lnTo>
                <a:lnTo>
                  <a:pt x="23376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4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8"/>
                </a:lnTo>
                <a:lnTo>
                  <a:pt x="233761" y="471658"/>
                </a:lnTo>
                <a:lnTo>
                  <a:pt x="185547" y="460615"/>
                </a:lnTo>
                <a:lnTo>
                  <a:pt x="141150" y="443032"/>
                </a:lnTo>
                <a:lnTo>
                  <a:pt x="101375" y="419578"/>
                </a:lnTo>
                <a:lnTo>
                  <a:pt x="67026" y="390925"/>
                </a:lnTo>
                <a:lnTo>
                  <a:pt x="38909" y="357744"/>
                </a:lnTo>
                <a:lnTo>
                  <a:pt x="17829" y="320706"/>
                </a:lnTo>
                <a:lnTo>
                  <a:pt x="4591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9" name="object 7"/>
          <p:cNvSpPr txBox="1">
            <a:spLocks noChangeArrowheads="1"/>
          </p:cNvSpPr>
          <p:nvPr/>
        </p:nvSpPr>
        <p:spPr bwMode="auto">
          <a:xfrm>
            <a:off x="1154113" y="2595563"/>
            <a:ext cx="3365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R1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8880" name="object 8"/>
          <p:cNvSpPr>
            <a:spLocks/>
          </p:cNvSpPr>
          <p:nvPr/>
        </p:nvSpPr>
        <p:spPr bwMode="auto">
          <a:xfrm>
            <a:off x="2671763" y="2495550"/>
            <a:ext cx="569912" cy="474663"/>
          </a:xfrm>
          <a:custGeom>
            <a:avLst/>
            <a:gdLst/>
            <a:ahLst/>
            <a:cxnLst>
              <a:cxn ang="0">
                <a:pos x="284988" y="0"/>
              </a:cxn>
              <a:cxn ang="0">
                <a:pos x="233771" y="3829"/>
              </a:cxn>
              <a:cxn ang="0">
                <a:pos x="185563" y="14872"/>
              </a:cxn>
              <a:cxn ang="0">
                <a:pos x="141167" y="32455"/>
              </a:cxn>
              <a:cxn ang="0">
                <a:pos x="101390" y="55909"/>
              </a:cxn>
              <a:cxn ang="0">
                <a:pos x="67039" y="84562"/>
              </a:cxn>
              <a:cxn ang="0">
                <a:pos x="38918" y="117743"/>
              </a:cxn>
              <a:cxn ang="0">
                <a:pos x="17834" y="154781"/>
              </a:cxn>
              <a:cxn ang="0">
                <a:pos x="4592" y="195005"/>
              </a:cxn>
              <a:cxn ang="0">
                <a:pos x="0" y="237744"/>
              </a:cxn>
              <a:cxn ang="0">
                <a:pos x="4592" y="280482"/>
              </a:cxn>
              <a:cxn ang="0">
                <a:pos x="17834" y="320706"/>
              </a:cxn>
              <a:cxn ang="0">
                <a:pos x="38918" y="357744"/>
              </a:cxn>
              <a:cxn ang="0">
                <a:pos x="67039" y="390925"/>
              </a:cxn>
              <a:cxn ang="0">
                <a:pos x="101390" y="419578"/>
              </a:cxn>
              <a:cxn ang="0">
                <a:pos x="141167" y="443032"/>
              </a:cxn>
              <a:cxn ang="0">
                <a:pos x="185563" y="460615"/>
              </a:cxn>
              <a:cxn ang="0">
                <a:pos x="233771" y="471658"/>
              </a:cxn>
              <a:cxn ang="0">
                <a:pos x="284988" y="475488"/>
              </a:cxn>
              <a:cxn ang="0">
                <a:pos x="336204" y="471658"/>
              </a:cxn>
              <a:cxn ang="0">
                <a:pos x="384412" y="460615"/>
              </a:cxn>
              <a:cxn ang="0">
                <a:pos x="428808" y="443032"/>
              </a:cxn>
              <a:cxn ang="0">
                <a:pos x="468585" y="419578"/>
              </a:cxn>
              <a:cxn ang="0">
                <a:pos x="502936" y="390925"/>
              </a:cxn>
              <a:cxn ang="0">
                <a:pos x="531057" y="357744"/>
              </a:cxn>
              <a:cxn ang="0">
                <a:pos x="552141" y="320706"/>
              </a:cxn>
              <a:cxn ang="0">
                <a:pos x="565383" y="280482"/>
              </a:cxn>
              <a:cxn ang="0">
                <a:pos x="569976" y="237744"/>
              </a:cxn>
              <a:cxn ang="0">
                <a:pos x="565383" y="195005"/>
              </a:cxn>
              <a:cxn ang="0">
                <a:pos x="552141" y="154781"/>
              </a:cxn>
              <a:cxn ang="0">
                <a:pos x="531057" y="117743"/>
              </a:cxn>
              <a:cxn ang="0">
                <a:pos x="502936" y="84562"/>
              </a:cxn>
              <a:cxn ang="0">
                <a:pos x="468585" y="55909"/>
              </a:cxn>
              <a:cxn ang="0">
                <a:pos x="428808" y="32455"/>
              </a:cxn>
              <a:cxn ang="0">
                <a:pos x="384412" y="14872"/>
              </a:cxn>
              <a:cxn ang="0">
                <a:pos x="336204" y="3829"/>
              </a:cxn>
              <a:cxn ang="0">
                <a:pos x="284988" y="0"/>
              </a:cxn>
            </a:cxnLst>
            <a:rect l="0" t="0" r="r" b="b"/>
            <a:pathLst>
              <a:path w="570230" h="475614">
                <a:moveTo>
                  <a:pt x="284988" y="0"/>
                </a:moveTo>
                <a:lnTo>
                  <a:pt x="233771" y="3829"/>
                </a:lnTo>
                <a:lnTo>
                  <a:pt x="185563" y="14872"/>
                </a:lnTo>
                <a:lnTo>
                  <a:pt x="141167" y="32455"/>
                </a:lnTo>
                <a:lnTo>
                  <a:pt x="101390" y="55909"/>
                </a:lnTo>
                <a:lnTo>
                  <a:pt x="67039" y="84562"/>
                </a:lnTo>
                <a:lnTo>
                  <a:pt x="38918" y="117743"/>
                </a:lnTo>
                <a:lnTo>
                  <a:pt x="17834" y="154781"/>
                </a:lnTo>
                <a:lnTo>
                  <a:pt x="4592" y="195005"/>
                </a:lnTo>
                <a:lnTo>
                  <a:pt x="0" y="237744"/>
                </a:lnTo>
                <a:lnTo>
                  <a:pt x="4592" y="280482"/>
                </a:lnTo>
                <a:lnTo>
                  <a:pt x="17834" y="320706"/>
                </a:lnTo>
                <a:lnTo>
                  <a:pt x="38918" y="357744"/>
                </a:lnTo>
                <a:lnTo>
                  <a:pt x="67039" y="390925"/>
                </a:lnTo>
                <a:lnTo>
                  <a:pt x="101390" y="419578"/>
                </a:lnTo>
                <a:lnTo>
                  <a:pt x="141167" y="443032"/>
                </a:lnTo>
                <a:lnTo>
                  <a:pt x="185563" y="460615"/>
                </a:lnTo>
                <a:lnTo>
                  <a:pt x="233771" y="471658"/>
                </a:lnTo>
                <a:lnTo>
                  <a:pt x="284988" y="475488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4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1" name="object 9"/>
          <p:cNvSpPr>
            <a:spLocks/>
          </p:cNvSpPr>
          <p:nvPr/>
        </p:nvSpPr>
        <p:spPr bwMode="auto">
          <a:xfrm>
            <a:off x="2671763" y="2495550"/>
            <a:ext cx="569912" cy="474663"/>
          </a:xfrm>
          <a:custGeom>
            <a:avLst/>
            <a:gdLst/>
            <a:ahLst/>
            <a:cxnLst>
              <a:cxn ang="0">
                <a:pos x="0" y="237744"/>
              </a:cxn>
              <a:cxn ang="0">
                <a:pos x="4592" y="195005"/>
              </a:cxn>
              <a:cxn ang="0">
                <a:pos x="17834" y="154781"/>
              </a:cxn>
              <a:cxn ang="0">
                <a:pos x="38918" y="117743"/>
              </a:cxn>
              <a:cxn ang="0">
                <a:pos x="67039" y="84562"/>
              </a:cxn>
              <a:cxn ang="0">
                <a:pos x="101390" y="55909"/>
              </a:cxn>
              <a:cxn ang="0">
                <a:pos x="141167" y="32455"/>
              </a:cxn>
              <a:cxn ang="0">
                <a:pos x="185563" y="14872"/>
              </a:cxn>
              <a:cxn ang="0">
                <a:pos x="233771" y="3829"/>
              </a:cxn>
              <a:cxn ang="0">
                <a:pos x="284988" y="0"/>
              </a:cxn>
              <a:cxn ang="0">
                <a:pos x="336204" y="3829"/>
              </a:cxn>
              <a:cxn ang="0">
                <a:pos x="384412" y="14872"/>
              </a:cxn>
              <a:cxn ang="0">
                <a:pos x="428808" y="32455"/>
              </a:cxn>
              <a:cxn ang="0">
                <a:pos x="468585" y="55909"/>
              </a:cxn>
              <a:cxn ang="0">
                <a:pos x="502936" y="84562"/>
              </a:cxn>
              <a:cxn ang="0">
                <a:pos x="531057" y="117743"/>
              </a:cxn>
              <a:cxn ang="0">
                <a:pos x="552141" y="154781"/>
              </a:cxn>
              <a:cxn ang="0">
                <a:pos x="565383" y="195005"/>
              </a:cxn>
              <a:cxn ang="0">
                <a:pos x="569976" y="237744"/>
              </a:cxn>
              <a:cxn ang="0">
                <a:pos x="565383" y="280482"/>
              </a:cxn>
              <a:cxn ang="0">
                <a:pos x="552141" y="320706"/>
              </a:cxn>
              <a:cxn ang="0">
                <a:pos x="531057" y="357744"/>
              </a:cxn>
              <a:cxn ang="0">
                <a:pos x="502936" y="390925"/>
              </a:cxn>
              <a:cxn ang="0">
                <a:pos x="468585" y="419578"/>
              </a:cxn>
              <a:cxn ang="0">
                <a:pos x="428808" y="443032"/>
              </a:cxn>
              <a:cxn ang="0">
                <a:pos x="384412" y="460615"/>
              </a:cxn>
              <a:cxn ang="0">
                <a:pos x="336204" y="471658"/>
              </a:cxn>
              <a:cxn ang="0">
                <a:pos x="284988" y="475488"/>
              </a:cxn>
              <a:cxn ang="0">
                <a:pos x="233771" y="471658"/>
              </a:cxn>
              <a:cxn ang="0">
                <a:pos x="185563" y="460615"/>
              </a:cxn>
              <a:cxn ang="0">
                <a:pos x="141167" y="443032"/>
              </a:cxn>
              <a:cxn ang="0">
                <a:pos x="101390" y="419578"/>
              </a:cxn>
              <a:cxn ang="0">
                <a:pos x="67039" y="390925"/>
              </a:cxn>
              <a:cxn ang="0">
                <a:pos x="38918" y="357744"/>
              </a:cxn>
              <a:cxn ang="0">
                <a:pos x="17834" y="320706"/>
              </a:cxn>
              <a:cxn ang="0">
                <a:pos x="4592" y="280482"/>
              </a:cxn>
              <a:cxn ang="0">
                <a:pos x="0" y="237744"/>
              </a:cxn>
            </a:cxnLst>
            <a:rect l="0" t="0" r="r" b="b"/>
            <a:pathLst>
              <a:path w="570230" h="475614">
                <a:moveTo>
                  <a:pt x="0" y="237744"/>
                </a:moveTo>
                <a:lnTo>
                  <a:pt x="4592" y="195005"/>
                </a:lnTo>
                <a:lnTo>
                  <a:pt x="17834" y="154781"/>
                </a:lnTo>
                <a:lnTo>
                  <a:pt x="38918" y="117743"/>
                </a:lnTo>
                <a:lnTo>
                  <a:pt x="67039" y="84562"/>
                </a:lnTo>
                <a:lnTo>
                  <a:pt x="101390" y="55909"/>
                </a:lnTo>
                <a:lnTo>
                  <a:pt x="141167" y="32455"/>
                </a:lnTo>
                <a:lnTo>
                  <a:pt x="185563" y="14872"/>
                </a:lnTo>
                <a:lnTo>
                  <a:pt x="23377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4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8"/>
                </a:lnTo>
                <a:lnTo>
                  <a:pt x="233771" y="471658"/>
                </a:lnTo>
                <a:lnTo>
                  <a:pt x="185563" y="460615"/>
                </a:lnTo>
                <a:lnTo>
                  <a:pt x="141167" y="443032"/>
                </a:lnTo>
                <a:lnTo>
                  <a:pt x="101390" y="419578"/>
                </a:lnTo>
                <a:lnTo>
                  <a:pt x="67039" y="390925"/>
                </a:lnTo>
                <a:lnTo>
                  <a:pt x="38918" y="357744"/>
                </a:lnTo>
                <a:lnTo>
                  <a:pt x="17834" y="320706"/>
                </a:lnTo>
                <a:lnTo>
                  <a:pt x="4592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811463" y="25955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883" name="object 11"/>
          <p:cNvSpPr>
            <a:spLocks/>
          </p:cNvSpPr>
          <p:nvPr/>
        </p:nvSpPr>
        <p:spPr bwMode="auto">
          <a:xfrm>
            <a:off x="395288" y="3649663"/>
            <a:ext cx="569912" cy="476250"/>
          </a:xfrm>
          <a:custGeom>
            <a:avLst/>
            <a:gdLst/>
            <a:ahLst/>
            <a:cxnLst>
              <a:cxn ang="0">
                <a:pos x="284988" y="0"/>
              </a:cxn>
              <a:cxn ang="0">
                <a:pos x="233761" y="3829"/>
              </a:cxn>
              <a:cxn ang="0">
                <a:pos x="185547" y="14872"/>
              </a:cxn>
              <a:cxn ang="0">
                <a:pos x="141150" y="32455"/>
              </a:cxn>
              <a:cxn ang="0">
                <a:pos x="101375" y="55909"/>
              </a:cxn>
              <a:cxn ang="0">
                <a:pos x="67026" y="84562"/>
              </a:cxn>
              <a:cxn ang="0">
                <a:pos x="38909" y="117743"/>
              </a:cxn>
              <a:cxn ang="0">
                <a:pos x="17829" y="154781"/>
              </a:cxn>
              <a:cxn ang="0">
                <a:pos x="4591" y="195005"/>
              </a:cxn>
              <a:cxn ang="0">
                <a:pos x="0" y="237744"/>
              </a:cxn>
              <a:cxn ang="0">
                <a:pos x="4591" y="280482"/>
              </a:cxn>
              <a:cxn ang="0">
                <a:pos x="17829" y="320706"/>
              </a:cxn>
              <a:cxn ang="0">
                <a:pos x="38909" y="357744"/>
              </a:cxn>
              <a:cxn ang="0">
                <a:pos x="67026" y="390925"/>
              </a:cxn>
              <a:cxn ang="0">
                <a:pos x="101375" y="419578"/>
              </a:cxn>
              <a:cxn ang="0">
                <a:pos x="141150" y="443032"/>
              </a:cxn>
              <a:cxn ang="0">
                <a:pos x="185547" y="460615"/>
              </a:cxn>
              <a:cxn ang="0">
                <a:pos x="233761" y="471658"/>
              </a:cxn>
              <a:cxn ang="0">
                <a:pos x="284988" y="475488"/>
              </a:cxn>
              <a:cxn ang="0">
                <a:pos x="336214" y="471658"/>
              </a:cxn>
              <a:cxn ang="0">
                <a:pos x="384428" y="460615"/>
              </a:cxn>
              <a:cxn ang="0">
                <a:pos x="428825" y="443032"/>
              </a:cxn>
              <a:cxn ang="0">
                <a:pos x="468600" y="419578"/>
              </a:cxn>
              <a:cxn ang="0">
                <a:pos x="502949" y="390925"/>
              </a:cxn>
              <a:cxn ang="0">
                <a:pos x="531066" y="357744"/>
              </a:cxn>
              <a:cxn ang="0">
                <a:pos x="552146" y="320706"/>
              </a:cxn>
              <a:cxn ang="0">
                <a:pos x="565384" y="280482"/>
              </a:cxn>
              <a:cxn ang="0">
                <a:pos x="569976" y="237744"/>
              </a:cxn>
              <a:cxn ang="0">
                <a:pos x="565384" y="195005"/>
              </a:cxn>
              <a:cxn ang="0">
                <a:pos x="552146" y="154781"/>
              </a:cxn>
              <a:cxn ang="0">
                <a:pos x="531066" y="117743"/>
              </a:cxn>
              <a:cxn ang="0">
                <a:pos x="502949" y="84562"/>
              </a:cxn>
              <a:cxn ang="0">
                <a:pos x="468600" y="55909"/>
              </a:cxn>
              <a:cxn ang="0">
                <a:pos x="428825" y="32455"/>
              </a:cxn>
              <a:cxn ang="0">
                <a:pos x="384428" y="14872"/>
              </a:cxn>
              <a:cxn ang="0">
                <a:pos x="336214" y="3829"/>
              </a:cxn>
              <a:cxn ang="0">
                <a:pos x="284988" y="0"/>
              </a:cxn>
            </a:cxnLst>
            <a:rect l="0" t="0" r="r" b="b"/>
            <a:pathLst>
              <a:path w="570230" h="475614">
                <a:moveTo>
                  <a:pt x="284988" y="0"/>
                </a:moveTo>
                <a:lnTo>
                  <a:pt x="233761" y="3829"/>
                </a:lnTo>
                <a:lnTo>
                  <a:pt x="185547" y="14872"/>
                </a:lnTo>
                <a:lnTo>
                  <a:pt x="141150" y="32455"/>
                </a:lnTo>
                <a:lnTo>
                  <a:pt x="101375" y="55909"/>
                </a:lnTo>
                <a:lnTo>
                  <a:pt x="67026" y="84562"/>
                </a:lnTo>
                <a:lnTo>
                  <a:pt x="38909" y="117743"/>
                </a:lnTo>
                <a:lnTo>
                  <a:pt x="17829" y="154781"/>
                </a:lnTo>
                <a:lnTo>
                  <a:pt x="4591" y="195005"/>
                </a:lnTo>
                <a:lnTo>
                  <a:pt x="0" y="237744"/>
                </a:lnTo>
                <a:lnTo>
                  <a:pt x="4591" y="280482"/>
                </a:lnTo>
                <a:lnTo>
                  <a:pt x="17829" y="320706"/>
                </a:lnTo>
                <a:lnTo>
                  <a:pt x="38909" y="357744"/>
                </a:lnTo>
                <a:lnTo>
                  <a:pt x="67026" y="390925"/>
                </a:lnTo>
                <a:lnTo>
                  <a:pt x="101375" y="419578"/>
                </a:lnTo>
                <a:lnTo>
                  <a:pt x="141150" y="443032"/>
                </a:lnTo>
                <a:lnTo>
                  <a:pt x="185547" y="460615"/>
                </a:lnTo>
                <a:lnTo>
                  <a:pt x="233761" y="471658"/>
                </a:lnTo>
                <a:lnTo>
                  <a:pt x="284988" y="475488"/>
                </a:lnTo>
                <a:lnTo>
                  <a:pt x="336214" y="471658"/>
                </a:lnTo>
                <a:lnTo>
                  <a:pt x="384428" y="460615"/>
                </a:lnTo>
                <a:lnTo>
                  <a:pt x="428825" y="443032"/>
                </a:lnTo>
                <a:lnTo>
                  <a:pt x="468600" y="419578"/>
                </a:lnTo>
                <a:lnTo>
                  <a:pt x="502949" y="390925"/>
                </a:lnTo>
                <a:lnTo>
                  <a:pt x="531066" y="357744"/>
                </a:lnTo>
                <a:lnTo>
                  <a:pt x="552146" y="320706"/>
                </a:lnTo>
                <a:lnTo>
                  <a:pt x="565384" y="280482"/>
                </a:lnTo>
                <a:lnTo>
                  <a:pt x="569976" y="237744"/>
                </a:lnTo>
                <a:lnTo>
                  <a:pt x="565384" y="195005"/>
                </a:lnTo>
                <a:lnTo>
                  <a:pt x="552146" y="154781"/>
                </a:lnTo>
                <a:lnTo>
                  <a:pt x="531066" y="117743"/>
                </a:lnTo>
                <a:lnTo>
                  <a:pt x="502949" y="84562"/>
                </a:lnTo>
                <a:lnTo>
                  <a:pt x="468600" y="55909"/>
                </a:lnTo>
                <a:lnTo>
                  <a:pt x="428825" y="32455"/>
                </a:lnTo>
                <a:lnTo>
                  <a:pt x="384428" y="14872"/>
                </a:lnTo>
                <a:lnTo>
                  <a:pt x="33621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4" name="object 12"/>
          <p:cNvSpPr>
            <a:spLocks/>
          </p:cNvSpPr>
          <p:nvPr/>
        </p:nvSpPr>
        <p:spPr bwMode="auto">
          <a:xfrm>
            <a:off x="395288" y="3649663"/>
            <a:ext cx="569912" cy="476250"/>
          </a:xfrm>
          <a:custGeom>
            <a:avLst/>
            <a:gdLst/>
            <a:ahLst/>
            <a:cxnLst>
              <a:cxn ang="0">
                <a:pos x="0" y="237744"/>
              </a:cxn>
              <a:cxn ang="0">
                <a:pos x="4591" y="195005"/>
              </a:cxn>
              <a:cxn ang="0">
                <a:pos x="17829" y="154781"/>
              </a:cxn>
              <a:cxn ang="0">
                <a:pos x="38909" y="117743"/>
              </a:cxn>
              <a:cxn ang="0">
                <a:pos x="67026" y="84562"/>
              </a:cxn>
              <a:cxn ang="0">
                <a:pos x="101375" y="55909"/>
              </a:cxn>
              <a:cxn ang="0">
                <a:pos x="141150" y="32455"/>
              </a:cxn>
              <a:cxn ang="0">
                <a:pos x="185547" y="14872"/>
              </a:cxn>
              <a:cxn ang="0">
                <a:pos x="233761" y="3829"/>
              </a:cxn>
              <a:cxn ang="0">
                <a:pos x="284988" y="0"/>
              </a:cxn>
              <a:cxn ang="0">
                <a:pos x="336214" y="3829"/>
              </a:cxn>
              <a:cxn ang="0">
                <a:pos x="384428" y="14872"/>
              </a:cxn>
              <a:cxn ang="0">
                <a:pos x="428825" y="32455"/>
              </a:cxn>
              <a:cxn ang="0">
                <a:pos x="468600" y="55909"/>
              </a:cxn>
              <a:cxn ang="0">
                <a:pos x="502949" y="84562"/>
              </a:cxn>
              <a:cxn ang="0">
                <a:pos x="531066" y="117743"/>
              </a:cxn>
              <a:cxn ang="0">
                <a:pos x="552146" y="154781"/>
              </a:cxn>
              <a:cxn ang="0">
                <a:pos x="565384" y="195005"/>
              </a:cxn>
              <a:cxn ang="0">
                <a:pos x="569976" y="237744"/>
              </a:cxn>
              <a:cxn ang="0">
                <a:pos x="565384" y="280482"/>
              </a:cxn>
              <a:cxn ang="0">
                <a:pos x="552146" y="320706"/>
              </a:cxn>
              <a:cxn ang="0">
                <a:pos x="531066" y="357744"/>
              </a:cxn>
              <a:cxn ang="0">
                <a:pos x="502949" y="390925"/>
              </a:cxn>
              <a:cxn ang="0">
                <a:pos x="468600" y="419578"/>
              </a:cxn>
              <a:cxn ang="0">
                <a:pos x="428825" y="443032"/>
              </a:cxn>
              <a:cxn ang="0">
                <a:pos x="384428" y="460615"/>
              </a:cxn>
              <a:cxn ang="0">
                <a:pos x="336214" y="471658"/>
              </a:cxn>
              <a:cxn ang="0">
                <a:pos x="284988" y="475488"/>
              </a:cxn>
              <a:cxn ang="0">
                <a:pos x="233761" y="471658"/>
              </a:cxn>
              <a:cxn ang="0">
                <a:pos x="185547" y="460615"/>
              </a:cxn>
              <a:cxn ang="0">
                <a:pos x="141150" y="443032"/>
              </a:cxn>
              <a:cxn ang="0">
                <a:pos x="101375" y="419578"/>
              </a:cxn>
              <a:cxn ang="0">
                <a:pos x="67026" y="390925"/>
              </a:cxn>
              <a:cxn ang="0">
                <a:pos x="38909" y="357744"/>
              </a:cxn>
              <a:cxn ang="0">
                <a:pos x="17829" y="320706"/>
              </a:cxn>
              <a:cxn ang="0">
                <a:pos x="4591" y="280482"/>
              </a:cxn>
              <a:cxn ang="0">
                <a:pos x="0" y="237744"/>
              </a:cxn>
            </a:cxnLst>
            <a:rect l="0" t="0" r="r" b="b"/>
            <a:pathLst>
              <a:path w="570230" h="475614">
                <a:moveTo>
                  <a:pt x="0" y="237744"/>
                </a:moveTo>
                <a:lnTo>
                  <a:pt x="4591" y="195005"/>
                </a:lnTo>
                <a:lnTo>
                  <a:pt x="17829" y="154781"/>
                </a:lnTo>
                <a:lnTo>
                  <a:pt x="38909" y="117743"/>
                </a:lnTo>
                <a:lnTo>
                  <a:pt x="67026" y="84562"/>
                </a:lnTo>
                <a:lnTo>
                  <a:pt x="101375" y="55909"/>
                </a:lnTo>
                <a:lnTo>
                  <a:pt x="141150" y="32455"/>
                </a:lnTo>
                <a:lnTo>
                  <a:pt x="185547" y="14872"/>
                </a:lnTo>
                <a:lnTo>
                  <a:pt x="233761" y="3829"/>
                </a:lnTo>
                <a:lnTo>
                  <a:pt x="284988" y="0"/>
                </a:lnTo>
                <a:lnTo>
                  <a:pt x="336214" y="3829"/>
                </a:lnTo>
                <a:lnTo>
                  <a:pt x="384428" y="14872"/>
                </a:lnTo>
                <a:lnTo>
                  <a:pt x="428825" y="32455"/>
                </a:lnTo>
                <a:lnTo>
                  <a:pt x="468600" y="55909"/>
                </a:lnTo>
                <a:lnTo>
                  <a:pt x="502949" y="84562"/>
                </a:lnTo>
                <a:lnTo>
                  <a:pt x="531066" y="117743"/>
                </a:lnTo>
                <a:lnTo>
                  <a:pt x="552146" y="154781"/>
                </a:lnTo>
                <a:lnTo>
                  <a:pt x="565384" y="195005"/>
                </a:lnTo>
                <a:lnTo>
                  <a:pt x="569976" y="237744"/>
                </a:lnTo>
                <a:lnTo>
                  <a:pt x="565384" y="280482"/>
                </a:lnTo>
                <a:lnTo>
                  <a:pt x="552146" y="320706"/>
                </a:lnTo>
                <a:lnTo>
                  <a:pt x="531066" y="357744"/>
                </a:lnTo>
                <a:lnTo>
                  <a:pt x="502949" y="390925"/>
                </a:lnTo>
                <a:lnTo>
                  <a:pt x="468600" y="419578"/>
                </a:lnTo>
                <a:lnTo>
                  <a:pt x="428825" y="443032"/>
                </a:lnTo>
                <a:lnTo>
                  <a:pt x="384428" y="460615"/>
                </a:lnTo>
                <a:lnTo>
                  <a:pt x="336214" y="471658"/>
                </a:lnTo>
                <a:lnTo>
                  <a:pt x="284988" y="475488"/>
                </a:lnTo>
                <a:lnTo>
                  <a:pt x="233761" y="471658"/>
                </a:lnTo>
                <a:lnTo>
                  <a:pt x="185547" y="460615"/>
                </a:lnTo>
                <a:lnTo>
                  <a:pt x="141150" y="443032"/>
                </a:lnTo>
                <a:lnTo>
                  <a:pt x="101375" y="419578"/>
                </a:lnTo>
                <a:lnTo>
                  <a:pt x="67026" y="390925"/>
                </a:lnTo>
                <a:lnTo>
                  <a:pt x="38909" y="357744"/>
                </a:lnTo>
                <a:lnTo>
                  <a:pt x="17829" y="320706"/>
                </a:lnTo>
                <a:lnTo>
                  <a:pt x="4591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534988" y="37512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886" name="object 14"/>
          <p:cNvSpPr>
            <a:spLocks/>
          </p:cNvSpPr>
          <p:nvPr/>
        </p:nvSpPr>
        <p:spPr bwMode="auto">
          <a:xfrm>
            <a:off x="1817688" y="3649663"/>
            <a:ext cx="569912" cy="476250"/>
          </a:xfrm>
          <a:custGeom>
            <a:avLst/>
            <a:gdLst/>
            <a:ahLst/>
            <a:cxnLst>
              <a:cxn ang="0">
                <a:pos x="284988" y="0"/>
              </a:cxn>
              <a:cxn ang="0">
                <a:pos x="233771" y="3829"/>
              </a:cxn>
              <a:cxn ang="0">
                <a:pos x="185563" y="14872"/>
              </a:cxn>
              <a:cxn ang="0">
                <a:pos x="141167" y="32455"/>
              </a:cxn>
              <a:cxn ang="0">
                <a:pos x="101390" y="55909"/>
              </a:cxn>
              <a:cxn ang="0">
                <a:pos x="67039" y="84562"/>
              </a:cxn>
              <a:cxn ang="0">
                <a:pos x="38918" y="117743"/>
              </a:cxn>
              <a:cxn ang="0">
                <a:pos x="17834" y="154781"/>
              </a:cxn>
              <a:cxn ang="0">
                <a:pos x="4592" y="195005"/>
              </a:cxn>
              <a:cxn ang="0">
                <a:pos x="0" y="237744"/>
              </a:cxn>
              <a:cxn ang="0">
                <a:pos x="4592" y="280482"/>
              </a:cxn>
              <a:cxn ang="0">
                <a:pos x="17834" y="320706"/>
              </a:cxn>
              <a:cxn ang="0">
                <a:pos x="38918" y="357744"/>
              </a:cxn>
              <a:cxn ang="0">
                <a:pos x="67039" y="390925"/>
              </a:cxn>
              <a:cxn ang="0">
                <a:pos x="101390" y="419578"/>
              </a:cxn>
              <a:cxn ang="0">
                <a:pos x="141167" y="443032"/>
              </a:cxn>
              <a:cxn ang="0">
                <a:pos x="185563" y="460615"/>
              </a:cxn>
              <a:cxn ang="0">
                <a:pos x="233771" y="471658"/>
              </a:cxn>
              <a:cxn ang="0">
                <a:pos x="284988" y="475488"/>
              </a:cxn>
              <a:cxn ang="0">
                <a:pos x="336204" y="471658"/>
              </a:cxn>
              <a:cxn ang="0">
                <a:pos x="384412" y="460615"/>
              </a:cxn>
              <a:cxn ang="0">
                <a:pos x="428808" y="443032"/>
              </a:cxn>
              <a:cxn ang="0">
                <a:pos x="468585" y="419578"/>
              </a:cxn>
              <a:cxn ang="0">
                <a:pos x="502936" y="390925"/>
              </a:cxn>
              <a:cxn ang="0">
                <a:pos x="531057" y="357744"/>
              </a:cxn>
              <a:cxn ang="0">
                <a:pos x="552141" y="320706"/>
              </a:cxn>
              <a:cxn ang="0">
                <a:pos x="565383" y="280482"/>
              </a:cxn>
              <a:cxn ang="0">
                <a:pos x="569976" y="237744"/>
              </a:cxn>
              <a:cxn ang="0">
                <a:pos x="565383" y="195005"/>
              </a:cxn>
              <a:cxn ang="0">
                <a:pos x="552141" y="154781"/>
              </a:cxn>
              <a:cxn ang="0">
                <a:pos x="531057" y="117743"/>
              </a:cxn>
              <a:cxn ang="0">
                <a:pos x="502936" y="84562"/>
              </a:cxn>
              <a:cxn ang="0">
                <a:pos x="468585" y="55909"/>
              </a:cxn>
              <a:cxn ang="0">
                <a:pos x="428808" y="32455"/>
              </a:cxn>
              <a:cxn ang="0">
                <a:pos x="384412" y="14872"/>
              </a:cxn>
              <a:cxn ang="0">
                <a:pos x="336204" y="3829"/>
              </a:cxn>
              <a:cxn ang="0">
                <a:pos x="284988" y="0"/>
              </a:cxn>
            </a:cxnLst>
            <a:rect l="0" t="0" r="r" b="b"/>
            <a:pathLst>
              <a:path w="570230" h="475614">
                <a:moveTo>
                  <a:pt x="284988" y="0"/>
                </a:moveTo>
                <a:lnTo>
                  <a:pt x="233771" y="3829"/>
                </a:lnTo>
                <a:lnTo>
                  <a:pt x="185563" y="14872"/>
                </a:lnTo>
                <a:lnTo>
                  <a:pt x="141167" y="32455"/>
                </a:lnTo>
                <a:lnTo>
                  <a:pt x="101390" y="55909"/>
                </a:lnTo>
                <a:lnTo>
                  <a:pt x="67039" y="84562"/>
                </a:lnTo>
                <a:lnTo>
                  <a:pt x="38918" y="117743"/>
                </a:lnTo>
                <a:lnTo>
                  <a:pt x="17834" y="154781"/>
                </a:lnTo>
                <a:lnTo>
                  <a:pt x="4592" y="195005"/>
                </a:lnTo>
                <a:lnTo>
                  <a:pt x="0" y="237744"/>
                </a:lnTo>
                <a:lnTo>
                  <a:pt x="4592" y="280482"/>
                </a:lnTo>
                <a:lnTo>
                  <a:pt x="17834" y="320706"/>
                </a:lnTo>
                <a:lnTo>
                  <a:pt x="38918" y="357744"/>
                </a:lnTo>
                <a:lnTo>
                  <a:pt x="67039" y="390925"/>
                </a:lnTo>
                <a:lnTo>
                  <a:pt x="101390" y="419578"/>
                </a:lnTo>
                <a:lnTo>
                  <a:pt x="141167" y="443032"/>
                </a:lnTo>
                <a:lnTo>
                  <a:pt x="185563" y="460615"/>
                </a:lnTo>
                <a:lnTo>
                  <a:pt x="233771" y="471658"/>
                </a:lnTo>
                <a:lnTo>
                  <a:pt x="284988" y="475488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4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7" name="object 15"/>
          <p:cNvSpPr>
            <a:spLocks/>
          </p:cNvSpPr>
          <p:nvPr/>
        </p:nvSpPr>
        <p:spPr bwMode="auto">
          <a:xfrm>
            <a:off x="1817688" y="3649663"/>
            <a:ext cx="569912" cy="476250"/>
          </a:xfrm>
          <a:custGeom>
            <a:avLst/>
            <a:gdLst/>
            <a:ahLst/>
            <a:cxnLst>
              <a:cxn ang="0">
                <a:pos x="0" y="237744"/>
              </a:cxn>
              <a:cxn ang="0">
                <a:pos x="4592" y="195005"/>
              </a:cxn>
              <a:cxn ang="0">
                <a:pos x="17834" y="154781"/>
              </a:cxn>
              <a:cxn ang="0">
                <a:pos x="38918" y="117743"/>
              </a:cxn>
              <a:cxn ang="0">
                <a:pos x="67039" y="84562"/>
              </a:cxn>
              <a:cxn ang="0">
                <a:pos x="101390" y="55909"/>
              </a:cxn>
              <a:cxn ang="0">
                <a:pos x="141167" y="32455"/>
              </a:cxn>
              <a:cxn ang="0">
                <a:pos x="185563" y="14872"/>
              </a:cxn>
              <a:cxn ang="0">
                <a:pos x="233771" y="3829"/>
              </a:cxn>
              <a:cxn ang="0">
                <a:pos x="284988" y="0"/>
              </a:cxn>
              <a:cxn ang="0">
                <a:pos x="336204" y="3829"/>
              </a:cxn>
              <a:cxn ang="0">
                <a:pos x="384412" y="14872"/>
              </a:cxn>
              <a:cxn ang="0">
                <a:pos x="428808" y="32455"/>
              </a:cxn>
              <a:cxn ang="0">
                <a:pos x="468585" y="55909"/>
              </a:cxn>
              <a:cxn ang="0">
                <a:pos x="502936" y="84562"/>
              </a:cxn>
              <a:cxn ang="0">
                <a:pos x="531057" y="117743"/>
              </a:cxn>
              <a:cxn ang="0">
                <a:pos x="552141" y="154781"/>
              </a:cxn>
              <a:cxn ang="0">
                <a:pos x="565383" y="195005"/>
              </a:cxn>
              <a:cxn ang="0">
                <a:pos x="569976" y="237744"/>
              </a:cxn>
              <a:cxn ang="0">
                <a:pos x="565383" y="280482"/>
              </a:cxn>
              <a:cxn ang="0">
                <a:pos x="552141" y="320706"/>
              </a:cxn>
              <a:cxn ang="0">
                <a:pos x="531057" y="357744"/>
              </a:cxn>
              <a:cxn ang="0">
                <a:pos x="502936" y="390925"/>
              </a:cxn>
              <a:cxn ang="0">
                <a:pos x="468585" y="419578"/>
              </a:cxn>
              <a:cxn ang="0">
                <a:pos x="428808" y="443032"/>
              </a:cxn>
              <a:cxn ang="0">
                <a:pos x="384412" y="460615"/>
              </a:cxn>
              <a:cxn ang="0">
                <a:pos x="336204" y="471658"/>
              </a:cxn>
              <a:cxn ang="0">
                <a:pos x="284988" y="475488"/>
              </a:cxn>
              <a:cxn ang="0">
                <a:pos x="233771" y="471658"/>
              </a:cxn>
              <a:cxn ang="0">
                <a:pos x="185563" y="460615"/>
              </a:cxn>
              <a:cxn ang="0">
                <a:pos x="141167" y="443032"/>
              </a:cxn>
              <a:cxn ang="0">
                <a:pos x="101390" y="419578"/>
              </a:cxn>
              <a:cxn ang="0">
                <a:pos x="67039" y="390925"/>
              </a:cxn>
              <a:cxn ang="0">
                <a:pos x="38918" y="357744"/>
              </a:cxn>
              <a:cxn ang="0">
                <a:pos x="17834" y="320706"/>
              </a:cxn>
              <a:cxn ang="0">
                <a:pos x="4592" y="280482"/>
              </a:cxn>
              <a:cxn ang="0">
                <a:pos x="0" y="237744"/>
              </a:cxn>
            </a:cxnLst>
            <a:rect l="0" t="0" r="r" b="b"/>
            <a:pathLst>
              <a:path w="570230" h="475614">
                <a:moveTo>
                  <a:pt x="0" y="237744"/>
                </a:moveTo>
                <a:lnTo>
                  <a:pt x="4592" y="195005"/>
                </a:lnTo>
                <a:lnTo>
                  <a:pt x="17834" y="154781"/>
                </a:lnTo>
                <a:lnTo>
                  <a:pt x="38918" y="117743"/>
                </a:lnTo>
                <a:lnTo>
                  <a:pt x="67039" y="84562"/>
                </a:lnTo>
                <a:lnTo>
                  <a:pt x="101390" y="55909"/>
                </a:lnTo>
                <a:lnTo>
                  <a:pt x="141167" y="32455"/>
                </a:lnTo>
                <a:lnTo>
                  <a:pt x="185563" y="14872"/>
                </a:lnTo>
                <a:lnTo>
                  <a:pt x="23377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4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8"/>
                </a:lnTo>
                <a:lnTo>
                  <a:pt x="233771" y="471658"/>
                </a:lnTo>
                <a:lnTo>
                  <a:pt x="185563" y="460615"/>
                </a:lnTo>
                <a:lnTo>
                  <a:pt x="141167" y="443032"/>
                </a:lnTo>
                <a:lnTo>
                  <a:pt x="101390" y="419578"/>
                </a:lnTo>
                <a:lnTo>
                  <a:pt x="67039" y="390925"/>
                </a:lnTo>
                <a:lnTo>
                  <a:pt x="38918" y="357744"/>
                </a:lnTo>
                <a:lnTo>
                  <a:pt x="17834" y="320706"/>
                </a:lnTo>
                <a:lnTo>
                  <a:pt x="4592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1958975" y="37512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889" name="object 17"/>
          <p:cNvSpPr>
            <a:spLocks/>
          </p:cNvSpPr>
          <p:nvPr/>
        </p:nvSpPr>
        <p:spPr bwMode="auto">
          <a:xfrm>
            <a:off x="2671763" y="4465638"/>
            <a:ext cx="569912" cy="474662"/>
          </a:xfrm>
          <a:custGeom>
            <a:avLst/>
            <a:gdLst/>
            <a:ahLst/>
            <a:cxnLst>
              <a:cxn ang="0">
                <a:pos x="284988" y="0"/>
              </a:cxn>
              <a:cxn ang="0">
                <a:pos x="233771" y="3829"/>
              </a:cxn>
              <a:cxn ang="0">
                <a:pos x="185563" y="14872"/>
              </a:cxn>
              <a:cxn ang="0">
                <a:pos x="141167" y="32455"/>
              </a:cxn>
              <a:cxn ang="0">
                <a:pos x="101390" y="55909"/>
              </a:cxn>
              <a:cxn ang="0">
                <a:pos x="67039" y="84562"/>
              </a:cxn>
              <a:cxn ang="0">
                <a:pos x="38918" y="117743"/>
              </a:cxn>
              <a:cxn ang="0">
                <a:pos x="17834" y="154781"/>
              </a:cxn>
              <a:cxn ang="0">
                <a:pos x="4592" y="195005"/>
              </a:cxn>
              <a:cxn ang="0">
                <a:pos x="0" y="237743"/>
              </a:cxn>
              <a:cxn ang="0">
                <a:pos x="4592" y="280482"/>
              </a:cxn>
              <a:cxn ang="0">
                <a:pos x="17834" y="320706"/>
              </a:cxn>
              <a:cxn ang="0">
                <a:pos x="38918" y="357744"/>
              </a:cxn>
              <a:cxn ang="0">
                <a:pos x="67039" y="390925"/>
              </a:cxn>
              <a:cxn ang="0">
                <a:pos x="101390" y="419578"/>
              </a:cxn>
              <a:cxn ang="0">
                <a:pos x="141167" y="443032"/>
              </a:cxn>
              <a:cxn ang="0">
                <a:pos x="185563" y="460615"/>
              </a:cxn>
              <a:cxn ang="0">
                <a:pos x="233771" y="471658"/>
              </a:cxn>
              <a:cxn ang="0">
                <a:pos x="284988" y="475487"/>
              </a:cxn>
              <a:cxn ang="0">
                <a:pos x="336204" y="471658"/>
              </a:cxn>
              <a:cxn ang="0">
                <a:pos x="384412" y="460615"/>
              </a:cxn>
              <a:cxn ang="0">
                <a:pos x="428808" y="443032"/>
              </a:cxn>
              <a:cxn ang="0">
                <a:pos x="468585" y="419578"/>
              </a:cxn>
              <a:cxn ang="0">
                <a:pos x="502936" y="390925"/>
              </a:cxn>
              <a:cxn ang="0">
                <a:pos x="531057" y="357744"/>
              </a:cxn>
              <a:cxn ang="0">
                <a:pos x="552141" y="320706"/>
              </a:cxn>
              <a:cxn ang="0">
                <a:pos x="565383" y="280482"/>
              </a:cxn>
              <a:cxn ang="0">
                <a:pos x="569976" y="237743"/>
              </a:cxn>
              <a:cxn ang="0">
                <a:pos x="565383" y="195005"/>
              </a:cxn>
              <a:cxn ang="0">
                <a:pos x="552141" y="154781"/>
              </a:cxn>
              <a:cxn ang="0">
                <a:pos x="531057" y="117743"/>
              </a:cxn>
              <a:cxn ang="0">
                <a:pos x="502936" y="84562"/>
              </a:cxn>
              <a:cxn ang="0">
                <a:pos x="468585" y="55909"/>
              </a:cxn>
              <a:cxn ang="0">
                <a:pos x="428808" y="32455"/>
              </a:cxn>
              <a:cxn ang="0">
                <a:pos x="384412" y="14872"/>
              </a:cxn>
              <a:cxn ang="0">
                <a:pos x="336204" y="3829"/>
              </a:cxn>
              <a:cxn ang="0">
                <a:pos x="284988" y="0"/>
              </a:cxn>
            </a:cxnLst>
            <a:rect l="0" t="0" r="r" b="b"/>
            <a:pathLst>
              <a:path w="570230" h="475614">
                <a:moveTo>
                  <a:pt x="284988" y="0"/>
                </a:moveTo>
                <a:lnTo>
                  <a:pt x="233771" y="3829"/>
                </a:lnTo>
                <a:lnTo>
                  <a:pt x="185563" y="14872"/>
                </a:lnTo>
                <a:lnTo>
                  <a:pt x="141167" y="32455"/>
                </a:lnTo>
                <a:lnTo>
                  <a:pt x="101390" y="55909"/>
                </a:lnTo>
                <a:lnTo>
                  <a:pt x="67039" y="84562"/>
                </a:lnTo>
                <a:lnTo>
                  <a:pt x="38918" y="117743"/>
                </a:lnTo>
                <a:lnTo>
                  <a:pt x="17834" y="154781"/>
                </a:lnTo>
                <a:lnTo>
                  <a:pt x="4592" y="195005"/>
                </a:lnTo>
                <a:lnTo>
                  <a:pt x="0" y="237743"/>
                </a:lnTo>
                <a:lnTo>
                  <a:pt x="4592" y="280482"/>
                </a:lnTo>
                <a:lnTo>
                  <a:pt x="17834" y="320706"/>
                </a:lnTo>
                <a:lnTo>
                  <a:pt x="38918" y="357744"/>
                </a:lnTo>
                <a:lnTo>
                  <a:pt x="67039" y="390925"/>
                </a:lnTo>
                <a:lnTo>
                  <a:pt x="101390" y="419578"/>
                </a:lnTo>
                <a:lnTo>
                  <a:pt x="141167" y="443032"/>
                </a:lnTo>
                <a:lnTo>
                  <a:pt x="185563" y="460615"/>
                </a:lnTo>
                <a:lnTo>
                  <a:pt x="233771" y="471658"/>
                </a:lnTo>
                <a:lnTo>
                  <a:pt x="284988" y="475487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3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90" name="object 18"/>
          <p:cNvSpPr>
            <a:spLocks/>
          </p:cNvSpPr>
          <p:nvPr/>
        </p:nvSpPr>
        <p:spPr bwMode="auto">
          <a:xfrm>
            <a:off x="2671763" y="4465638"/>
            <a:ext cx="569912" cy="474662"/>
          </a:xfrm>
          <a:custGeom>
            <a:avLst/>
            <a:gdLst/>
            <a:ahLst/>
            <a:cxnLst>
              <a:cxn ang="0">
                <a:pos x="0" y="237743"/>
              </a:cxn>
              <a:cxn ang="0">
                <a:pos x="4592" y="195005"/>
              </a:cxn>
              <a:cxn ang="0">
                <a:pos x="17834" y="154781"/>
              </a:cxn>
              <a:cxn ang="0">
                <a:pos x="38918" y="117743"/>
              </a:cxn>
              <a:cxn ang="0">
                <a:pos x="67039" y="84562"/>
              </a:cxn>
              <a:cxn ang="0">
                <a:pos x="101390" y="55909"/>
              </a:cxn>
              <a:cxn ang="0">
                <a:pos x="141167" y="32455"/>
              </a:cxn>
              <a:cxn ang="0">
                <a:pos x="185563" y="14872"/>
              </a:cxn>
              <a:cxn ang="0">
                <a:pos x="233771" y="3829"/>
              </a:cxn>
              <a:cxn ang="0">
                <a:pos x="284988" y="0"/>
              </a:cxn>
              <a:cxn ang="0">
                <a:pos x="336204" y="3829"/>
              </a:cxn>
              <a:cxn ang="0">
                <a:pos x="384412" y="14872"/>
              </a:cxn>
              <a:cxn ang="0">
                <a:pos x="428808" y="32455"/>
              </a:cxn>
              <a:cxn ang="0">
                <a:pos x="468585" y="55909"/>
              </a:cxn>
              <a:cxn ang="0">
                <a:pos x="502936" y="84562"/>
              </a:cxn>
              <a:cxn ang="0">
                <a:pos x="531057" y="117743"/>
              </a:cxn>
              <a:cxn ang="0">
                <a:pos x="552141" y="154781"/>
              </a:cxn>
              <a:cxn ang="0">
                <a:pos x="565383" y="195005"/>
              </a:cxn>
              <a:cxn ang="0">
                <a:pos x="569976" y="237743"/>
              </a:cxn>
              <a:cxn ang="0">
                <a:pos x="565383" y="280482"/>
              </a:cxn>
              <a:cxn ang="0">
                <a:pos x="552141" y="320706"/>
              </a:cxn>
              <a:cxn ang="0">
                <a:pos x="531057" y="357744"/>
              </a:cxn>
              <a:cxn ang="0">
                <a:pos x="502936" y="390925"/>
              </a:cxn>
              <a:cxn ang="0">
                <a:pos x="468585" y="419578"/>
              </a:cxn>
              <a:cxn ang="0">
                <a:pos x="428808" y="443032"/>
              </a:cxn>
              <a:cxn ang="0">
                <a:pos x="384412" y="460615"/>
              </a:cxn>
              <a:cxn ang="0">
                <a:pos x="336204" y="471658"/>
              </a:cxn>
              <a:cxn ang="0">
                <a:pos x="284988" y="475487"/>
              </a:cxn>
              <a:cxn ang="0">
                <a:pos x="233771" y="471658"/>
              </a:cxn>
              <a:cxn ang="0">
                <a:pos x="185563" y="460615"/>
              </a:cxn>
              <a:cxn ang="0">
                <a:pos x="141167" y="443032"/>
              </a:cxn>
              <a:cxn ang="0">
                <a:pos x="101390" y="419578"/>
              </a:cxn>
              <a:cxn ang="0">
                <a:pos x="67039" y="390925"/>
              </a:cxn>
              <a:cxn ang="0">
                <a:pos x="38918" y="357744"/>
              </a:cxn>
              <a:cxn ang="0">
                <a:pos x="17834" y="320706"/>
              </a:cxn>
              <a:cxn ang="0">
                <a:pos x="4592" y="280482"/>
              </a:cxn>
              <a:cxn ang="0">
                <a:pos x="0" y="237743"/>
              </a:cxn>
            </a:cxnLst>
            <a:rect l="0" t="0" r="r" b="b"/>
            <a:pathLst>
              <a:path w="570230" h="475614">
                <a:moveTo>
                  <a:pt x="0" y="237743"/>
                </a:moveTo>
                <a:lnTo>
                  <a:pt x="4592" y="195005"/>
                </a:lnTo>
                <a:lnTo>
                  <a:pt x="17834" y="154781"/>
                </a:lnTo>
                <a:lnTo>
                  <a:pt x="38918" y="117743"/>
                </a:lnTo>
                <a:lnTo>
                  <a:pt x="67039" y="84562"/>
                </a:lnTo>
                <a:lnTo>
                  <a:pt x="101390" y="55909"/>
                </a:lnTo>
                <a:lnTo>
                  <a:pt x="141167" y="32455"/>
                </a:lnTo>
                <a:lnTo>
                  <a:pt x="185563" y="14872"/>
                </a:lnTo>
                <a:lnTo>
                  <a:pt x="23377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3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7"/>
                </a:lnTo>
                <a:lnTo>
                  <a:pt x="233771" y="471658"/>
                </a:lnTo>
                <a:lnTo>
                  <a:pt x="185563" y="460615"/>
                </a:lnTo>
                <a:lnTo>
                  <a:pt x="141167" y="443032"/>
                </a:lnTo>
                <a:lnTo>
                  <a:pt x="101390" y="419578"/>
                </a:lnTo>
                <a:lnTo>
                  <a:pt x="67039" y="390925"/>
                </a:lnTo>
                <a:lnTo>
                  <a:pt x="38918" y="357744"/>
                </a:lnTo>
                <a:lnTo>
                  <a:pt x="17834" y="320706"/>
                </a:lnTo>
                <a:lnTo>
                  <a:pt x="4592" y="280482"/>
                </a:lnTo>
                <a:lnTo>
                  <a:pt x="0" y="2377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811463" y="4567238"/>
            <a:ext cx="2921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892" name="object 20"/>
          <p:cNvSpPr>
            <a:spLocks/>
          </p:cNvSpPr>
          <p:nvPr/>
        </p:nvSpPr>
        <p:spPr bwMode="auto">
          <a:xfrm>
            <a:off x="3455988" y="3649663"/>
            <a:ext cx="569912" cy="476250"/>
          </a:xfrm>
          <a:custGeom>
            <a:avLst/>
            <a:gdLst/>
            <a:ahLst/>
            <a:cxnLst>
              <a:cxn ang="0">
                <a:pos x="284225" y="0"/>
              </a:cxn>
              <a:cxn ang="0">
                <a:pos x="233136" y="3829"/>
              </a:cxn>
              <a:cxn ang="0">
                <a:pos x="185051" y="14872"/>
              </a:cxn>
              <a:cxn ang="0">
                <a:pos x="140772" y="32455"/>
              </a:cxn>
              <a:cxn ang="0">
                <a:pos x="101103" y="55909"/>
              </a:cxn>
              <a:cxn ang="0">
                <a:pos x="66846" y="84562"/>
              </a:cxn>
              <a:cxn ang="0">
                <a:pos x="38805" y="117743"/>
              </a:cxn>
              <a:cxn ang="0">
                <a:pos x="17782" y="154781"/>
              </a:cxn>
              <a:cxn ang="0">
                <a:pos x="4579" y="195005"/>
              </a:cxn>
              <a:cxn ang="0">
                <a:pos x="0" y="237744"/>
              </a:cxn>
              <a:cxn ang="0">
                <a:pos x="4579" y="280482"/>
              </a:cxn>
              <a:cxn ang="0">
                <a:pos x="17782" y="320706"/>
              </a:cxn>
              <a:cxn ang="0">
                <a:pos x="38805" y="357744"/>
              </a:cxn>
              <a:cxn ang="0">
                <a:pos x="66846" y="390925"/>
              </a:cxn>
              <a:cxn ang="0">
                <a:pos x="101103" y="419578"/>
              </a:cxn>
              <a:cxn ang="0">
                <a:pos x="140772" y="443032"/>
              </a:cxn>
              <a:cxn ang="0">
                <a:pos x="185051" y="460615"/>
              </a:cxn>
              <a:cxn ang="0">
                <a:pos x="233136" y="471658"/>
              </a:cxn>
              <a:cxn ang="0">
                <a:pos x="284225" y="475488"/>
              </a:cxn>
              <a:cxn ang="0">
                <a:pos x="335315" y="471658"/>
              </a:cxn>
              <a:cxn ang="0">
                <a:pos x="383400" y="460615"/>
              </a:cxn>
              <a:cxn ang="0">
                <a:pos x="427679" y="443032"/>
              </a:cxn>
              <a:cxn ang="0">
                <a:pos x="467348" y="419578"/>
              </a:cxn>
              <a:cxn ang="0">
                <a:pos x="501605" y="390925"/>
              </a:cxn>
              <a:cxn ang="0">
                <a:pos x="529646" y="357744"/>
              </a:cxn>
              <a:cxn ang="0">
                <a:pos x="550669" y="320706"/>
              </a:cxn>
              <a:cxn ang="0">
                <a:pos x="563872" y="280482"/>
              </a:cxn>
              <a:cxn ang="0">
                <a:pos x="568451" y="237744"/>
              </a:cxn>
              <a:cxn ang="0">
                <a:pos x="563872" y="195005"/>
              </a:cxn>
              <a:cxn ang="0">
                <a:pos x="550669" y="154781"/>
              </a:cxn>
              <a:cxn ang="0">
                <a:pos x="529646" y="117743"/>
              </a:cxn>
              <a:cxn ang="0">
                <a:pos x="501605" y="84562"/>
              </a:cxn>
              <a:cxn ang="0">
                <a:pos x="467348" y="55909"/>
              </a:cxn>
              <a:cxn ang="0">
                <a:pos x="427679" y="32455"/>
              </a:cxn>
              <a:cxn ang="0">
                <a:pos x="383400" y="14872"/>
              </a:cxn>
              <a:cxn ang="0">
                <a:pos x="335315" y="3829"/>
              </a:cxn>
              <a:cxn ang="0">
                <a:pos x="284225" y="0"/>
              </a:cxn>
            </a:cxnLst>
            <a:rect l="0" t="0" r="r" b="b"/>
            <a:pathLst>
              <a:path w="568960" h="475614">
                <a:moveTo>
                  <a:pt x="284225" y="0"/>
                </a:moveTo>
                <a:lnTo>
                  <a:pt x="233136" y="3829"/>
                </a:lnTo>
                <a:lnTo>
                  <a:pt x="185051" y="14872"/>
                </a:lnTo>
                <a:lnTo>
                  <a:pt x="140772" y="32455"/>
                </a:lnTo>
                <a:lnTo>
                  <a:pt x="101103" y="55909"/>
                </a:lnTo>
                <a:lnTo>
                  <a:pt x="66846" y="84562"/>
                </a:lnTo>
                <a:lnTo>
                  <a:pt x="38805" y="117743"/>
                </a:lnTo>
                <a:lnTo>
                  <a:pt x="17782" y="154781"/>
                </a:lnTo>
                <a:lnTo>
                  <a:pt x="4579" y="195005"/>
                </a:lnTo>
                <a:lnTo>
                  <a:pt x="0" y="237744"/>
                </a:lnTo>
                <a:lnTo>
                  <a:pt x="4579" y="280482"/>
                </a:lnTo>
                <a:lnTo>
                  <a:pt x="17782" y="320706"/>
                </a:lnTo>
                <a:lnTo>
                  <a:pt x="38805" y="357744"/>
                </a:lnTo>
                <a:lnTo>
                  <a:pt x="66846" y="390925"/>
                </a:lnTo>
                <a:lnTo>
                  <a:pt x="101103" y="419578"/>
                </a:lnTo>
                <a:lnTo>
                  <a:pt x="140772" y="443032"/>
                </a:lnTo>
                <a:lnTo>
                  <a:pt x="185051" y="460615"/>
                </a:lnTo>
                <a:lnTo>
                  <a:pt x="233136" y="471658"/>
                </a:lnTo>
                <a:lnTo>
                  <a:pt x="284225" y="475488"/>
                </a:lnTo>
                <a:lnTo>
                  <a:pt x="335315" y="471658"/>
                </a:lnTo>
                <a:lnTo>
                  <a:pt x="383400" y="460615"/>
                </a:lnTo>
                <a:lnTo>
                  <a:pt x="427679" y="443032"/>
                </a:lnTo>
                <a:lnTo>
                  <a:pt x="467348" y="419578"/>
                </a:lnTo>
                <a:lnTo>
                  <a:pt x="501605" y="390925"/>
                </a:lnTo>
                <a:lnTo>
                  <a:pt x="529646" y="357744"/>
                </a:lnTo>
                <a:lnTo>
                  <a:pt x="550669" y="320706"/>
                </a:lnTo>
                <a:lnTo>
                  <a:pt x="563872" y="280482"/>
                </a:lnTo>
                <a:lnTo>
                  <a:pt x="568451" y="237744"/>
                </a:lnTo>
                <a:lnTo>
                  <a:pt x="563872" y="195005"/>
                </a:lnTo>
                <a:lnTo>
                  <a:pt x="550669" y="154781"/>
                </a:lnTo>
                <a:lnTo>
                  <a:pt x="529646" y="117743"/>
                </a:lnTo>
                <a:lnTo>
                  <a:pt x="501605" y="84562"/>
                </a:lnTo>
                <a:lnTo>
                  <a:pt x="467348" y="55909"/>
                </a:lnTo>
                <a:lnTo>
                  <a:pt x="427679" y="32455"/>
                </a:lnTo>
                <a:lnTo>
                  <a:pt x="383400" y="14872"/>
                </a:lnTo>
                <a:lnTo>
                  <a:pt x="335315" y="3829"/>
                </a:lnTo>
                <a:lnTo>
                  <a:pt x="28422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93" name="object 21"/>
          <p:cNvSpPr>
            <a:spLocks/>
          </p:cNvSpPr>
          <p:nvPr/>
        </p:nvSpPr>
        <p:spPr bwMode="auto">
          <a:xfrm>
            <a:off x="3455988" y="3649663"/>
            <a:ext cx="569912" cy="476250"/>
          </a:xfrm>
          <a:custGeom>
            <a:avLst/>
            <a:gdLst/>
            <a:ahLst/>
            <a:cxnLst>
              <a:cxn ang="0">
                <a:pos x="0" y="237744"/>
              </a:cxn>
              <a:cxn ang="0">
                <a:pos x="4579" y="195005"/>
              </a:cxn>
              <a:cxn ang="0">
                <a:pos x="17782" y="154781"/>
              </a:cxn>
              <a:cxn ang="0">
                <a:pos x="38805" y="117743"/>
              </a:cxn>
              <a:cxn ang="0">
                <a:pos x="66846" y="84562"/>
              </a:cxn>
              <a:cxn ang="0">
                <a:pos x="101103" y="55909"/>
              </a:cxn>
              <a:cxn ang="0">
                <a:pos x="140772" y="32455"/>
              </a:cxn>
              <a:cxn ang="0">
                <a:pos x="185051" y="14872"/>
              </a:cxn>
              <a:cxn ang="0">
                <a:pos x="233136" y="3829"/>
              </a:cxn>
              <a:cxn ang="0">
                <a:pos x="284225" y="0"/>
              </a:cxn>
              <a:cxn ang="0">
                <a:pos x="335315" y="3829"/>
              </a:cxn>
              <a:cxn ang="0">
                <a:pos x="383400" y="14872"/>
              </a:cxn>
              <a:cxn ang="0">
                <a:pos x="427679" y="32455"/>
              </a:cxn>
              <a:cxn ang="0">
                <a:pos x="467348" y="55909"/>
              </a:cxn>
              <a:cxn ang="0">
                <a:pos x="501605" y="84562"/>
              </a:cxn>
              <a:cxn ang="0">
                <a:pos x="529646" y="117743"/>
              </a:cxn>
              <a:cxn ang="0">
                <a:pos x="550669" y="154781"/>
              </a:cxn>
              <a:cxn ang="0">
                <a:pos x="563872" y="195005"/>
              </a:cxn>
              <a:cxn ang="0">
                <a:pos x="568451" y="237744"/>
              </a:cxn>
              <a:cxn ang="0">
                <a:pos x="563872" y="280482"/>
              </a:cxn>
              <a:cxn ang="0">
                <a:pos x="550669" y="320706"/>
              </a:cxn>
              <a:cxn ang="0">
                <a:pos x="529646" y="357744"/>
              </a:cxn>
              <a:cxn ang="0">
                <a:pos x="501605" y="390925"/>
              </a:cxn>
              <a:cxn ang="0">
                <a:pos x="467348" y="419578"/>
              </a:cxn>
              <a:cxn ang="0">
                <a:pos x="427679" y="443032"/>
              </a:cxn>
              <a:cxn ang="0">
                <a:pos x="383400" y="460615"/>
              </a:cxn>
              <a:cxn ang="0">
                <a:pos x="335315" y="471658"/>
              </a:cxn>
              <a:cxn ang="0">
                <a:pos x="284225" y="475488"/>
              </a:cxn>
              <a:cxn ang="0">
                <a:pos x="233136" y="471658"/>
              </a:cxn>
              <a:cxn ang="0">
                <a:pos x="185051" y="460615"/>
              </a:cxn>
              <a:cxn ang="0">
                <a:pos x="140772" y="443032"/>
              </a:cxn>
              <a:cxn ang="0">
                <a:pos x="101103" y="419578"/>
              </a:cxn>
              <a:cxn ang="0">
                <a:pos x="66846" y="390925"/>
              </a:cxn>
              <a:cxn ang="0">
                <a:pos x="38805" y="357744"/>
              </a:cxn>
              <a:cxn ang="0">
                <a:pos x="17782" y="320706"/>
              </a:cxn>
              <a:cxn ang="0">
                <a:pos x="4579" y="280482"/>
              </a:cxn>
              <a:cxn ang="0">
                <a:pos x="0" y="237744"/>
              </a:cxn>
            </a:cxnLst>
            <a:rect l="0" t="0" r="r" b="b"/>
            <a:pathLst>
              <a:path w="568960" h="475614">
                <a:moveTo>
                  <a:pt x="0" y="237744"/>
                </a:moveTo>
                <a:lnTo>
                  <a:pt x="4579" y="195005"/>
                </a:lnTo>
                <a:lnTo>
                  <a:pt x="17782" y="154781"/>
                </a:lnTo>
                <a:lnTo>
                  <a:pt x="38805" y="117743"/>
                </a:lnTo>
                <a:lnTo>
                  <a:pt x="66846" y="84562"/>
                </a:lnTo>
                <a:lnTo>
                  <a:pt x="101103" y="55909"/>
                </a:lnTo>
                <a:lnTo>
                  <a:pt x="140772" y="32455"/>
                </a:lnTo>
                <a:lnTo>
                  <a:pt x="185051" y="14872"/>
                </a:lnTo>
                <a:lnTo>
                  <a:pt x="233136" y="3829"/>
                </a:lnTo>
                <a:lnTo>
                  <a:pt x="284225" y="0"/>
                </a:lnTo>
                <a:lnTo>
                  <a:pt x="335315" y="3829"/>
                </a:lnTo>
                <a:lnTo>
                  <a:pt x="383400" y="14872"/>
                </a:lnTo>
                <a:lnTo>
                  <a:pt x="427679" y="32455"/>
                </a:lnTo>
                <a:lnTo>
                  <a:pt x="467348" y="55909"/>
                </a:lnTo>
                <a:lnTo>
                  <a:pt x="501605" y="84562"/>
                </a:lnTo>
                <a:lnTo>
                  <a:pt x="529646" y="117743"/>
                </a:lnTo>
                <a:lnTo>
                  <a:pt x="550669" y="154781"/>
                </a:lnTo>
                <a:lnTo>
                  <a:pt x="563872" y="195005"/>
                </a:lnTo>
                <a:lnTo>
                  <a:pt x="568451" y="237744"/>
                </a:lnTo>
                <a:lnTo>
                  <a:pt x="563872" y="280482"/>
                </a:lnTo>
                <a:lnTo>
                  <a:pt x="550669" y="320706"/>
                </a:lnTo>
                <a:lnTo>
                  <a:pt x="529646" y="357744"/>
                </a:lnTo>
                <a:lnTo>
                  <a:pt x="501605" y="390925"/>
                </a:lnTo>
                <a:lnTo>
                  <a:pt x="467348" y="419578"/>
                </a:lnTo>
                <a:lnTo>
                  <a:pt x="427679" y="443032"/>
                </a:lnTo>
                <a:lnTo>
                  <a:pt x="383400" y="460615"/>
                </a:lnTo>
                <a:lnTo>
                  <a:pt x="335315" y="471658"/>
                </a:lnTo>
                <a:lnTo>
                  <a:pt x="284225" y="475488"/>
                </a:lnTo>
                <a:lnTo>
                  <a:pt x="233136" y="471658"/>
                </a:lnTo>
                <a:lnTo>
                  <a:pt x="185051" y="460615"/>
                </a:lnTo>
                <a:lnTo>
                  <a:pt x="140772" y="443032"/>
                </a:lnTo>
                <a:lnTo>
                  <a:pt x="101103" y="419578"/>
                </a:lnTo>
                <a:lnTo>
                  <a:pt x="66846" y="390925"/>
                </a:lnTo>
                <a:lnTo>
                  <a:pt x="38805" y="357744"/>
                </a:lnTo>
                <a:lnTo>
                  <a:pt x="17782" y="320706"/>
                </a:lnTo>
                <a:lnTo>
                  <a:pt x="4579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3595688" y="37512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895" name="object 23"/>
          <p:cNvSpPr>
            <a:spLocks/>
          </p:cNvSpPr>
          <p:nvPr/>
        </p:nvSpPr>
        <p:spPr bwMode="auto">
          <a:xfrm>
            <a:off x="1604963" y="2733675"/>
            <a:ext cx="10683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7816" y="1904"/>
              </a:cxn>
            </a:cxnLst>
            <a:rect l="0" t="0" r="r" b="b"/>
            <a:pathLst>
              <a:path w="1068070" h="1905">
                <a:moveTo>
                  <a:pt x="0" y="0"/>
                </a:moveTo>
                <a:lnTo>
                  <a:pt x="1067816" y="1904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96" name="object 24"/>
          <p:cNvSpPr>
            <a:spLocks/>
          </p:cNvSpPr>
          <p:nvPr/>
        </p:nvSpPr>
        <p:spPr bwMode="auto">
          <a:xfrm>
            <a:off x="682625" y="2901950"/>
            <a:ext cx="436563" cy="750888"/>
          </a:xfrm>
          <a:custGeom>
            <a:avLst/>
            <a:gdLst/>
            <a:ahLst/>
            <a:cxnLst>
              <a:cxn ang="0">
                <a:pos x="436410" y="0"/>
              </a:cxn>
              <a:cxn ang="0">
                <a:pos x="0" y="750315"/>
              </a:cxn>
            </a:cxnLst>
            <a:rect l="0" t="0" r="r" b="b"/>
            <a:pathLst>
              <a:path w="436880" h="750570">
                <a:moveTo>
                  <a:pt x="436410" y="0"/>
                </a:moveTo>
                <a:lnTo>
                  <a:pt x="0" y="75031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97" name="object 25"/>
          <p:cNvSpPr>
            <a:spLocks/>
          </p:cNvSpPr>
          <p:nvPr/>
        </p:nvSpPr>
        <p:spPr bwMode="auto">
          <a:xfrm>
            <a:off x="2101850" y="2971800"/>
            <a:ext cx="854075" cy="679450"/>
          </a:xfrm>
          <a:custGeom>
            <a:avLst/>
            <a:gdLst/>
            <a:ahLst/>
            <a:cxnLst>
              <a:cxn ang="0">
                <a:pos x="853567" y="0"/>
              </a:cxn>
              <a:cxn ang="0">
                <a:pos x="0" y="679576"/>
              </a:cxn>
            </a:cxnLst>
            <a:rect l="0" t="0" r="r" b="b"/>
            <a:pathLst>
              <a:path w="854075" h="680085">
                <a:moveTo>
                  <a:pt x="853567" y="0"/>
                </a:moveTo>
                <a:lnTo>
                  <a:pt x="0" y="6795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98" name="object 26"/>
          <p:cNvSpPr>
            <a:spLocks/>
          </p:cNvSpPr>
          <p:nvPr/>
        </p:nvSpPr>
        <p:spPr bwMode="auto">
          <a:xfrm>
            <a:off x="2959100" y="2971800"/>
            <a:ext cx="1588" cy="1493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1494663"/>
              </a:cxn>
            </a:cxnLst>
            <a:rect l="0" t="0" r="r" b="b"/>
            <a:pathLst>
              <a:path w="1905" h="1494789">
                <a:moveTo>
                  <a:pt x="0" y="0"/>
                </a:moveTo>
                <a:lnTo>
                  <a:pt x="1905" y="1494663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99" name="object 27"/>
          <p:cNvSpPr>
            <a:spLocks/>
          </p:cNvSpPr>
          <p:nvPr/>
        </p:nvSpPr>
        <p:spPr bwMode="auto">
          <a:xfrm>
            <a:off x="2959100" y="2971800"/>
            <a:ext cx="782638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2066" y="679576"/>
              </a:cxn>
            </a:cxnLst>
            <a:rect l="0" t="0" r="r" b="b"/>
            <a:pathLst>
              <a:path w="782320" h="680085">
                <a:moveTo>
                  <a:pt x="0" y="0"/>
                </a:moveTo>
                <a:lnTo>
                  <a:pt x="782066" y="6795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900" name="object 28"/>
          <p:cNvSpPr txBox="1">
            <a:spLocks noChangeArrowheads="1"/>
          </p:cNvSpPr>
          <p:nvPr/>
        </p:nvSpPr>
        <p:spPr bwMode="auto">
          <a:xfrm>
            <a:off x="538163" y="3357563"/>
            <a:ext cx="1238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78901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E2D5CF6A-964A-4136-9881-94CC4ACAF5B5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71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78902" name="object 29"/>
          <p:cNvSpPr txBox="1">
            <a:spLocks noChangeArrowheads="1"/>
          </p:cNvSpPr>
          <p:nvPr/>
        </p:nvSpPr>
        <p:spPr bwMode="auto">
          <a:xfrm>
            <a:off x="2457450" y="2405063"/>
            <a:ext cx="1238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78903" name="object 30"/>
          <p:cNvSpPr txBox="1">
            <a:spLocks noChangeArrowheads="1"/>
          </p:cNvSpPr>
          <p:nvPr/>
        </p:nvSpPr>
        <p:spPr bwMode="auto">
          <a:xfrm>
            <a:off x="1889125" y="3357563"/>
            <a:ext cx="1222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6</a:t>
            </a:r>
          </a:p>
        </p:txBody>
      </p:sp>
      <p:sp>
        <p:nvSpPr>
          <p:cNvPr id="78904" name="object 31"/>
          <p:cNvSpPr txBox="1">
            <a:spLocks noChangeArrowheads="1"/>
          </p:cNvSpPr>
          <p:nvPr/>
        </p:nvSpPr>
        <p:spPr bwMode="auto">
          <a:xfrm>
            <a:off x="2673350" y="4175125"/>
            <a:ext cx="1222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</a:t>
            </a:r>
          </a:p>
        </p:txBody>
      </p:sp>
      <p:sp>
        <p:nvSpPr>
          <p:cNvPr id="78905" name="object 32"/>
          <p:cNvSpPr txBox="1">
            <a:spLocks noChangeArrowheads="1"/>
          </p:cNvSpPr>
          <p:nvPr/>
        </p:nvSpPr>
        <p:spPr bwMode="auto">
          <a:xfrm>
            <a:off x="3729038" y="3289300"/>
            <a:ext cx="2206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</a:t>
            </a:r>
            <a:r>
              <a:rPr spc="-75" dirty="0"/>
              <a:t> </a:t>
            </a:r>
            <a:r>
              <a:rPr dirty="0"/>
              <a:t>Change</a:t>
            </a:r>
          </a:p>
        </p:txBody>
      </p:sp>
      <p:sp>
        <p:nvSpPr>
          <p:cNvPr id="79874" name="object 3"/>
          <p:cNvSpPr>
            <a:spLocks/>
          </p:cNvSpPr>
          <p:nvPr/>
        </p:nvSpPr>
        <p:spPr bwMode="auto">
          <a:xfrm>
            <a:off x="922338" y="2963863"/>
            <a:ext cx="469900" cy="384175"/>
          </a:xfrm>
          <a:custGeom>
            <a:avLst/>
            <a:gdLst/>
            <a:ahLst/>
            <a:cxnLst>
              <a:cxn ang="0">
                <a:pos x="234696" y="0"/>
              </a:cxn>
              <a:cxn ang="0">
                <a:pos x="180883" y="5071"/>
              </a:cxn>
              <a:cxn ang="0">
                <a:pos x="131483" y="19518"/>
              </a:cxn>
              <a:cxn ang="0">
                <a:pos x="87906" y="42187"/>
              </a:cxn>
              <a:cxn ang="0">
                <a:pos x="51560" y="71925"/>
              </a:cxn>
              <a:cxn ang="0">
                <a:pos x="23855" y="107579"/>
              </a:cxn>
              <a:cxn ang="0">
                <a:pos x="6198" y="147996"/>
              </a:cxn>
              <a:cxn ang="0">
                <a:pos x="0" y="192024"/>
              </a:cxn>
              <a:cxn ang="0">
                <a:pos x="6198" y="236051"/>
              </a:cxn>
              <a:cxn ang="0">
                <a:pos x="23855" y="276468"/>
              </a:cxn>
              <a:cxn ang="0">
                <a:pos x="51560" y="312122"/>
              </a:cxn>
              <a:cxn ang="0">
                <a:pos x="87906" y="341860"/>
              </a:cxn>
              <a:cxn ang="0">
                <a:pos x="131483" y="364529"/>
              </a:cxn>
              <a:cxn ang="0">
                <a:pos x="180883" y="378976"/>
              </a:cxn>
              <a:cxn ang="0">
                <a:pos x="234696" y="384048"/>
              </a:cxn>
              <a:cxn ang="0">
                <a:pos x="288524" y="378976"/>
              </a:cxn>
              <a:cxn ang="0">
                <a:pos x="337930" y="364529"/>
              </a:cxn>
              <a:cxn ang="0">
                <a:pos x="381506" y="341860"/>
              </a:cxn>
              <a:cxn ang="0">
                <a:pos x="417847" y="312122"/>
              </a:cxn>
              <a:cxn ang="0">
                <a:pos x="445545" y="276468"/>
              </a:cxn>
              <a:cxn ang="0">
                <a:pos x="463196" y="236051"/>
              </a:cxn>
              <a:cxn ang="0">
                <a:pos x="469392" y="192024"/>
              </a:cxn>
              <a:cxn ang="0">
                <a:pos x="463196" y="147996"/>
              </a:cxn>
              <a:cxn ang="0">
                <a:pos x="445545" y="107579"/>
              </a:cxn>
              <a:cxn ang="0">
                <a:pos x="417847" y="71925"/>
              </a:cxn>
              <a:cxn ang="0">
                <a:pos x="381506" y="42187"/>
              </a:cxn>
              <a:cxn ang="0">
                <a:pos x="337930" y="19518"/>
              </a:cxn>
              <a:cxn ang="0">
                <a:pos x="288524" y="5071"/>
              </a:cxn>
              <a:cxn ang="0">
                <a:pos x="234696" y="0"/>
              </a:cxn>
            </a:cxnLst>
            <a:rect l="0" t="0" r="r" b="b"/>
            <a:pathLst>
              <a:path w="469900" h="384175">
                <a:moveTo>
                  <a:pt x="234696" y="0"/>
                </a:moveTo>
                <a:lnTo>
                  <a:pt x="180883" y="5071"/>
                </a:lnTo>
                <a:lnTo>
                  <a:pt x="131483" y="19518"/>
                </a:lnTo>
                <a:lnTo>
                  <a:pt x="87906" y="42187"/>
                </a:lnTo>
                <a:lnTo>
                  <a:pt x="51560" y="71925"/>
                </a:lnTo>
                <a:lnTo>
                  <a:pt x="23855" y="107579"/>
                </a:lnTo>
                <a:lnTo>
                  <a:pt x="6198" y="147996"/>
                </a:lnTo>
                <a:lnTo>
                  <a:pt x="0" y="192024"/>
                </a:lnTo>
                <a:lnTo>
                  <a:pt x="6198" y="236051"/>
                </a:lnTo>
                <a:lnTo>
                  <a:pt x="23855" y="276468"/>
                </a:lnTo>
                <a:lnTo>
                  <a:pt x="51560" y="312122"/>
                </a:lnTo>
                <a:lnTo>
                  <a:pt x="87906" y="341860"/>
                </a:lnTo>
                <a:lnTo>
                  <a:pt x="131483" y="364529"/>
                </a:lnTo>
                <a:lnTo>
                  <a:pt x="180883" y="378976"/>
                </a:lnTo>
                <a:lnTo>
                  <a:pt x="234696" y="384048"/>
                </a:lnTo>
                <a:lnTo>
                  <a:pt x="288524" y="378976"/>
                </a:lnTo>
                <a:lnTo>
                  <a:pt x="337930" y="364529"/>
                </a:lnTo>
                <a:lnTo>
                  <a:pt x="381506" y="341860"/>
                </a:lnTo>
                <a:lnTo>
                  <a:pt x="417847" y="312122"/>
                </a:lnTo>
                <a:lnTo>
                  <a:pt x="445545" y="276468"/>
                </a:lnTo>
                <a:lnTo>
                  <a:pt x="463196" y="236051"/>
                </a:lnTo>
                <a:lnTo>
                  <a:pt x="469392" y="192024"/>
                </a:lnTo>
                <a:lnTo>
                  <a:pt x="463196" y="147996"/>
                </a:lnTo>
                <a:lnTo>
                  <a:pt x="445545" y="107579"/>
                </a:lnTo>
                <a:lnTo>
                  <a:pt x="417847" y="71925"/>
                </a:lnTo>
                <a:lnTo>
                  <a:pt x="381506" y="42187"/>
                </a:lnTo>
                <a:lnTo>
                  <a:pt x="337930" y="19518"/>
                </a:lnTo>
                <a:lnTo>
                  <a:pt x="288524" y="5071"/>
                </a:lnTo>
                <a:lnTo>
                  <a:pt x="234696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75" name="object 4"/>
          <p:cNvSpPr>
            <a:spLocks/>
          </p:cNvSpPr>
          <p:nvPr/>
        </p:nvSpPr>
        <p:spPr bwMode="auto">
          <a:xfrm>
            <a:off x="922338" y="2963863"/>
            <a:ext cx="469900" cy="384175"/>
          </a:xfrm>
          <a:custGeom>
            <a:avLst/>
            <a:gdLst/>
            <a:ahLst/>
            <a:cxnLst>
              <a:cxn ang="0">
                <a:pos x="0" y="192024"/>
              </a:cxn>
              <a:cxn ang="0">
                <a:pos x="6198" y="147996"/>
              </a:cxn>
              <a:cxn ang="0">
                <a:pos x="23855" y="107579"/>
              </a:cxn>
              <a:cxn ang="0">
                <a:pos x="51560" y="71925"/>
              </a:cxn>
              <a:cxn ang="0">
                <a:pos x="87906" y="42187"/>
              </a:cxn>
              <a:cxn ang="0">
                <a:pos x="131483" y="19518"/>
              </a:cxn>
              <a:cxn ang="0">
                <a:pos x="180883" y="5071"/>
              </a:cxn>
              <a:cxn ang="0">
                <a:pos x="234696" y="0"/>
              </a:cxn>
              <a:cxn ang="0">
                <a:pos x="288524" y="5071"/>
              </a:cxn>
              <a:cxn ang="0">
                <a:pos x="337930" y="19518"/>
              </a:cxn>
              <a:cxn ang="0">
                <a:pos x="381506" y="42187"/>
              </a:cxn>
              <a:cxn ang="0">
                <a:pos x="417847" y="71925"/>
              </a:cxn>
              <a:cxn ang="0">
                <a:pos x="445545" y="107579"/>
              </a:cxn>
              <a:cxn ang="0">
                <a:pos x="463196" y="147996"/>
              </a:cxn>
              <a:cxn ang="0">
                <a:pos x="469392" y="192024"/>
              </a:cxn>
              <a:cxn ang="0">
                <a:pos x="463196" y="236051"/>
              </a:cxn>
              <a:cxn ang="0">
                <a:pos x="445545" y="276468"/>
              </a:cxn>
              <a:cxn ang="0">
                <a:pos x="417847" y="312122"/>
              </a:cxn>
              <a:cxn ang="0">
                <a:pos x="381506" y="341860"/>
              </a:cxn>
              <a:cxn ang="0">
                <a:pos x="337930" y="364529"/>
              </a:cxn>
              <a:cxn ang="0">
                <a:pos x="288524" y="378976"/>
              </a:cxn>
              <a:cxn ang="0">
                <a:pos x="234696" y="384048"/>
              </a:cxn>
              <a:cxn ang="0">
                <a:pos x="180883" y="378976"/>
              </a:cxn>
              <a:cxn ang="0">
                <a:pos x="131483" y="364529"/>
              </a:cxn>
              <a:cxn ang="0">
                <a:pos x="87906" y="341860"/>
              </a:cxn>
              <a:cxn ang="0">
                <a:pos x="51560" y="312122"/>
              </a:cxn>
              <a:cxn ang="0">
                <a:pos x="23855" y="276468"/>
              </a:cxn>
              <a:cxn ang="0">
                <a:pos x="6198" y="236051"/>
              </a:cxn>
              <a:cxn ang="0">
                <a:pos x="0" y="192024"/>
              </a:cxn>
            </a:cxnLst>
            <a:rect l="0" t="0" r="r" b="b"/>
            <a:pathLst>
              <a:path w="469900" h="384175">
                <a:moveTo>
                  <a:pt x="0" y="192024"/>
                </a:moveTo>
                <a:lnTo>
                  <a:pt x="6198" y="147996"/>
                </a:lnTo>
                <a:lnTo>
                  <a:pt x="23855" y="107579"/>
                </a:lnTo>
                <a:lnTo>
                  <a:pt x="51560" y="71925"/>
                </a:lnTo>
                <a:lnTo>
                  <a:pt x="87906" y="42187"/>
                </a:lnTo>
                <a:lnTo>
                  <a:pt x="131483" y="19518"/>
                </a:lnTo>
                <a:lnTo>
                  <a:pt x="180883" y="5071"/>
                </a:lnTo>
                <a:lnTo>
                  <a:pt x="234696" y="0"/>
                </a:lnTo>
                <a:lnTo>
                  <a:pt x="288524" y="5071"/>
                </a:lnTo>
                <a:lnTo>
                  <a:pt x="337930" y="19518"/>
                </a:lnTo>
                <a:lnTo>
                  <a:pt x="381506" y="42187"/>
                </a:lnTo>
                <a:lnTo>
                  <a:pt x="417847" y="71925"/>
                </a:lnTo>
                <a:lnTo>
                  <a:pt x="445545" y="107579"/>
                </a:lnTo>
                <a:lnTo>
                  <a:pt x="463196" y="147996"/>
                </a:lnTo>
                <a:lnTo>
                  <a:pt x="469392" y="192024"/>
                </a:lnTo>
                <a:lnTo>
                  <a:pt x="463196" y="236051"/>
                </a:lnTo>
                <a:lnTo>
                  <a:pt x="445545" y="276468"/>
                </a:lnTo>
                <a:lnTo>
                  <a:pt x="417847" y="312122"/>
                </a:lnTo>
                <a:lnTo>
                  <a:pt x="381506" y="341860"/>
                </a:lnTo>
                <a:lnTo>
                  <a:pt x="337930" y="364529"/>
                </a:lnTo>
                <a:lnTo>
                  <a:pt x="288524" y="378976"/>
                </a:lnTo>
                <a:lnTo>
                  <a:pt x="234696" y="384048"/>
                </a:lnTo>
                <a:lnTo>
                  <a:pt x="180883" y="378976"/>
                </a:lnTo>
                <a:lnTo>
                  <a:pt x="131483" y="364529"/>
                </a:lnTo>
                <a:lnTo>
                  <a:pt x="87906" y="341860"/>
                </a:lnTo>
                <a:lnTo>
                  <a:pt x="51560" y="312122"/>
                </a:lnTo>
                <a:lnTo>
                  <a:pt x="23855" y="276468"/>
                </a:lnTo>
                <a:lnTo>
                  <a:pt x="6198" y="236051"/>
                </a:lnTo>
                <a:lnTo>
                  <a:pt x="0" y="192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76" name="object 5"/>
          <p:cNvSpPr txBox="1">
            <a:spLocks noChangeArrowheads="1"/>
          </p:cNvSpPr>
          <p:nvPr/>
        </p:nvSpPr>
        <p:spPr bwMode="auto">
          <a:xfrm>
            <a:off x="987425" y="3019425"/>
            <a:ext cx="3381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R1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9877" name="object 6"/>
          <p:cNvSpPr>
            <a:spLocks/>
          </p:cNvSpPr>
          <p:nvPr/>
        </p:nvSpPr>
        <p:spPr bwMode="auto">
          <a:xfrm>
            <a:off x="2266950" y="2963863"/>
            <a:ext cx="468313" cy="384175"/>
          </a:xfrm>
          <a:custGeom>
            <a:avLst/>
            <a:gdLst/>
            <a:ahLst/>
            <a:cxnLst>
              <a:cxn ang="0">
                <a:pos x="233933" y="0"/>
              </a:cxn>
              <a:cxn ang="0">
                <a:pos x="180307" y="5071"/>
              </a:cxn>
              <a:cxn ang="0">
                <a:pos x="131072" y="19518"/>
              </a:cxn>
              <a:cxn ang="0">
                <a:pos x="87636" y="42187"/>
              </a:cxn>
              <a:cxn ang="0">
                <a:pos x="51405" y="71925"/>
              </a:cxn>
              <a:cxn ang="0">
                <a:pos x="23784" y="107579"/>
              </a:cxn>
              <a:cxn ang="0">
                <a:pos x="6180" y="147996"/>
              </a:cxn>
              <a:cxn ang="0">
                <a:pos x="0" y="192024"/>
              </a:cxn>
              <a:cxn ang="0">
                <a:pos x="6180" y="236051"/>
              </a:cxn>
              <a:cxn ang="0">
                <a:pos x="23784" y="276468"/>
              </a:cxn>
              <a:cxn ang="0">
                <a:pos x="51405" y="312122"/>
              </a:cxn>
              <a:cxn ang="0">
                <a:pos x="87636" y="341860"/>
              </a:cxn>
              <a:cxn ang="0">
                <a:pos x="131072" y="364529"/>
              </a:cxn>
              <a:cxn ang="0">
                <a:pos x="180307" y="378976"/>
              </a:cxn>
              <a:cxn ang="0">
                <a:pos x="233933" y="384048"/>
              </a:cxn>
              <a:cxn ang="0">
                <a:pos x="287560" y="378976"/>
              </a:cxn>
              <a:cxn ang="0">
                <a:pos x="336795" y="364529"/>
              </a:cxn>
              <a:cxn ang="0">
                <a:pos x="380231" y="341860"/>
              </a:cxn>
              <a:cxn ang="0">
                <a:pos x="416462" y="312122"/>
              </a:cxn>
              <a:cxn ang="0">
                <a:pos x="444083" y="276468"/>
              </a:cxn>
              <a:cxn ang="0">
                <a:pos x="461687" y="236051"/>
              </a:cxn>
              <a:cxn ang="0">
                <a:pos x="467868" y="192024"/>
              </a:cxn>
              <a:cxn ang="0">
                <a:pos x="461687" y="147996"/>
              </a:cxn>
              <a:cxn ang="0">
                <a:pos x="444083" y="107579"/>
              </a:cxn>
              <a:cxn ang="0">
                <a:pos x="416462" y="71925"/>
              </a:cxn>
              <a:cxn ang="0">
                <a:pos x="380231" y="42187"/>
              </a:cxn>
              <a:cxn ang="0">
                <a:pos x="336795" y="19518"/>
              </a:cxn>
              <a:cxn ang="0">
                <a:pos x="287560" y="5071"/>
              </a:cxn>
              <a:cxn ang="0">
                <a:pos x="233933" y="0"/>
              </a:cxn>
            </a:cxnLst>
            <a:rect l="0" t="0" r="r" b="b"/>
            <a:pathLst>
              <a:path w="467994" h="384175">
                <a:moveTo>
                  <a:pt x="233933" y="0"/>
                </a:moveTo>
                <a:lnTo>
                  <a:pt x="180307" y="5071"/>
                </a:lnTo>
                <a:lnTo>
                  <a:pt x="131072" y="19518"/>
                </a:lnTo>
                <a:lnTo>
                  <a:pt x="87636" y="42187"/>
                </a:lnTo>
                <a:lnTo>
                  <a:pt x="51405" y="71925"/>
                </a:lnTo>
                <a:lnTo>
                  <a:pt x="23784" y="107579"/>
                </a:lnTo>
                <a:lnTo>
                  <a:pt x="6180" y="147996"/>
                </a:lnTo>
                <a:lnTo>
                  <a:pt x="0" y="192024"/>
                </a:lnTo>
                <a:lnTo>
                  <a:pt x="6180" y="236051"/>
                </a:lnTo>
                <a:lnTo>
                  <a:pt x="23784" y="276468"/>
                </a:lnTo>
                <a:lnTo>
                  <a:pt x="51405" y="312122"/>
                </a:lnTo>
                <a:lnTo>
                  <a:pt x="87636" y="341860"/>
                </a:lnTo>
                <a:lnTo>
                  <a:pt x="131072" y="364529"/>
                </a:lnTo>
                <a:lnTo>
                  <a:pt x="180307" y="378976"/>
                </a:lnTo>
                <a:lnTo>
                  <a:pt x="233933" y="384048"/>
                </a:lnTo>
                <a:lnTo>
                  <a:pt x="287560" y="378976"/>
                </a:lnTo>
                <a:lnTo>
                  <a:pt x="336795" y="364529"/>
                </a:lnTo>
                <a:lnTo>
                  <a:pt x="380231" y="341860"/>
                </a:lnTo>
                <a:lnTo>
                  <a:pt x="416462" y="312122"/>
                </a:lnTo>
                <a:lnTo>
                  <a:pt x="444083" y="276468"/>
                </a:lnTo>
                <a:lnTo>
                  <a:pt x="461687" y="236051"/>
                </a:lnTo>
                <a:lnTo>
                  <a:pt x="467868" y="192024"/>
                </a:lnTo>
                <a:lnTo>
                  <a:pt x="461687" y="147996"/>
                </a:lnTo>
                <a:lnTo>
                  <a:pt x="444083" y="107579"/>
                </a:lnTo>
                <a:lnTo>
                  <a:pt x="416462" y="71925"/>
                </a:lnTo>
                <a:lnTo>
                  <a:pt x="380231" y="42187"/>
                </a:lnTo>
                <a:lnTo>
                  <a:pt x="336795" y="19518"/>
                </a:lnTo>
                <a:lnTo>
                  <a:pt x="287560" y="5071"/>
                </a:lnTo>
                <a:lnTo>
                  <a:pt x="23393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78" name="object 7"/>
          <p:cNvSpPr>
            <a:spLocks/>
          </p:cNvSpPr>
          <p:nvPr/>
        </p:nvSpPr>
        <p:spPr bwMode="auto">
          <a:xfrm>
            <a:off x="2266950" y="2963863"/>
            <a:ext cx="468313" cy="384175"/>
          </a:xfrm>
          <a:custGeom>
            <a:avLst/>
            <a:gdLst/>
            <a:ahLst/>
            <a:cxnLst>
              <a:cxn ang="0">
                <a:pos x="0" y="192024"/>
              </a:cxn>
              <a:cxn ang="0">
                <a:pos x="6180" y="147996"/>
              </a:cxn>
              <a:cxn ang="0">
                <a:pos x="23784" y="107579"/>
              </a:cxn>
              <a:cxn ang="0">
                <a:pos x="51405" y="71925"/>
              </a:cxn>
              <a:cxn ang="0">
                <a:pos x="87636" y="42187"/>
              </a:cxn>
              <a:cxn ang="0">
                <a:pos x="131072" y="19518"/>
              </a:cxn>
              <a:cxn ang="0">
                <a:pos x="180307" y="5071"/>
              </a:cxn>
              <a:cxn ang="0">
                <a:pos x="233933" y="0"/>
              </a:cxn>
              <a:cxn ang="0">
                <a:pos x="287560" y="5071"/>
              </a:cxn>
              <a:cxn ang="0">
                <a:pos x="336795" y="19518"/>
              </a:cxn>
              <a:cxn ang="0">
                <a:pos x="380231" y="42187"/>
              </a:cxn>
              <a:cxn ang="0">
                <a:pos x="416462" y="71925"/>
              </a:cxn>
              <a:cxn ang="0">
                <a:pos x="444083" y="107579"/>
              </a:cxn>
              <a:cxn ang="0">
                <a:pos x="461687" y="147996"/>
              </a:cxn>
              <a:cxn ang="0">
                <a:pos x="467868" y="192024"/>
              </a:cxn>
              <a:cxn ang="0">
                <a:pos x="461687" y="236051"/>
              </a:cxn>
              <a:cxn ang="0">
                <a:pos x="444083" y="276468"/>
              </a:cxn>
              <a:cxn ang="0">
                <a:pos x="416462" y="312122"/>
              </a:cxn>
              <a:cxn ang="0">
                <a:pos x="380231" y="341860"/>
              </a:cxn>
              <a:cxn ang="0">
                <a:pos x="336795" y="364529"/>
              </a:cxn>
              <a:cxn ang="0">
                <a:pos x="287560" y="378976"/>
              </a:cxn>
              <a:cxn ang="0">
                <a:pos x="233933" y="384048"/>
              </a:cxn>
              <a:cxn ang="0">
                <a:pos x="180307" y="378976"/>
              </a:cxn>
              <a:cxn ang="0">
                <a:pos x="131072" y="364529"/>
              </a:cxn>
              <a:cxn ang="0">
                <a:pos x="87636" y="341860"/>
              </a:cxn>
              <a:cxn ang="0">
                <a:pos x="51405" y="312122"/>
              </a:cxn>
              <a:cxn ang="0">
                <a:pos x="23784" y="276468"/>
              </a:cxn>
              <a:cxn ang="0">
                <a:pos x="6180" y="236051"/>
              </a:cxn>
              <a:cxn ang="0">
                <a:pos x="0" y="192024"/>
              </a:cxn>
            </a:cxnLst>
            <a:rect l="0" t="0" r="r" b="b"/>
            <a:pathLst>
              <a:path w="467994" h="384175">
                <a:moveTo>
                  <a:pt x="0" y="192024"/>
                </a:moveTo>
                <a:lnTo>
                  <a:pt x="6180" y="147996"/>
                </a:lnTo>
                <a:lnTo>
                  <a:pt x="23784" y="107579"/>
                </a:lnTo>
                <a:lnTo>
                  <a:pt x="51405" y="71925"/>
                </a:lnTo>
                <a:lnTo>
                  <a:pt x="87636" y="42187"/>
                </a:lnTo>
                <a:lnTo>
                  <a:pt x="131072" y="19518"/>
                </a:lnTo>
                <a:lnTo>
                  <a:pt x="180307" y="5071"/>
                </a:lnTo>
                <a:lnTo>
                  <a:pt x="233933" y="0"/>
                </a:lnTo>
                <a:lnTo>
                  <a:pt x="287560" y="5071"/>
                </a:lnTo>
                <a:lnTo>
                  <a:pt x="336795" y="19518"/>
                </a:lnTo>
                <a:lnTo>
                  <a:pt x="380231" y="42187"/>
                </a:lnTo>
                <a:lnTo>
                  <a:pt x="416462" y="71925"/>
                </a:lnTo>
                <a:lnTo>
                  <a:pt x="444083" y="107579"/>
                </a:lnTo>
                <a:lnTo>
                  <a:pt x="461687" y="147996"/>
                </a:lnTo>
                <a:lnTo>
                  <a:pt x="467868" y="192024"/>
                </a:lnTo>
                <a:lnTo>
                  <a:pt x="461687" y="236051"/>
                </a:lnTo>
                <a:lnTo>
                  <a:pt x="444083" y="276468"/>
                </a:lnTo>
                <a:lnTo>
                  <a:pt x="416462" y="312122"/>
                </a:lnTo>
                <a:lnTo>
                  <a:pt x="380231" y="341860"/>
                </a:lnTo>
                <a:lnTo>
                  <a:pt x="336795" y="364529"/>
                </a:lnTo>
                <a:lnTo>
                  <a:pt x="287560" y="378976"/>
                </a:lnTo>
                <a:lnTo>
                  <a:pt x="233933" y="384048"/>
                </a:lnTo>
                <a:lnTo>
                  <a:pt x="180307" y="378976"/>
                </a:lnTo>
                <a:lnTo>
                  <a:pt x="131072" y="364529"/>
                </a:lnTo>
                <a:lnTo>
                  <a:pt x="87636" y="341860"/>
                </a:lnTo>
                <a:lnTo>
                  <a:pt x="51405" y="312122"/>
                </a:lnTo>
                <a:lnTo>
                  <a:pt x="23784" y="276468"/>
                </a:lnTo>
                <a:lnTo>
                  <a:pt x="6180" y="236051"/>
                </a:lnTo>
                <a:lnTo>
                  <a:pt x="0" y="192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2355850" y="3019425"/>
            <a:ext cx="2921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880" name="object 9"/>
          <p:cNvSpPr>
            <a:spLocks/>
          </p:cNvSpPr>
          <p:nvPr/>
        </p:nvSpPr>
        <p:spPr bwMode="auto">
          <a:xfrm>
            <a:off x="395288" y="3897313"/>
            <a:ext cx="469900" cy="384175"/>
          </a:xfrm>
          <a:custGeom>
            <a:avLst/>
            <a:gdLst/>
            <a:ahLst/>
            <a:cxnLst>
              <a:cxn ang="0">
                <a:pos x="234696" y="0"/>
              </a:cxn>
              <a:cxn ang="0">
                <a:pos x="180883" y="5071"/>
              </a:cxn>
              <a:cxn ang="0">
                <a:pos x="131483" y="19518"/>
              </a:cxn>
              <a:cxn ang="0">
                <a:pos x="87906" y="42187"/>
              </a:cxn>
              <a:cxn ang="0">
                <a:pos x="51560" y="71925"/>
              </a:cxn>
              <a:cxn ang="0">
                <a:pos x="23855" y="107579"/>
              </a:cxn>
              <a:cxn ang="0">
                <a:pos x="6198" y="147996"/>
              </a:cxn>
              <a:cxn ang="0">
                <a:pos x="0" y="192023"/>
              </a:cxn>
              <a:cxn ang="0">
                <a:pos x="6198" y="236051"/>
              </a:cxn>
              <a:cxn ang="0">
                <a:pos x="23855" y="276468"/>
              </a:cxn>
              <a:cxn ang="0">
                <a:pos x="51560" y="312122"/>
              </a:cxn>
              <a:cxn ang="0">
                <a:pos x="87906" y="341860"/>
              </a:cxn>
              <a:cxn ang="0">
                <a:pos x="131483" y="364529"/>
              </a:cxn>
              <a:cxn ang="0">
                <a:pos x="180883" y="378976"/>
              </a:cxn>
              <a:cxn ang="0">
                <a:pos x="234696" y="384047"/>
              </a:cxn>
              <a:cxn ang="0">
                <a:pos x="288508" y="378976"/>
              </a:cxn>
              <a:cxn ang="0">
                <a:pos x="337908" y="364529"/>
              </a:cxn>
              <a:cxn ang="0">
                <a:pos x="381485" y="341860"/>
              </a:cxn>
              <a:cxn ang="0">
                <a:pos x="417831" y="312122"/>
              </a:cxn>
              <a:cxn ang="0">
                <a:pos x="445536" y="276468"/>
              </a:cxn>
              <a:cxn ang="0">
                <a:pos x="463193" y="236051"/>
              </a:cxn>
              <a:cxn ang="0">
                <a:pos x="469392" y="192023"/>
              </a:cxn>
              <a:cxn ang="0">
                <a:pos x="463193" y="147996"/>
              </a:cxn>
              <a:cxn ang="0">
                <a:pos x="445536" y="107579"/>
              </a:cxn>
              <a:cxn ang="0">
                <a:pos x="417831" y="71925"/>
              </a:cxn>
              <a:cxn ang="0">
                <a:pos x="381485" y="42187"/>
              </a:cxn>
              <a:cxn ang="0">
                <a:pos x="337908" y="19518"/>
              </a:cxn>
              <a:cxn ang="0">
                <a:pos x="288508" y="5071"/>
              </a:cxn>
              <a:cxn ang="0">
                <a:pos x="234696" y="0"/>
              </a:cxn>
            </a:cxnLst>
            <a:rect l="0" t="0" r="r" b="b"/>
            <a:pathLst>
              <a:path w="469900" h="384175">
                <a:moveTo>
                  <a:pt x="234696" y="0"/>
                </a:moveTo>
                <a:lnTo>
                  <a:pt x="180883" y="5071"/>
                </a:lnTo>
                <a:lnTo>
                  <a:pt x="131483" y="19518"/>
                </a:lnTo>
                <a:lnTo>
                  <a:pt x="87906" y="42187"/>
                </a:lnTo>
                <a:lnTo>
                  <a:pt x="51560" y="71925"/>
                </a:lnTo>
                <a:lnTo>
                  <a:pt x="23855" y="107579"/>
                </a:lnTo>
                <a:lnTo>
                  <a:pt x="6198" y="147996"/>
                </a:lnTo>
                <a:lnTo>
                  <a:pt x="0" y="192023"/>
                </a:lnTo>
                <a:lnTo>
                  <a:pt x="6198" y="236051"/>
                </a:lnTo>
                <a:lnTo>
                  <a:pt x="23855" y="276468"/>
                </a:lnTo>
                <a:lnTo>
                  <a:pt x="51560" y="312122"/>
                </a:lnTo>
                <a:lnTo>
                  <a:pt x="87906" y="341860"/>
                </a:lnTo>
                <a:lnTo>
                  <a:pt x="131483" y="364529"/>
                </a:lnTo>
                <a:lnTo>
                  <a:pt x="180883" y="378976"/>
                </a:lnTo>
                <a:lnTo>
                  <a:pt x="234696" y="384047"/>
                </a:lnTo>
                <a:lnTo>
                  <a:pt x="288508" y="378976"/>
                </a:lnTo>
                <a:lnTo>
                  <a:pt x="337908" y="364529"/>
                </a:lnTo>
                <a:lnTo>
                  <a:pt x="381485" y="341860"/>
                </a:lnTo>
                <a:lnTo>
                  <a:pt x="417831" y="312122"/>
                </a:lnTo>
                <a:lnTo>
                  <a:pt x="445536" y="276468"/>
                </a:lnTo>
                <a:lnTo>
                  <a:pt x="463193" y="236051"/>
                </a:lnTo>
                <a:lnTo>
                  <a:pt x="469392" y="192023"/>
                </a:lnTo>
                <a:lnTo>
                  <a:pt x="463193" y="147996"/>
                </a:lnTo>
                <a:lnTo>
                  <a:pt x="445536" y="107579"/>
                </a:lnTo>
                <a:lnTo>
                  <a:pt x="417831" y="71925"/>
                </a:lnTo>
                <a:lnTo>
                  <a:pt x="381485" y="42187"/>
                </a:lnTo>
                <a:lnTo>
                  <a:pt x="337908" y="19518"/>
                </a:lnTo>
                <a:lnTo>
                  <a:pt x="288508" y="5071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1" name="object 10"/>
          <p:cNvSpPr>
            <a:spLocks/>
          </p:cNvSpPr>
          <p:nvPr/>
        </p:nvSpPr>
        <p:spPr bwMode="auto">
          <a:xfrm>
            <a:off x="395288" y="3897313"/>
            <a:ext cx="469900" cy="384175"/>
          </a:xfrm>
          <a:custGeom>
            <a:avLst/>
            <a:gdLst/>
            <a:ahLst/>
            <a:cxnLst>
              <a:cxn ang="0">
                <a:pos x="0" y="192023"/>
              </a:cxn>
              <a:cxn ang="0">
                <a:pos x="6198" y="147996"/>
              </a:cxn>
              <a:cxn ang="0">
                <a:pos x="23855" y="107579"/>
              </a:cxn>
              <a:cxn ang="0">
                <a:pos x="51560" y="71925"/>
              </a:cxn>
              <a:cxn ang="0">
                <a:pos x="87906" y="42187"/>
              </a:cxn>
              <a:cxn ang="0">
                <a:pos x="131483" y="19518"/>
              </a:cxn>
              <a:cxn ang="0">
                <a:pos x="180883" y="5071"/>
              </a:cxn>
              <a:cxn ang="0">
                <a:pos x="234696" y="0"/>
              </a:cxn>
              <a:cxn ang="0">
                <a:pos x="288508" y="5071"/>
              </a:cxn>
              <a:cxn ang="0">
                <a:pos x="337908" y="19518"/>
              </a:cxn>
              <a:cxn ang="0">
                <a:pos x="381485" y="42187"/>
              </a:cxn>
              <a:cxn ang="0">
                <a:pos x="417831" y="71925"/>
              </a:cxn>
              <a:cxn ang="0">
                <a:pos x="445536" y="107579"/>
              </a:cxn>
              <a:cxn ang="0">
                <a:pos x="463193" y="147996"/>
              </a:cxn>
              <a:cxn ang="0">
                <a:pos x="469392" y="192023"/>
              </a:cxn>
              <a:cxn ang="0">
                <a:pos x="463193" y="236051"/>
              </a:cxn>
              <a:cxn ang="0">
                <a:pos x="445536" y="276468"/>
              </a:cxn>
              <a:cxn ang="0">
                <a:pos x="417831" y="312122"/>
              </a:cxn>
              <a:cxn ang="0">
                <a:pos x="381485" y="341860"/>
              </a:cxn>
              <a:cxn ang="0">
                <a:pos x="337908" y="364529"/>
              </a:cxn>
              <a:cxn ang="0">
                <a:pos x="288508" y="378976"/>
              </a:cxn>
              <a:cxn ang="0">
                <a:pos x="234696" y="384047"/>
              </a:cxn>
              <a:cxn ang="0">
                <a:pos x="180883" y="378976"/>
              </a:cxn>
              <a:cxn ang="0">
                <a:pos x="131483" y="364529"/>
              </a:cxn>
              <a:cxn ang="0">
                <a:pos x="87906" y="341860"/>
              </a:cxn>
              <a:cxn ang="0">
                <a:pos x="51560" y="312122"/>
              </a:cxn>
              <a:cxn ang="0">
                <a:pos x="23855" y="276468"/>
              </a:cxn>
              <a:cxn ang="0">
                <a:pos x="6198" y="236051"/>
              </a:cxn>
              <a:cxn ang="0">
                <a:pos x="0" y="192023"/>
              </a:cxn>
            </a:cxnLst>
            <a:rect l="0" t="0" r="r" b="b"/>
            <a:pathLst>
              <a:path w="469900" h="384175">
                <a:moveTo>
                  <a:pt x="0" y="192023"/>
                </a:moveTo>
                <a:lnTo>
                  <a:pt x="6198" y="147996"/>
                </a:lnTo>
                <a:lnTo>
                  <a:pt x="23855" y="107579"/>
                </a:lnTo>
                <a:lnTo>
                  <a:pt x="51560" y="71925"/>
                </a:lnTo>
                <a:lnTo>
                  <a:pt x="87906" y="42187"/>
                </a:lnTo>
                <a:lnTo>
                  <a:pt x="131483" y="19518"/>
                </a:lnTo>
                <a:lnTo>
                  <a:pt x="180883" y="5071"/>
                </a:lnTo>
                <a:lnTo>
                  <a:pt x="234696" y="0"/>
                </a:lnTo>
                <a:lnTo>
                  <a:pt x="288508" y="5071"/>
                </a:lnTo>
                <a:lnTo>
                  <a:pt x="337908" y="19518"/>
                </a:lnTo>
                <a:lnTo>
                  <a:pt x="381485" y="42187"/>
                </a:lnTo>
                <a:lnTo>
                  <a:pt x="417831" y="71925"/>
                </a:lnTo>
                <a:lnTo>
                  <a:pt x="445536" y="107579"/>
                </a:lnTo>
                <a:lnTo>
                  <a:pt x="463193" y="147996"/>
                </a:lnTo>
                <a:lnTo>
                  <a:pt x="469392" y="192023"/>
                </a:lnTo>
                <a:lnTo>
                  <a:pt x="463193" y="236051"/>
                </a:lnTo>
                <a:lnTo>
                  <a:pt x="445536" y="276468"/>
                </a:lnTo>
                <a:lnTo>
                  <a:pt x="417831" y="312122"/>
                </a:lnTo>
                <a:lnTo>
                  <a:pt x="381485" y="341860"/>
                </a:lnTo>
                <a:lnTo>
                  <a:pt x="337908" y="364529"/>
                </a:lnTo>
                <a:lnTo>
                  <a:pt x="288508" y="378976"/>
                </a:lnTo>
                <a:lnTo>
                  <a:pt x="234696" y="384047"/>
                </a:lnTo>
                <a:lnTo>
                  <a:pt x="180883" y="378976"/>
                </a:lnTo>
                <a:lnTo>
                  <a:pt x="131483" y="364529"/>
                </a:lnTo>
                <a:lnTo>
                  <a:pt x="87906" y="341860"/>
                </a:lnTo>
                <a:lnTo>
                  <a:pt x="51560" y="312122"/>
                </a:lnTo>
                <a:lnTo>
                  <a:pt x="23855" y="276468"/>
                </a:lnTo>
                <a:lnTo>
                  <a:pt x="6198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2" name="object 11"/>
          <p:cNvSpPr>
            <a:spLocks/>
          </p:cNvSpPr>
          <p:nvPr/>
        </p:nvSpPr>
        <p:spPr bwMode="auto">
          <a:xfrm>
            <a:off x="1565275" y="3897313"/>
            <a:ext cx="468313" cy="384175"/>
          </a:xfrm>
          <a:custGeom>
            <a:avLst/>
            <a:gdLst/>
            <a:ahLst/>
            <a:cxnLst>
              <a:cxn ang="0">
                <a:pos x="233934" y="0"/>
              </a:cxn>
              <a:cxn ang="0">
                <a:pos x="180307" y="5071"/>
              </a:cxn>
              <a:cxn ang="0">
                <a:pos x="131072" y="19518"/>
              </a:cxn>
              <a:cxn ang="0">
                <a:pos x="87636" y="42187"/>
              </a:cxn>
              <a:cxn ang="0">
                <a:pos x="51405" y="71925"/>
              </a:cxn>
              <a:cxn ang="0">
                <a:pos x="23784" y="107579"/>
              </a:cxn>
              <a:cxn ang="0">
                <a:pos x="6180" y="147996"/>
              </a:cxn>
              <a:cxn ang="0">
                <a:pos x="0" y="192023"/>
              </a:cxn>
              <a:cxn ang="0">
                <a:pos x="6180" y="236051"/>
              </a:cxn>
              <a:cxn ang="0">
                <a:pos x="23784" y="276468"/>
              </a:cxn>
              <a:cxn ang="0">
                <a:pos x="51405" y="312122"/>
              </a:cxn>
              <a:cxn ang="0">
                <a:pos x="87636" y="341860"/>
              </a:cxn>
              <a:cxn ang="0">
                <a:pos x="131072" y="364529"/>
              </a:cxn>
              <a:cxn ang="0">
                <a:pos x="180307" y="378976"/>
              </a:cxn>
              <a:cxn ang="0">
                <a:pos x="233934" y="384047"/>
              </a:cxn>
              <a:cxn ang="0">
                <a:pos x="287560" y="378976"/>
              </a:cxn>
              <a:cxn ang="0">
                <a:pos x="336795" y="364529"/>
              </a:cxn>
              <a:cxn ang="0">
                <a:pos x="380231" y="341860"/>
              </a:cxn>
              <a:cxn ang="0">
                <a:pos x="416462" y="312122"/>
              </a:cxn>
              <a:cxn ang="0">
                <a:pos x="444083" y="276468"/>
              </a:cxn>
              <a:cxn ang="0">
                <a:pos x="461687" y="236051"/>
              </a:cxn>
              <a:cxn ang="0">
                <a:pos x="467868" y="192023"/>
              </a:cxn>
              <a:cxn ang="0">
                <a:pos x="461687" y="147996"/>
              </a:cxn>
              <a:cxn ang="0">
                <a:pos x="444083" y="107579"/>
              </a:cxn>
              <a:cxn ang="0">
                <a:pos x="416462" y="71925"/>
              </a:cxn>
              <a:cxn ang="0">
                <a:pos x="380231" y="42187"/>
              </a:cxn>
              <a:cxn ang="0">
                <a:pos x="336795" y="19518"/>
              </a:cxn>
              <a:cxn ang="0">
                <a:pos x="287560" y="5071"/>
              </a:cxn>
              <a:cxn ang="0">
                <a:pos x="233934" y="0"/>
              </a:cxn>
            </a:cxnLst>
            <a:rect l="0" t="0" r="r" b="b"/>
            <a:pathLst>
              <a:path w="467994" h="384175">
                <a:moveTo>
                  <a:pt x="233934" y="0"/>
                </a:moveTo>
                <a:lnTo>
                  <a:pt x="180307" y="5071"/>
                </a:lnTo>
                <a:lnTo>
                  <a:pt x="131072" y="19518"/>
                </a:lnTo>
                <a:lnTo>
                  <a:pt x="87636" y="42187"/>
                </a:lnTo>
                <a:lnTo>
                  <a:pt x="51405" y="71925"/>
                </a:lnTo>
                <a:lnTo>
                  <a:pt x="23784" y="107579"/>
                </a:lnTo>
                <a:lnTo>
                  <a:pt x="6180" y="147996"/>
                </a:lnTo>
                <a:lnTo>
                  <a:pt x="0" y="192023"/>
                </a:lnTo>
                <a:lnTo>
                  <a:pt x="6180" y="236051"/>
                </a:lnTo>
                <a:lnTo>
                  <a:pt x="23784" y="276468"/>
                </a:lnTo>
                <a:lnTo>
                  <a:pt x="51405" y="312122"/>
                </a:lnTo>
                <a:lnTo>
                  <a:pt x="87636" y="341860"/>
                </a:lnTo>
                <a:lnTo>
                  <a:pt x="131072" y="364529"/>
                </a:lnTo>
                <a:lnTo>
                  <a:pt x="180307" y="378976"/>
                </a:lnTo>
                <a:lnTo>
                  <a:pt x="233934" y="384047"/>
                </a:lnTo>
                <a:lnTo>
                  <a:pt x="287560" y="378976"/>
                </a:lnTo>
                <a:lnTo>
                  <a:pt x="336795" y="364529"/>
                </a:lnTo>
                <a:lnTo>
                  <a:pt x="380231" y="341860"/>
                </a:lnTo>
                <a:lnTo>
                  <a:pt x="416462" y="312122"/>
                </a:lnTo>
                <a:lnTo>
                  <a:pt x="444083" y="276468"/>
                </a:lnTo>
                <a:lnTo>
                  <a:pt x="461687" y="236051"/>
                </a:lnTo>
                <a:lnTo>
                  <a:pt x="467868" y="192023"/>
                </a:lnTo>
                <a:lnTo>
                  <a:pt x="461687" y="147996"/>
                </a:lnTo>
                <a:lnTo>
                  <a:pt x="444083" y="107579"/>
                </a:lnTo>
                <a:lnTo>
                  <a:pt x="416462" y="71925"/>
                </a:lnTo>
                <a:lnTo>
                  <a:pt x="380231" y="42187"/>
                </a:lnTo>
                <a:lnTo>
                  <a:pt x="336795" y="19518"/>
                </a:lnTo>
                <a:lnTo>
                  <a:pt x="287560" y="5071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3" name="object 12"/>
          <p:cNvSpPr>
            <a:spLocks/>
          </p:cNvSpPr>
          <p:nvPr/>
        </p:nvSpPr>
        <p:spPr bwMode="auto">
          <a:xfrm>
            <a:off x="1565275" y="3897313"/>
            <a:ext cx="468313" cy="384175"/>
          </a:xfrm>
          <a:custGeom>
            <a:avLst/>
            <a:gdLst/>
            <a:ahLst/>
            <a:cxnLst>
              <a:cxn ang="0">
                <a:pos x="0" y="192023"/>
              </a:cxn>
              <a:cxn ang="0">
                <a:pos x="6180" y="147996"/>
              </a:cxn>
              <a:cxn ang="0">
                <a:pos x="23784" y="107579"/>
              </a:cxn>
              <a:cxn ang="0">
                <a:pos x="51405" y="71925"/>
              </a:cxn>
              <a:cxn ang="0">
                <a:pos x="87636" y="42187"/>
              </a:cxn>
              <a:cxn ang="0">
                <a:pos x="131072" y="19518"/>
              </a:cxn>
              <a:cxn ang="0">
                <a:pos x="180307" y="5071"/>
              </a:cxn>
              <a:cxn ang="0">
                <a:pos x="233934" y="0"/>
              </a:cxn>
              <a:cxn ang="0">
                <a:pos x="287560" y="5071"/>
              </a:cxn>
              <a:cxn ang="0">
                <a:pos x="336795" y="19518"/>
              </a:cxn>
              <a:cxn ang="0">
                <a:pos x="380231" y="42187"/>
              </a:cxn>
              <a:cxn ang="0">
                <a:pos x="416462" y="71925"/>
              </a:cxn>
              <a:cxn ang="0">
                <a:pos x="444083" y="107579"/>
              </a:cxn>
              <a:cxn ang="0">
                <a:pos x="461687" y="147996"/>
              </a:cxn>
              <a:cxn ang="0">
                <a:pos x="467868" y="192023"/>
              </a:cxn>
              <a:cxn ang="0">
                <a:pos x="461687" y="236051"/>
              </a:cxn>
              <a:cxn ang="0">
                <a:pos x="444083" y="276468"/>
              </a:cxn>
              <a:cxn ang="0">
                <a:pos x="416462" y="312122"/>
              </a:cxn>
              <a:cxn ang="0">
                <a:pos x="380231" y="341860"/>
              </a:cxn>
              <a:cxn ang="0">
                <a:pos x="336795" y="364529"/>
              </a:cxn>
              <a:cxn ang="0">
                <a:pos x="287560" y="378976"/>
              </a:cxn>
              <a:cxn ang="0">
                <a:pos x="233934" y="384047"/>
              </a:cxn>
              <a:cxn ang="0">
                <a:pos x="180307" y="378976"/>
              </a:cxn>
              <a:cxn ang="0">
                <a:pos x="131072" y="364529"/>
              </a:cxn>
              <a:cxn ang="0">
                <a:pos x="87636" y="341860"/>
              </a:cxn>
              <a:cxn ang="0">
                <a:pos x="51405" y="312122"/>
              </a:cxn>
              <a:cxn ang="0">
                <a:pos x="23784" y="276468"/>
              </a:cxn>
              <a:cxn ang="0">
                <a:pos x="6180" y="236051"/>
              </a:cxn>
              <a:cxn ang="0">
                <a:pos x="0" y="192023"/>
              </a:cxn>
            </a:cxnLst>
            <a:rect l="0" t="0" r="r" b="b"/>
            <a:pathLst>
              <a:path w="467994" h="384175">
                <a:moveTo>
                  <a:pt x="0" y="192023"/>
                </a:moveTo>
                <a:lnTo>
                  <a:pt x="6180" y="147996"/>
                </a:lnTo>
                <a:lnTo>
                  <a:pt x="23784" y="107579"/>
                </a:lnTo>
                <a:lnTo>
                  <a:pt x="51405" y="71925"/>
                </a:lnTo>
                <a:lnTo>
                  <a:pt x="87636" y="42187"/>
                </a:lnTo>
                <a:lnTo>
                  <a:pt x="131072" y="19518"/>
                </a:lnTo>
                <a:lnTo>
                  <a:pt x="180307" y="5071"/>
                </a:lnTo>
                <a:lnTo>
                  <a:pt x="233934" y="0"/>
                </a:lnTo>
                <a:lnTo>
                  <a:pt x="287560" y="5071"/>
                </a:lnTo>
                <a:lnTo>
                  <a:pt x="336795" y="19518"/>
                </a:lnTo>
                <a:lnTo>
                  <a:pt x="380231" y="42187"/>
                </a:lnTo>
                <a:lnTo>
                  <a:pt x="416462" y="71925"/>
                </a:lnTo>
                <a:lnTo>
                  <a:pt x="444083" y="107579"/>
                </a:lnTo>
                <a:lnTo>
                  <a:pt x="461687" y="147996"/>
                </a:lnTo>
                <a:lnTo>
                  <a:pt x="467868" y="192023"/>
                </a:lnTo>
                <a:lnTo>
                  <a:pt x="461687" y="236051"/>
                </a:lnTo>
                <a:lnTo>
                  <a:pt x="444083" y="276468"/>
                </a:lnTo>
                <a:lnTo>
                  <a:pt x="416462" y="312122"/>
                </a:lnTo>
                <a:lnTo>
                  <a:pt x="380231" y="341860"/>
                </a:lnTo>
                <a:lnTo>
                  <a:pt x="336795" y="364529"/>
                </a:lnTo>
                <a:lnTo>
                  <a:pt x="287560" y="378976"/>
                </a:lnTo>
                <a:lnTo>
                  <a:pt x="233934" y="384047"/>
                </a:lnTo>
                <a:lnTo>
                  <a:pt x="180307" y="378976"/>
                </a:lnTo>
                <a:lnTo>
                  <a:pt x="131072" y="364529"/>
                </a:lnTo>
                <a:lnTo>
                  <a:pt x="87636" y="341860"/>
                </a:lnTo>
                <a:lnTo>
                  <a:pt x="51405" y="312122"/>
                </a:lnTo>
                <a:lnTo>
                  <a:pt x="23784" y="276468"/>
                </a:lnTo>
                <a:lnTo>
                  <a:pt x="6180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4" name="object 13"/>
          <p:cNvSpPr>
            <a:spLocks/>
          </p:cNvSpPr>
          <p:nvPr/>
        </p:nvSpPr>
        <p:spPr bwMode="auto">
          <a:xfrm>
            <a:off x="2266950" y="4556125"/>
            <a:ext cx="468313" cy="384175"/>
          </a:xfrm>
          <a:custGeom>
            <a:avLst/>
            <a:gdLst/>
            <a:ahLst/>
            <a:cxnLst>
              <a:cxn ang="0">
                <a:pos x="233933" y="0"/>
              </a:cxn>
              <a:cxn ang="0">
                <a:pos x="180307" y="5071"/>
              </a:cxn>
              <a:cxn ang="0">
                <a:pos x="131072" y="19518"/>
              </a:cxn>
              <a:cxn ang="0">
                <a:pos x="87636" y="42187"/>
              </a:cxn>
              <a:cxn ang="0">
                <a:pos x="51405" y="71925"/>
              </a:cxn>
              <a:cxn ang="0">
                <a:pos x="23784" y="107579"/>
              </a:cxn>
              <a:cxn ang="0">
                <a:pos x="6180" y="147996"/>
              </a:cxn>
              <a:cxn ang="0">
                <a:pos x="0" y="192023"/>
              </a:cxn>
              <a:cxn ang="0">
                <a:pos x="6180" y="236051"/>
              </a:cxn>
              <a:cxn ang="0">
                <a:pos x="23784" y="276468"/>
              </a:cxn>
              <a:cxn ang="0">
                <a:pos x="51405" y="312122"/>
              </a:cxn>
              <a:cxn ang="0">
                <a:pos x="87636" y="341860"/>
              </a:cxn>
              <a:cxn ang="0">
                <a:pos x="131072" y="364529"/>
              </a:cxn>
              <a:cxn ang="0">
                <a:pos x="180307" y="378976"/>
              </a:cxn>
              <a:cxn ang="0">
                <a:pos x="233933" y="384047"/>
              </a:cxn>
              <a:cxn ang="0">
                <a:pos x="287560" y="378976"/>
              </a:cxn>
              <a:cxn ang="0">
                <a:pos x="336795" y="364529"/>
              </a:cxn>
              <a:cxn ang="0">
                <a:pos x="380231" y="341860"/>
              </a:cxn>
              <a:cxn ang="0">
                <a:pos x="416462" y="312122"/>
              </a:cxn>
              <a:cxn ang="0">
                <a:pos x="444083" y="276468"/>
              </a:cxn>
              <a:cxn ang="0">
                <a:pos x="461687" y="236051"/>
              </a:cxn>
              <a:cxn ang="0">
                <a:pos x="467868" y="192023"/>
              </a:cxn>
              <a:cxn ang="0">
                <a:pos x="461687" y="147996"/>
              </a:cxn>
              <a:cxn ang="0">
                <a:pos x="444083" y="107579"/>
              </a:cxn>
              <a:cxn ang="0">
                <a:pos x="416462" y="71925"/>
              </a:cxn>
              <a:cxn ang="0">
                <a:pos x="380231" y="42187"/>
              </a:cxn>
              <a:cxn ang="0">
                <a:pos x="336795" y="19518"/>
              </a:cxn>
              <a:cxn ang="0">
                <a:pos x="287560" y="5071"/>
              </a:cxn>
              <a:cxn ang="0">
                <a:pos x="233933" y="0"/>
              </a:cxn>
            </a:cxnLst>
            <a:rect l="0" t="0" r="r" b="b"/>
            <a:pathLst>
              <a:path w="467994" h="384175">
                <a:moveTo>
                  <a:pt x="233933" y="0"/>
                </a:moveTo>
                <a:lnTo>
                  <a:pt x="180307" y="5071"/>
                </a:lnTo>
                <a:lnTo>
                  <a:pt x="131072" y="19518"/>
                </a:lnTo>
                <a:lnTo>
                  <a:pt x="87636" y="42187"/>
                </a:lnTo>
                <a:lnTo>
                  <a:pt x="51405" y="71925"/>
                </a:lnTo>
                <a:lnTo>
                  <a:pt x="23784" y="107579"/>
                </a:lnTo>
                <a:lnTo>
                  <a:pt x="6180" y="147996"/>
                </a:lnTo>
                <a:lnTo>
                  <a:pt x="0" y="192023"/>
                </a:lnTo>
                <a:lnTo>
                  <a:pt x="6180" y="236051"/>
                </a:lnTo>
                <a:lnTo>
                  <a:pt x="23784" y="276468"/>
                </a:lnTo>
                <a:lnTo>
                  <a:pt x="51405" y="312122"/>
                </a:lnTo>
                <a:lnTo>
                  <a:pt x="87636" y="341860"/>
                </a:lnTo>
                <a:lnTo>
                  <a:pt x="131072" y="364529"/>
                </a:lnTo>
                <a:lnTo>
                  <a:pt x="180307" y="378976"/>
                </a:lnTo>
                <a:lnTo>
                  <a:pt x="233933" y="384047"/>
                </a:lnTo>
                <a:lnTo>
                  <a:pt x="287560" y="378976"/>
                </a:lnTo>
                <a:lnTo>
                  <a:pt x="336795" y="364529"/>
                </a:lnTo>
                <a:lnTo>
                  <a:pt x="380231" y="341860"/>
                </a:lnTo>
                <a:lnTo>
                  <a:pt x="416462" y="312122"/>
                </a:lnTo>
                <a:lnTo>
                  <a:pt x="444083" y="276468"/>
                </a:lnTo>
                <a:lnTo>
                  <a:pt x="461687" y="236051"/>
                </a:lnTo>
                <a:lnTo>
                  <a:pt x="467868" y="192023"/>
                </a:lnTo>
                <a:lnTo>
                  <a:pt x="461687" y="147996"/>
                </a:lnTo>
                <a:lnTo>
                  <a:pt x="444083" y="107579"/>
                </a:lnTo>
                <a:lnTo>
                  <a:pt x="416462" y="71925"/>
                </a:lnTo>
                <a:lnTo>
                  <a:pt x="380231" y="42187"/>
                </a:lnTo>
                <a:lnTo>
                  <a:pt x="336795" y="19518"/>
                </a:lnTo>
                <a:lnTo>
                  <a:pt x="287560" y="5071"/>
                </a:lnTo>
                <a:lnTo>
                  <a:pt x="23393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5" name="object 14"/>
          <p:cNvSpPr>
            <a:spLocks/>
          </p:cNvSpPr>
          <p:nvPr/>
        </p:nvSpPr>
        <p:spPr bwMode="auto">
          <a:xfrm>
            <a:off x="2266950" y="4556125"/>
            <a:ext cx="468313" cy="384175"/>
          </a:xfrm>
          <a:custGeom>
            <a:avLst/>
            <a:gdLst/>
            <a:ahLst/>
            <a:cxnLst>
              <a:cxn ang="0">
                <a:pos x="0" y="192023"/>
              </a:cxn>
              <a:cxn ang="0">
                <a:pos x="6180" y="147996"/>
              </a:cxn>
              <a:cxn ang="0">
                <a:pos x="23784" y="107579"/>
              </a:cxn>
              <a:cxn ang="0">
                <a:pos x="51405" y="71925"/>
              </a:cxn>
              <a:cxn ang="0">
                <a:pos x="87636" y="42187"/>
              </a:cxn>
              <a:cxn ang="0">
                <a:pos x="131072" y="19518"/>
              </a:cxn>
              <a:cxn ang="0">
                <a:pos x="180307" y="5071"/>
              </a:cxn>
              <a:cxn ang="0">
                <a:pos x="233933" y="0"/>
              </a:cxn>
              <a:cxn ang="0">
                <a:pos x="287560" y="5071"/>
              </a:cxn>
              <a:cxn ang="0">
                <a:pos x="336795" y="19518"/>
              </a:cxn>
              <a:cxn ang="0">
                <a:pos x="380231" y="42187"/>
              </a:cxn>
              <a:cxn ang="0">
                <a:pos x="416462" y="71925"/>
              </a:cxn>
              <a:cxn ang="0">
                <a:pos x="444083" y="107579"/>
              </a:cxn>
              <a:cxn ang="0">
                <a:pos x="461687" y="147996"/>
              </a:cxn>
              <a:cxn ang="0">
                <a:pos x="467868" y="192023"/>
              </a:cxn>
              <a:cxn ang="0">
                <a:pos x="461687" y="236051"/>
              </a:cxn>
              <a:cxn ang="0">
                <a:pos x="444083" y="276468"/>
              </a:cxn>
              <a:cxn ang="0">
                <a:pos x="416462" y="312122"/>
              </a:cxn>
              <a:cxn ang="0">
                <a:pos x="380231" y="341860"/>
              </a:cxn>
              <a:cxn ang="0">
                <a:pos x="336795" y="364529"/>
              </a:cxn>
              <a:cxn ang="0">
                <a:pos x="287560" y="378976"/>
              </a:cxn>
              <a:cxn ang="0">
                <a:pos x="233933" y="384047"/>
              </a:cxn>
              <a:cxn ang="0">
                <a:pos x="180307" y="378976"/>
              </a:cxn>
              <a:cxn ang="0">
                <a:pos x="131072" y="364529"/>
              </a:cxn>
              <a:cxn ang="0">
                <a:pos x="87636" y="341860"/>
              </a:cxn>
              <a:cxn ang="0">
                <a:pos x="51405" y="312122"/>
              </a:cxn>
              <a:cxn ang="0">
                <a:pos x="23784" y="276468"/>
              </a:cxn>
              <a:cxn ang="0">
                <a:pos x="6180" y="236051"/>
              </a:cxn>
              <a:cxn ang="0">
                <a:pos x="0" y="192023"/>
              </a:cxn>
            </a:cxnLst>
            <a:rect l="0" t="0" r="r" b="b"/>
            <a:pathLst>
              <a:path w="467994" h="384175">
                <a:moveTo>
                  <a:pt x="0" y="192023"/>
                </a:moveTo>
                <a:lnTo>
                  <a:pt x="6180" y="147996"/>
                </a:lnTo>
                <a:lnTo>
                  <a:pt x="23784" y="107579"/>
                </a:lnTo>
                <a:lnTo>
                  <a:pt x="51405" y="71925"/>
                </a:lnTo>
                <a:lnTo>
                  <a:pt x="87636" y="42187"/>
                </a:lnTo>
                <a:lnTo>
                  <a:pt x="131072" y="19518"/>
                </a:lnTo>
                <a:lnTo>
                  <a:pt x="180307" y="5071"/>
                </a:lnTo>
                <a:lnTo>
                  <a:pt x="233933" y="0"/>
                </a:lnTo>
                <a:lnTo>
                  <a:pt x="287560" y="5071"/>
                </a:lnTo>
                <a:lnTo>
                  <a:pt x="336795" y="19518"/>
                </a:lnTo>
                <a:lnTo>
                  <a:pt x="380231" y="42187"/>
                </a:lnTo>
                <a:lnTo>
                  <a:pt x="416462" y="71925"/>
                </a:lnTo>
                <a:lnTo>
                  <a:pt x="444083" y="107579"/>
                </a:lnTo>
                <a:lnTo>
                  <a:pt x="461687" y="147996"/>
                </a:lnTo>
                <a:lnTo>
                  <a:pt x="467868" y="192023"/>
                </a:lnTo>
                <a:lnTo>
                  <a:pt x="461687" y="236051"/>
                </a:lnTo>
                <a:lnTo>
                  <a:pt x="444083" y="276468"/>
                </a:lnTo>
                <a:lnTo>
                  <a:pt x="416462" y="312122"/>
                </a:lnTo>
                <a:lnTo>
                  <a:pt x="380231" y="341860"/>
                </a:lnTo>
                <a:lnTo>
                  <a:pt x="336795" y="364529"/>
                </a:lnTo>
                <a:lnTo>
                  <a:pt x="287560" y="378976"/>
                </a:lnTo>
                <a:lnTo>
                  <a:pt x="233933" y="384047"/>
                </a:lnTo>
                <a:lnTo>
                  <a:pt x="180307" y="378976"/>
                </a:lnTo>
                <a:lnTo>
                  <a:pt x="131072" y="364529"/>
                </a:lnTo>
                <a:lnTo>
                  <a:pt x="87636" y="341860"/>
                </a:lnTo>
                <a:lnTo>
                  <a:pt x="51405" y="312122"/>
                </a:lnTo>
                <a:lnTo>
                  <a:pt x="23784" y="276468"/>
                </a:lnTo>
                <a:lnTo>
                  <a:pt x="6180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2355850" y="4611688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887" name="object 16"/>
          <p:cNvSpPr>
            <a:spLocks/>
          </p:cNvSpPr>
          <p:nvPr/>
        </p:nvSpPr>
        <p:spPr bwMode="auto">
          <a:xfrm>
            <a:off x="2911475" y="3897313"/>
            <a:ext cx="469900" cy="384175"/>
          </a:xfrm>
          <a:custGeom>
            <a:avLst/>
            <a:gdLst/>
            <a:ahLst/>
            <a:cxnLst>
              <a:cxn ang="0">
                <a:pos x="234696" y="0"/>
              </a:cxn>
              <a:cxn ang="0">
                <a:pos x="180867" y="5071"/>
              </a:cxn>
              <a:cxn ang="0">
                <a:pos x="131461" y="19518"/>
              </a:cxn>
              <a:cxn ang="0">
                <a:pos x="87885" y="42187"/>
              </a:cxn>
              <a:cxn ang="0">
                <a:pos x="51544" y="71925"/>
              </a:cxn>
              <a:cxn ang="0">
                <a:pos x="23846" y="107579"/>
              </a:cxn>
              <a:cxn ang="0">
                <a:pos x="6195" y="147996"/>
              </a:cxn>
              <a:cxn ang="0">
                <a:pos x="0" y="192023"/>
              </a:cxn>
              <a:cxn ang="0">
                <a:pos x="6195" y="236051"/>
              </a:cxn>
              <a:cxn ang="0">
                <a:pos x="23846" y="276468"/>
              </a:cxn>
              <a:cxn ang="0">
                <a:pos x="51544" y="312122"/>
              </a:cxn>
              <a:cxn ang="0">
                <a:pos x="87885" y="341860"/>
              </a:cxn>
              <a:cxn ang="0">
                <a:pos x="131461" y="364529"/>
              </a:cxn>
              <a:cxn ang="0">
                <a:pos x="180867" y="378976"/>
              </a:cxn>
              <a:cxn ang="0">
                <a:pos x="234696" y="384047"/>
              </a:cxn>
              <a:cxn ang="0">
                <a:pos x="288524" y="378976"/>
              </a:cxn>
              <a:cxn ang="0">
                <a:pos x="337930" y="364529"/>
              </a:cxn>
              <a:cxn ang="0">
                <a:pos x="381506" y="341860"/>
              </a:cxn>
              <a:cxn ang="0">
                <a:pos x="417847" y="312122"/>
              </a:cxn>
              <a:cxn ang="0">
                <a:pos x="445545" y="276468"/>
              </a:cxn>
              <a:cxn ang="0">
                <a:pos x="463196" y="236051"/>
              </a:cxn>
              <a:cxn ang="0">
                <a:pos x="469392" y="192023"/>
              </a:cxn>
              <a:cxn ang="0">
                <a:pos x="463196" y="147996"/>
              </a:cxn>
              <a:cxn ang="0">
                <a:pos x="445545" y="107579"/>
              </a:cxn>
              <a:cxn ang="0">
                <a:pos x="417847" y="71925"/>
              </a:cxn>
              <a:cxn ang="0">
                <a:pos x="381506" y="42187"/>
              </a:cxn>
              <a:cxn ang="0">
                <a:pos x="337930" y="19518"/>
              </a:cxn>
              <a:cxn ang="0">
                <a:pos x="288524" y="5071"/>
              </a:cxn>
              <a:cxn ang="0">
                <a:pos x="234696" y="0"/>
              </a:cxn>
            </a:cxnLst>
            <a:rect l="0" t="0" r="r" b="b"/>
            <a:pathLst>
              <a:path w="469900" h="384175">
                <a:moveTo>
                  <a:pt x="234696" y="0"/>
                </a:moveTo>
                <a:lnTo>
                  <a:pt x="180867" y="5071"/>
                </a:lnTo>
                <a:lnTo>
                  <a:pt x="131461" y="19518"/>
                </a:lnTo>
                <a:lnTo>
                  <a:pt x="87885" y="42187"/>
                </a:lnTo>
                <a:lnTo>
                  <a:pt x="51544" y="71925"/>
                </a:lnTo>
                <a:lnTo>
                  <a:pt x="23846" y="107579"/>
                </a:lnTo>
                <a:lnTo>
                  <a:pt x="6195" y="147996"/>
                </a:lnTo>
                <a:lnTo>
                  <a:pt x="0" y="192023"/>
                </a:lnTo>
                <a:lnTo>
                  <a:pt x="6195" y="236051"/>
                </a:lnTo>
                <a:lnTo>
                  <a:pt x="23846" y="276468"/>
                </a:lnTo>
                <a:lnTo>
                  <a:pt x="51544" y="312122"/>
                </a:lnTo>
                <a:lnTo>
                  <a:pt x="87885" y="341860"/>
                </a:lnTo>
                <a:lnTo>
                  <a:pt x="131461" y="364529"/>
                </a:lnTo>
                <a:lnTo>
                  <a:pt x="180867" y="378976"/>
                </a:lnTo>
                <a:lnTo>
                  <a:pt x="234696" y="384047"/>
                </a:lnTo>
                <a:lnTo>
                  <a:pt x="288524" y="378976"/>
                </a:lnTo>
                <a:lnTo>
                  <a:pt x="337930" y="364529"/>
                </a:lnTo>
                <a:lnTo>
                  <a:pt x="381506" y="341860"/>
                </a:lnTo>
                <a:lnTo>
                  <a:pt x="417847" y="312122"/>
                </a:lnTo>
                <a:lnTo>
                  <a:pt x="445545" y="276468"/>
                </a:lnTo>
                <a:lnTo>
                  <a:pt x="463196" y="236051"/>
                </a:lnTo>
                <a:lnTo>
                  <a:pt x="469392" y="192023"/>
                </a:lnTo>
                <a:lnTo>
                  <a:pt x="463196" y="147996"/>
                </a:lnTo>
                <a:lnTo>
                  <a:pt x="445545" y="107579"/>
                </a:lnTo>
                <a:lnTo>
                  <a:pt x="417847" y="71925"/>
                </a:lnTo>
                <a:lnTo>
                  <a:pt x="381506" y="42187"/>
                </a:lnTo>
                <a:lnTo>
                  <a:pt x="337930" y="19518"/>
                </a:lnTo>
                <a:lnTo>
                  <a:pt x="288524" y="5071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8" name="object 17"/>
          <p:cNvSpPr>
            <a:spLocks/>
          </p:cNvSpPr>
          <p:nvPr/>
        </p:nvSpPr>
        <p:spPr bwMode="auto">
          <a:xfrm>
            <a:off x="2911475" y="3897313"/>
            <a:ext cx="469900" cy="384175"/>
          </a:xfrm>
          <a:custGeom>
            <a:avLst/>
            <a:gdLst/>
            <a:ahLst/>
            <a:cxnLst>
              <a:cxn ang="0">
                <a:pos x="0" y="192023"/>
              </a:cxn>
              <a:cxn ang="0">
                <a:pos x="6195" y="147996"/>
              </a:cxn>
              <a:cxn ang="0">
                <a:pos x="23846" y="107579"/>
              </a:cxn>
              <a:cxn ang="0">
                <a:pos x="51544" y="71925"/>
              </a:cxn>
              <a:cxn ang="0">
                <a:pos x="87885" y="42187"/>
              </a:cxn>
              <a:cxn ang="0">
                <a:pos x="131461" y="19518"/>
              </a:cxn>
              <a:cxn ang="0">
                <a:pos x="180867" y="5071"/>
              </a:cxn>
              <a:cxn ang="0">
                <a:pos x="234696" y="0"/>
              </a:cxn>
              <a:cxn ang="0">
                <a:pos x="288524" y="5071"/>
              </a:cxn>
              <a:cxn ang="0">
                <a:pos x="337930" y="19518"/>
              </a:cxn>
              <a:cxn ang="0">
                <a:pos x="381506" y="42187"/>
              </a:cxn>
              <a:cxn ang="0">
                <a:pos x="417847" y="71925"/>
              </a:cxn>
              <a:cxn ang="0">
                <a:pos x="445545" y="107579"/>
              </a:cxn>
              <a:cxn ang="0">
                <a:pos x="463196" y="147996"/>
              </a:cxn>
              <a:cxn ang="0">
                <a:pos x="469392" y="192023"/>
              </a:cxn>
              <a:cxn ang="0">
                <a:pos x="463196" y="236051"/>
              </a:cxn>
              <a:cxn ang="0">
                <a:pos x="445545" y="276468"/>
              </a:cxn>
              <a:cxn ang="0">
                <a:pos x="417847" y="312122"/>
              </a:cxn>
              <a:cxn ang="0">
                <a:pos x="381506" y="341860"/>
              </a:cxn>
              <a:cxn ang="0">
                <a:pos x="337930" y="364529"/>
              </a:cxn>
              <a:cxn ang="0">
                <a:pos x="288524" y="378976"/>
              </a:cxn>
              <a:cxn ang="0">
                <a:pos x="234696" y="384047"/>
              </a:cxn>
              <a:cxn ang="0">
                <a:pos x="180867" y="378976"/>
              </a:cxn>
              <a:cxn ang="0">
                <a:pos x="131461" y="364529"/>
              </a:cxn>
              <a:cxn ang="0">
                <a:pos x="87885" y="341860"/>
              </a:cxn>
              <a:cxn ang="0">
                <a:pos x="51544" y="312122"/>
              </a:cxn>
              <a:cxn ang="0">
                <a:pos x="23846" y="276468"/>
              </a:cxn>
              <a:cxn ang="0">
                <a:pos x="6195" y="236051"/>
              </a:cxn>
              <a:cxn ang="0">
                <a:pos x="0" y="192023"/>
              </a:cxn>
            </a:cxnLst>
            <a:rect l="0" t="0" r="r" b="b"/>
            <a:pathLst>
              <a:path w="469900" h="384175">
                <a:moveTo>
                  <a:pt x="0" y="192023"/>
                </a:moveTo>
                <a:lnTo>
                  <a:pt x="6195" y="147996"/>
                </a:lnTo>
                <a:lnTo>
                  <a:pt x="23846" y="107579"/>
                </a:lnTo>
                <a:lnTo>
                  <a:pt x="51544" y="71925"/>
                </a:lnTo>
                <a:lnTo>
                  <a:pt x="87885" y="42187"/>
                </a:lnTo>
                <a:lnTo>
                  <a:pt x="131461" y="19518"/>
                </a:lnTo>
                <a:lnTo>
                  <a:pt x="180867" y="5071"/>
                </a:lnTo>
                <a:lnTo>
                  <a:pt x="234696" y="0"/>
                </a:lnTo>
                <a:lnTo>
                  <a:pt x="288524" y="5071"/>
                </a:lnTo>
                <a:lnTo>
                  <a:pt x="337930" y="19518"/>
                </a:lnTo>
                <a:lnTo>
                  <a:pt x="381506" y="42187"/>
                </a:lnTo>
                <a:lnTo>
                  <a:pt x="417847" y="71925"/>
                </a:lnTo>
                <a:lnTo>
                  <a:pt x="445545" y="107579"/>
                </a:lnTo>
                <a:lnTo>
                  <a:pt x="463196" y="147996"/>
                </a:lnTo>
                <a:lnTo>
                  <a:pt x="469392" y="192023"/>
                </a:lnTo>
                <a:lnTo>
                  <a:pt x="463196" y="236051"/>
                </a:lnTo>
                <a:lnTo>
                  <a:pt x="445545" y="276468"/>
                </a:lnTo>
                <a:lnTo>
                  <a:pt x="417847" y="312122"/>
                </a:lnTo>
                <a:lnTo>
                  <a:pt x="381506" y="341860"/>
                </a:lnTo>
                <a:lnTo>
                  <a:pt x="337930" y="364529"/>
                </a:lnTo>
                <a:lnTo>
                  <a:pt x="288524" y="378976"/>
                </a:lnTo>
                <a:lnTo>
                  <a:pt x="234696" y="384047"/>
                </a:lnTo>
                <a:lnTo>
                  <a:pt x="180867" y="378976"/>
                </a:lnTo>
                <a:lnTo>
                  <a:pt x="131461" y="364529"/>
                </a:lnTo>
                <a:lnTo>
                  <a:pt x="87885" y="341860"/>
                </a:lnTo>
                <a:lnTo>
                  <a:pt x="51544" y="312122"/>
                </a:lnTo>
                <a:lnTo>
                  <a:pt x="23846" y="276468"/>
                </a:lnTo>
                <a:lnTo>
                  <a:pt x="6195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9" name="object 18"/>
          <p:cNvSpPr>
            <a:spLocks/>
          </p:cNvSpPr>
          <p:nvPr/>
        </p:nvSpPr>
        <p:spPr bwMode="auto">
          <a:xfrm>
            <a:off x="1389063" y="3157538"/>
            <a:ext cx="8778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7824" y="1524"/>
              </a:cxn>
            </a:cxnLst>
            <a:rect l="0" t="0" r="r" b="b"/>
            <a:pathLst>
              <a:path w="878205" h="1905">
                <a:moveTo>
                  <a:pt x="0" y="0"/>
                </a:moveTo>
                <a:lnTo>
                  <a:pt x="877824" y="1524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90" name="object 19"/>
          <p:cNvSpPr>
            <a:spLocks/>
          </p:cNvSpPr>
          <p:nvPr/>
        </p:nvSpPr>
        <p:spPr bwMode="auto">
          <a:xfrm>
            <a:off x="631825" y="3292475"/>
            <a:ext cx="358775" cy="606425"/>
          </a:xfrm>
          <a:custGeom>
            <a:avLst/>
            <a:gdLst/>
            <a:ahLst/>
            <a:cxnLst>
              <a:cxn ang="0">
                <a:pos x="358774" y="0"/>
              </a:cxn>
              <a:cxn ang="0">
                <a:pos x="0" y="606425"/>
              </a:cxn>
            </a:cxnLst>
            <a:rect l="0" t="0" r="r" b="b"/>
            <a:pathLst>
              <a:path w="358775" h="606425">
                <a:moveTo>
                  <a:pt x="358774" y="0"/>
                </a:moveTo>
                <a:lnTo>
                  <a:pt x="0" y="6064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91" name="object 20"/>
          <p:cNvSpPr>
            <a:spLocks/>
          </p:cNvSpPr>
          <p:nvPr/>
        </p:nvSpPr>
        <p:spPr bwMode="auto">
          <a:xfrm>
            <a:off x="1798638" y="3349625"/>
            <a:ext cx="701675" cy="549275"/>
          </a:xfrm>
          <a:custGeom>
            <a:avLst/>
            <a:gdLst/>
            <a:ahLst/>
            <a:cxnLst>
              <a:cxn ang="0">
                <a:pos x="701675" y="0"/>
              </a:cxn>
              <a:cxn ang="0">
                <a:pos x="0" y="549275"/>
              </a:cxn>
            </a:cxnLst>
            <a:rect l="0" t="0" r="r" b="b"/>
            <a:pathLst>
              <a:path w="701675" h="549275">
                <a:moveTo>
                  <a:pt x="701675" y="0"/>
                </a:moveTo>
                <a:lnTo>
                  <a:pt x="0" y="5492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92" name="object 21"/>
          <p:cNvSpPr>
            <a:spLocks/>
          </p:cNvSpPr>
          <p:nvPr/>
        </p:nvSpPr>
        <p:spPr bwMode="auto">
          <a:xfrm>
            <a:off x="2503488" y="3349625"/>
            <a:ext cx="1587" cy="1208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208024"/>
              </a:cxn>
            </a:cxnLst>
            <a:rect l="0" t="0" r="r" b="b"/>
            <a:pathLst>
              <a:path w="1905" h="1208404">
                <a:moveTo>
                  <a:pt x="0" y="0"/>
                </a:moveTo>
                <a:lnTo>
                  <a:pt x="1524" y="1208024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93" name="object 22"/>
          <p:cNvSpPr>
            <a:spLocks/>
          </p:cNvSpPr>
          <p:nvPr/>
        </p:nvSpPr>
        <p:spPr bwMode="auto">
          <a:xfrm>
            <a:off x="2503488" y="3349625"/>
            <a:ext cx="642937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2874" y="549275"/>
              </a:cxn>
            </a:cxnLst>
            <a:rect l="0" t="0" r="r" b="b"/>
            <a:pathLst>
              <a:path w="643255" h="549275">
                <a:moveTo>
                  <a:pt x="0" y="0"/>
                </a:moveTo>
                <a:lnTo>
                  <a:pt x="642874" y="549275"/>
                </a:lnTo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84188" y="3670300"/>
            <a:ext cx="292100" cy="563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895" name="object 24"/>
          <p:cNvSpPr txBox="1">
            <a:spLocks noChangeArrowheads="1"/>
          </p:cNvSpPr>
          <p:nvPr/>
        </p:nvSpPr>
        <p:spPr bwMode="auto">
          <a:xfrm>
            <a:off x="2105025" y="2900363"/>
            <a:ext cx="1222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36713" y="3670300"/>
            <a:ext cx="309562" cy="563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  <a:p>
            <a:pPr marL="29209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897" name="object 26"/>
          <p:cNvSpPr txBox="1">
            <a:spLocks noChangeArrowheads="1"/>
          </p:cNvSpPr>
          <p:nvPr/>
        </p:nvSpPr>
        <p:spPr bwMode="auto">
          <a:xfrm>
            <a:off x="2281238" y="4330700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000375" y="3614738"/>
            <a:ext cx="369888" cy="619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1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985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R3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899" name="object 28"/>
          <p:cNvSpPr>
            <a:spLocks/>
          </p:cNvSpPr>
          <p:nvPr/>
        </p:nvSpPr>
        <p:spPr bwMode="auto">
          <a:xfrm>
            <a:off x="5962650" y="2967038"/>
            <a:ext cx="468313" cy="398462"/>
          </a:xfrm>
          <a:custGeom>
            <a:avLst/>
            <a:gdLst/>
            <a:ahLst/>
            <a:cxnLst>
              <a:cxn ang="0">
                <a:pos x="233934" y="0"/>
              </a:cxn>
              <a:cxn ang="0">
                <a:pos x="180307" y="5251"/>
              </a:cxn>
              <a:cxn ang="0">
                <a:pos x="131072" y="20211"/>
              </a:cxn>
              <a:cxn ang="0">
                <a:pos x="87636" y="43687"/>
              </a:cxn>
              <a:cxn ang="0">
                <a:pos x="51405" y="74484"/>
              </a:cxn>
              <a:cxn ang="0">
                <a:pos x="23784" y="111411"/>
              </a:cxn>
              <a:cxn ang="0">
                <a:pos x="6180" y="153275"/>
              </a:cxn>
              <a:cxn ang="0">
                <a:pos x="0" y="198882"/>
              </a:cxn>
              <a:cxn ang="0">
                <a:pos x="6180" y="244488"/>
              </a:cxn>
              <a:cxn ang="0">
                <a:pos x="23784" y="286352"/>
              </a:cxn>
              <a:cxn ang="0">
                <a:pos x="51405" y="323279"/>
              </a:cxn>
              <a:cxn ang="0">
                <a:pos x="87636" y="354076"/>
              </a:cxn>
              <a:cxn ang="0">
                <a:pos x="131072" y="377552"/>
              </a:cxn>
              <a:cxn ang="0">
                <a:pos x="180307" y="392512"/>
              </a:cxn>
              <a:cxn ang="0">
                <a:pos x="233934" y="397763"/>
              </a:cxn>
              <a:cxn ang="0">
                <a:pos x="287560" y="392512"/>
              </a:cxn>
              <a:cxn ang="0">
                <a:pos x="336795" y="377552"/>
              </a:cxn>
              <a:cxn ang="0">
                <a:pos x="380231" y="354076"/>
              </a:cxn>
              <a:cxn ang="0">
                <a:pos x="416462" y="323279"/>
              </a:cxn>
              <a:cxn ang="0">
                <a:pos x="444083" y="286352"/>
              </a:cxn>
              <a:cxn ang="0">
                <a:pos x="461687" y="244488"/>
              </a:cxn>
              <a:cxn ang="0">
                <a:pos x="467867" y="198882"/>
              </a:cxn>
              <a:cxn ang="0">
                <a:pos x="461687" y="153275"/>
              </a:cxn>
              <a:cxn ang="0">
                <a:pos x="444083" y="111411"/>
              </a:cxn>
              <a:cxn ang="0">
                <a:pos x="416462" y="74484"/>
              </a:cxn>
              <a:cxn ang="0">
                <a:pos x="380231" y="43687"/>
              </a:cxn>
              <a:cxn ang="0">
                <a:pos x="336795" y="20211"/>
              </a:cxn>
              <a:cxn ang="0">
                <a:pos x="287560" y="5251"/>
              </a:cxn>
              <a:cxn ang="0">
                <a:pos x="233934" y="0"/>
              </a:cxn>
            </a:cxnLst>
            <a:rect l="0" t="0" r="r" b="b"/>
            <a:pathLst>
              <a:path w="467995" h="398145">
                <a:moveTo>
                  <a:pt x="233934" y="0"/>
                </a:moveTo>
                <a:lnTo>
                  <a:pt x="180307" y="5251"/>
                </a:lnTo>
                <a:lnTo>
                  <a:pt x="131072" y="20211"/>
                </a:lnTo>
                <a:lnTo>
                  <a:pt x="87636" y="43687"/>
                </a:lnTo>
                <a:lnTo>
                  <a:pt x="51405" y="74484"/>
                </a:lnTo>
                <a:lnTo>
                  <a:pt x="23784" y="111411"/>
                </a:lnTo>
                <a:lnTo>
                  <a:pt x="6180" y="153275"/>
                </a:lnTo>
                <a:lnTo>
                  <a:pt x="0" y="198882"/>
                </a:lnTo>
                <a:lnTo>
                  <a:pt x="6180" y="244488"/>
                </a:lnTo>
                <a:lnTo>
                  <a:pt x="23784" y="286352"/>
                </a:lnTo>
                <a:lnTo>
                  <a:pt x="51405" y="323279"/>
                </a:lnTo>
                <a:lnTo>
                  <a:pt x="87636" y="354076"/>
                </a:lnTo>
                <a:lnTo>
                  <a:pt x="131072" y="377552"/>
                </a:lnTo>
                <a:lnTo>
                  <a:pt x="180307" y="392512"/>
                </a:lnTo>
                <a:lnTo>
                  <a:pt x="233934" y="397763"/>
                </a:lnTo>
                <a:lnTo>
                  <a:pt x="287560" y="392512"/>
                </a:lnTo>
                <a:lnTo>
                  <a:pt x="336795" y="377552"/>
                </a:lnTo>
                <a:lnTo>
                  <a:pt x="380231" y="354076"/>
                </a:lnTo>
                <a:lnTo>
                  <a:pt x="416462" y="323279"/>
                </a:lnTo>
                <a:lnTo>
                  <a:pt x="444083" y="286352"/>
                </a:lnTo>
                <a:lnTo>
                  <a:pt x="461687" y="244488"/>
                </a:lnTo>
                <a:lnTo>
                  <a:pt x="467867" y="198882"/>
                </a:lnTo>
                <a:lnTo>
                  <a:pt x="461687" y="153275"/>
                </a:lnTo>
                <a:lnTo>
                  <a:pt x="444083" y="111411"/>
                </a:lnTo>
                <a:lnTo>
                  <a:pt x="416462" y="74484"/>
                </a:lnTo>
                <a:lnTo>
                  <a:pt x="380231" y="43687"/>
                </a:lnTo>
                <a:lnTo>
                  <a:pt x="336795" y="20211"/>
                </a:lnTo>
                <a:lnTo>
                  <a:pt x="287560" y="5251"/>
                </a:lnTo>
                <a:lnTo>
                  <a:pt x="233934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00" name="object 29"/>
          <p:cNvSpPr>
            <a:spLocks/>
          </p:cNvSpPr>
          <p:nvPr/>
        </p:nvSpPr>
        <p:spPr bwMode="auto">
          <a:xfrm>
            <a:off x="5962650" y="2967038"/>
            <a:ext cx="468313" cy="398462"/>
          </a:xfrm>
          <a:custGeom>
            <a:avLst/>
            <a:gdLst/>
            <a:ahLst/>
            <a:cxnLst>
              <a:cxn ang="0">
                <a:pos x="0" y="198882"/>
              </a:cxn>
              <a:cxn ang="0">
                <a:pos x="6180" y="153275"/>
              </a:cxn>
              <a:cxn ang="0">
                <a:pos x="23784" y="111411"/>
              </a:cxn>
              <a:cxn ang="0">
                <a:pos x="51405" y="74484"/>
              </a:cxn>
              <a:cxn ang="0">
                <a:pos x="87636" y="43687"/>
              </a:cxn>
              <a:cxn ang="0">
                <a:pos x="131072" y="20211"/>
              </a:cxn>
              <a:cxn ang="0">
                <a:pos x="180307" y="5251"/>
              </a:cxn>
              <a:cxn ang="0">
                <a:pos x="233934" y="0"/>
              </a:cxn>
              <a:cxn ang="0">
                <a:pos x="287560" y="5251"/>
              </a:cxn>
              <a:cxn ang="0">
                <a:pos x="336795" y="20211"/>
              </a:cxn>
              <a:cxn ang="0">
                <a:pos x="380231" y="43687"/>
              </a:cxn>
              <a:cxn ang="0">
                <a:pos x="416462" y="74484"/>
              </a:cxn>
              <a:cxn ang="0">
                <a:pos x="444083" y="111411"/>
              </a:cxn>
              <a:cxn ang="0">
                <a:pos x="461687" y="153275"/>
              </a:cxn>
              <a:cxn ang="0">
                <a:pos x="467867" y="198882"/>
              </a:cxn>
              <a:cxn ang="0">
                <a:pos x="461687" y="244488"/>
              </a:cxn>
              <a:cxn ang="0">
                <a:pos x="444083" y="286352"/>
              </a:cxn>
              <a:cxn ang="0">
                <a:pos x="416462" y="323279"/>
              </a:cxn>
              <a:cxn ang="0">
                <a:pos x="380231" y="354076"/>
              </a:cxn>
              <a:cxn ang="0">
                <a:pos x="336795" y="377552"/>
              </a:cxn>
              <a:cxn ang="0">
                <a:pos x="287560" y="392512"/>
              </a:cxn>
              <a:cxn ang="0">
                <a:pos x="233934" y="397763"/>
              </a:cxn>
              <a:cxn ang="0">
                <a:pos x="180307" y="392512"/>
              </a:cxn>
              <a:cxn ang="0">
                <a:pos x="131072" y="377552"/>
              </a:cxn>
              <a:cxn ang="0">
                <a:pos x="87636" y="354076"/>
              </a:cxn>
              <a:cxn ang="0">
                <a:pos x="51405" y="323279"/>
              </a:cxn>
              <a:cxn ang="0">
                <a:pos x="23784" y="286352"/>
              </a:cxn>
              <a:cxn ang="0">
                <a:pos x="6180" y="244488"/>
              </a:cxn>
              <a:cxn ang="0">
                <a:pos x="0" y="198882"/>
              </a:cxn>
            </a:cxnLst>
            <a:rect l="0" t="0" r="r" b="b"/>
            <a:pathLst>
              <a:path w="467995" h="398145">
                <a:moveTo>
                  <a:pt x="0" y="198882"/>
                </a:moveTo>
                <a:lnTo>
                  <a:pt x="6180" y="153275"/>
                </a:lnTo>
                <a:lnTo>
                  <a:pt x="23784" y="111411"/>
                </a:lnTo>
                <a:lnTo>
                  <a:pt x="51405" y="74484"/>
                </a:lnTo>
                <a:lnTo>
                  <a:pt x="87636" y="43687"/>
                </a:lnTo>
                <a:lnTo>
                  <a:pt x="131072" y="20211"/>
                </a:lnTo>
                <a:lnTo>
                  <a:pt x="180307" y="5251"/>
                </a:lnTo>
                <a:lnTo>
                  <a:pt x="233934" y="0"/>
                </a:lnTo>
                <a:lnTo>
                  <a:pt x="287560" y="5251"/>
                </a:lnTo>
                <a:lnTo>
                  <a:pt x="336795" y="20211"/>
                </a:lnTo>
                <a:lnTo>
                  <a:pt x="380231" y="43687"/>
                </a:lnTo>
                <a:lnTo>
                  <a:pt x="416462" y="74484"/>
                </a:lnTo>
                <a:lnTo>
                  <a:pt x="444083" y="111411"/>
                </a:lnTo>
                <a:lnTo>
                  <a:pt x="461687" y="153275"/>
                </a:lnTo>
                <a:lnTo>
                  <a:pt x="467867" y="198882"/>
                </a:lnTo>
                <a:lnTo>
                  <a:pt x="461687" y="244488"/>
                </a:lnTo>
                <a:lnTo>
                  <a:pt x="444083" y="286352"/>
                </a:lnTo>
                <a:lnTo>
                  <a:pt x="416462" y="323279"/>
                </a:lnTo>
                <a:lnTo>
                  <a:pt x="380231" y="354076"/>
                </a:lnTo>
                <a:lnTo>
                  <a:pt x="336795" y="377552"/>
                </a:lnTo>
                <a:lnTo>
                  <a:pt x="287560" y="392512"/>
                </a:lnTo>
                <a:lnTo>
                  <a:pt x="233934" y="397763"/>
                </a:lnTo>
                <a:lnTo>
                  <a:pt x="180307" y="392512"/>
                </a:lnTo>
                <a:lnTo>
                  <a:pt x="131072" y="377552"/>
                </a:lnTo>
                <a:lnTo>
                  <a:pt x="87636" y="354076"/>
                </a:lnTo>
                <a:lnTo>
                  <a:pt x="51405" y="323279"/>
                </a:lnTo>
                <a:lnTo>
                  <a:pt x="23784" y="286352"/>
                </a:lnTo>
                <a:lnTo>
                  <a:pt x="6180" y="244488"/>
                </a:lnTo>
                <a:lnTo>
                  <a:pt x="0" y="19888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01" name="object 30"/>
          <p:cNvSpPr txBox="1">
            <a:spLocks noChangeArrowheads="1"/>
          </p:cNvSpPr>
          <p:nvPr/>
        </p:nvSpPr>
        <p:spPr bwMode="auto">
          <a:xfrm>
            <a:off x="6029325" y="3030538"/>
            <a:ext cx="336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R1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9902" name="object 31"/>
          <p:cNvSpPr>
            <a:spLocks/>
          </p:cNvSpPr>
          <p:nvPr/>
        </p:nvSpPr>
        <p:spPr bwMode="auto">
          <a:xfrm>
            <a:off x="7308850" y="2967038"/>
            <a:ext cx="468313" cy="398462"/>
          </a:xfrm>
          <a:custGeom>
            <a:avLst/>
            <a:gdLst/>
            <a:ahLst/>
            <a:cxnLst>
              <a:cxn ang="0">
                <a:pos x="233934" y="0"/>
              </a:cxn>
              <a:cxn ang="0">
                <a:pos x="180307" y="5251"/>
              </a:cxn>
              <a:cxn ang="0">
                <a:pos x="131072" y="20211"/>
              </a:cxn>
              <a:cxn ang="0">
                <a:pos x="87636" y="43687"/>
              </a:cxn>
              <a:cxn ang="0">
                <a:pos x="51405" y="74484"/>
              </a:cxn>
              <a:cxn ang="0">
                <a:pos x="23784" y="111411"/>
              </a:cxn>
              <a:cxn ang="0">
                <a:pos x="6180" y="153275"/>
              </a:cxn>
              <a:cxn ang="0">
                <a:pos x="0" y="198882"/>
              </a:cxn>
              <a:cxn ang="0">
                <a:pos x="6180" y="244488"/>
              </a:cxn>
              <a:cxn ang="0">
                <a:pos x="23784" y="286352"/>
              </a:cxn>
              <a:cxn ang="0">
                <a:pos x="51405" y="323279"/>
              </a:cxn>
              <a:cxn ang="0">
                <a:pos x="87636" y="354076"/>
              </a:cxn>
              <a:cxn ang="0">
                <a:pos x="131072" y="377552"/>
              </a:cxn>
              <a:cxn ang="0">
                <a:pos x="180307" y="392512"/>
              </a:cxn>
              <a:cxn ang="0">
                <a:pos x="233934" y="397763"/>
              </a:cxn>
              <a:cxn ang="0">
                <a:pos x="287560" y="392512"/>
              </a:cxn>
              <a:cxn ang="0">
                <a:pos x="336795" y="377552"/>
              </a:cxn>
              <a:cxn ang="0">
                <a:pos x="380231" y="354076"/>
              </a:cxn>
              <a:cxn ang="0">
                <a:pos x="416462" y="323279"/>
              </a:cxn>
              <a:cxn ang="0">
                <a:pos x="444083" y="286352"/>
              </a:cxn>
              <a:cxn ang="0">
                <a:pos x="461687" y="244488"/>
              </a:cxn>
              <a:cxn ang="0">
                <a:pos x="467868" y="198882"/>
              </a:cxn>
              <a:cxn ang="0">
                <a:pos x="461687" y="153275"/>
              </a:cxn>
              <a:cxn ang="0">
                <a:pos x="444083" y="111411"/>
              </a:cxn>
              <a:cxn ang="0">
                <a:pos x="416462" y="74484"/>
              </a:cxn>
              <a:cxn ang="0">
                <a:pos x="380231" y="43687"/>
              </a:cxn>
              <a:cxn ang="0">
                <a:pos x="336795" y="20211"/>
              </a:cxn>
              <a:cxn ang="0">
                <a:pos x="287560" y="5251"/>
              </a:cxn>
              <a:cxn ang="0">
                <a:pos x="233934" y="0"/>
              </a:cxn>
            </a:cxnLst>
            <a:rect l="0" t="0" r="r" b="b"/>
            <a:pathLst>
              <a:path w="467995" h="398145">
                <a:moveTo>
                  <a:pt x="233934" y="0"/>
                </a:moveTo>
                <a:lnTo>
                  <a:pt x="180307" y="5251"/>
                </a:lnTo>
                <a:lnTo>
                  <a:pt x="131072" y="20211"/>
                </a:lnTo>
                <a:lnTo>
                  <a:pt x="87636" y="43687"/>
                </a:lnTo>
                <a:lnTo>
                  <a:pt x="51405" y="74484"/>
                </a:lnTo>
                <a:lnTo>
                  <a:pt x="23784" y="111411"/>
                </a:lnTo>
                <a:lnTo>
                  <a:pt x="6180" y="153275"/>
                </a:lnTo>
                <a:lnTo>
                  <a:pt x="0" y="198882"/>
                </a:lnTo>
                <a:lnTo>
                  <a:pt x="6180" y="244488"/>
                </a:lnTo>
                <a:lnTo>
                  <a:pt x="23784" y="286352"/>
                </a:lnTo>
                <a:lnTo>
                  <a:pt x="51405" y="323279"/>
                </a:lnTo>
                <a:lnTo>
                  <a:pt x="87636" y="354076"/>
                </a:lnTo>
                <a:lnTo>
                  <a:pt x="131072" y="377552"/>
                </a:lnTo>
                <a:lnTo>
                  <a:pt x="180307" y="392512"/>
                </a:lnTo>
                <a:lnTo>
                  <a:pt x="233934" y="397763"/>
                </a:lnTo>
                <a:lnTo>
                  <a:pt x="287560" y="392512"/>
                </a:lnTo>
                <a:lnTo>
                  <a:pt x="336795" y="377552"/>
                </a:lnTo>
                <a:lnTo>
                  <a:pt x="380231" y="354076"/>
                </a:lnTo>
                <a:lnTo>
                  <a:pt x="416462" y="323279"/>
                </a:lnTo>
                <a:lnTo>
                  <a:pt x="444083" y="286352"/>
                </a:lnTo>
                <a:lnTo>
                  <a:pt x="461687" y="244488"/>
                </a:lnTo>
                <a:lnTo>
                  <a:pt x="467868" y="198882"/>
                </a:lnTo>
                <a:lnTo>
                  <a:pt x="461687" y="153275"/>
                </a:lnTo>
                <a:lnTo>
                  <a:pt x="444083" y="111411"/>
                </a:lnTo>
                <a:lnTo>
                  <a:pt x="416462" y="74484"/>
                </a:lnTo>
                <a:lnTo>
                  <a:pt x="380231" y="43687"/>
                </a:lnTo>
                <a:lnTo>
                  <a:pt x="336795" y="20211"/>
                </a:lnTo>
                <a:lnTo>
                  <a:pt x="287560" y="5251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03" name="object 32"/>
          <p:cNvSpPr>
            <a:spLocks/>
          </p:cNvSpPr>
          <p:nvPr/>
        </p:nvSpPr>
        <p:spPr bwMode="auto">
          <a:xfrm>
            <a:off x="7308850" y="2967038"/>
            <a:ext cx="468313" cy="398462"/>
          </a:xfrm>
          <a:custGeom>
            <a:avLst/>
            <a:gdLst/>
            <a:ahLst/>
            <a:cxnLst>
              <a:cxn ang="0">
                <a:pos x="0" y="198882"/>
              </a:cxn>
              <a:cxn ang="0">
                <a:pos x="6180" y="153275"/>
              </a:cxn>
              <a:cxn ang="0">
                <a:pos x="23784" y="111411"/>
              </a:cxn>
              <a:cxn ang="0">
                <a:pos x="51405" y="74484"/>
              </a:cxn>
              <a:cxn ang="0">
                <a:pos x="87636" y="43687"/>
              </a:cxn>
              <a:cxn ang="0">
                <a:pos x="131072" y="20211"/>
              </a:cxn>
              <a:cxn ang="0">
                <a:pos x="180307" y="5251"/>
              </a:cxn>
              <a:cxn ang="0">
                <a:pos x="233934" y="0"/>
              </a:cxn>
              <a:cxn ang="0">
                <a:pos x="287560" y="5251"/>
              </a:cxn>
              <a:cxn ang="0">
                <a:pos x="336795" y="20211"/>
              </a:cxn>
              <a:cxn ang="0">
                <a:pos x="380231" y="43687"/>
              </a:cxn>
              <a:cxn ang="0">
                <a:pos x="416462" y="74484"/>
              </a:cxn>
              <a:cxn ang="0">
                <a:pos x="444083" y="111411"/>
              </a:cxn>
              <a:cxn ang="0">
                <a:pos x="461687" y="153275"/>
              </a:cxn>
              <a:cxn ang="0">
                <a:pos x="467868" y="198882"/>
              </a:cxn>
              <a:cxn ang="0">
                <a:pos x="461687" y="244488"/>
              </a:cxn>
              <a:cxn ang="0">
                <a:pos x="444083" y="286352"/>
              </a:cxn>
              <a:cxn ang="0">
                <a:pos x="416462" y="323279"/>
              </a:cxn>
              <a:cxn ang="0">
                <a:pos x="380231" y="354076"/>
              </a:cxn>
              <a:cxn ang="0">
                <a:pos x="336795" y="377552"/>
              </a:cxn>
              <a:cxn ang="0">
                <a:pos x="287560" y="392512"/>
              </a:cxn>
              <a:cxn ang="0">
                <a:pos x="233934" y="397763"/>
              </a:cxn>
              <a:cxn ang="0">
                <a:pos x="180307" y="392512"/>
              </a:cxn>
              <a:cxn ang="0">
                <a:pos x="131072" y="377552"/>
              </a:cxn>
              <a:cxn ang="0">
                <a:pos x="87636" y="354076"/>
              </a:cxn>
              <a:cxn ang="0">
                <a:pos x="51405" y="323279"/>
              </a:cxn>
              <a:cxn ang="0">
                <a:pos x="23784" y="286352"/>
              </a:cxn>
              <a:cxn ang="0">
                <a:pos x="6180" y="244488"/>
              </a:cxn>
              <a:cxn ang="0">
                <a:pos x="0" y="198882"/>
              </a:cxn>
            </a:cxnLst>
            <a:rect l="0" t="0" r="r" b="b"/>
            <a:pathLst>
              <a:path w="467995" h="398145">
                <a:moveTo>
                  <a:pt x="0" y="198882"/>
                </a:moveTo>
                <a:lnTo>
                  <a:pt x="6180" y="153275"/>
                </a:lnTo>
                <a:lnTo>
                  <a:pt x="23784" y="111411"/>
                </a:lnTo>
                <a:lnTo>
                  <a:pt x="51405" y="74484"/>
                </a:lnTo>
                <a:lnTo>
                  <a:pt x="87636" y="43687"/>
                </a:lnTo>
                <a:lnTo>
                  <a:pt x="131072" y="20211"/>
                </a:lnTo>
                <a:lnTo>
                  <a:pt x="180307" y="5251"/>
                </a:lnTo>
                <a:lnTo>
                  <a:pt x="233934" y="0"/>
                </a:lnTo>
                <a:lnTo>
                  <a:pt x="287560" y="5251"/>
                </a:lnTo>
                <a:lnTo>
                  <a:pt x="336795" y="20211"/>
                </a:lnTo>
                <a:lnTo>
                  <a:pt x="380231" y="43687"/>
                </a:lnTo>
                <a:lnTo>
                  <a:pt x="416462" y="74484"/>
                </a:lnTo>
                <a:lnTo>
                  <a:pt x="444083" y="111411"/>
                </a:lnTo>
                <a:lnTo>
                  <a:pt x="461687" y="153275"/>
                </a:lnTo>
                <a:lnTo>
                  <a:pt x="467868" y="198882"/>
                </a:lnTo>
                <a:lnTo>
                  <a:pt x="461687" y="244488"/>
                </a:lnTo>
                <a:lnTo>
                  <a:pt x="444083" y="286352"/>
                </a:lnTo>
                <a:lnTo>
                  <a:pt x="416462" y="323279"/>
                </a:lnTo>
                <a:lnTo>
                  <a:pt x="380231" y="354076"/>
                </a:lnTo>
                <a:lnTo>
                  <a:pt x="336795" y="377552"/>
                </a:lnTo>
                <a:lnTo>
                  <a:pt x="287560" y="392512"/>
                </a:lnTo>
                <a:lnTo>
                  <a:pt x="233934" y="397763"/>
                </a:lnTo>
                <a:lnTo>
                  <a:pt x="180307" y="392512"/>
                </a:lnTo>
                <a:lnTo>
                  <a:pt x="131072" y="377552"/>
                </a:lnTo>
                <a:lnTo>
                  <a:pt x="87636" y="354076"/>
                </a:lnTo>
                <a:lnTo>
                  <a:pt x="51405" y="323279"/>
                </a:lnTo>
                <a:lnTo>
                  <a:pt x="23784" y="286352"/>
                </a:lnTo>
                <a:lnTo>
                  <a:pt x="6180" y="244488"/>
                </a:lnTo>
                <a:lnTo>
                  <a:pt x="0" y="19888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7397750" y="3030538"/>
            <a:ext cx="2921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905" name="object 34"/>
          <p:cNvSpPr>
            <a:spLocks/>
          </p:cNvSpPr>
          <p:nvPr/>
        </p:nvSpPr>
        <p:spPr bwMode="auto">
          <a:xfrm>
            <a:off x="5435600" y="3933825"/>
            <a:ext cx="468313" cy="398463"/>
          </a:xfrm>
          <a:custGeom>
            <a:avLst/>
            <a:gdLst/>
            <a:ahLst/>
            <a:cxnLst>
              <a:cxn ang="0">
                <a:pos x="233933" y="0"/>
              </a:cxn>
              <a:cxn ang="0">
                <a:pos x="180307" y="5274"/>
              </a:cxn>
              <a:cxn ang="0">
                <a:pos x="131072" y="20296"/>
              </a:cxn>
              <a:cxn ang="0">
                <a:pos x="87636" y="43867"/>
              </a:cxn>
              <a:cxn ang="0">
                <a:pos x="51405" y="74787"/>
              </a:cxn>
              <a:cxn ang="0">
                <a:pos x="23784" y="111856"/>
              </a:cxn>
              <a:cxn ang="0">
                <a:pos x="6180" y="153875"/>
              </a:cxn>
              <a:cxn ang="0">
                <a:pos x="0" y="199643"/>
              </a:cxn>
              <a:cxn ang="0">
                <a:pos x="6180" y="245412"/>
              </a:cxn>
              <a:cxn ang="0">
                <a:pos x="23784" y="287431"/>
              </a:cxn>
              <a:cxn ang="0">
                <a:pos x="51405" y="324500"/>
              </a:cxn>
              <a:cxn ang="0">
                <a:pos x="87636" y="355420"/>
              </a:cxn>
              <a:cxn ang="0">
                <a:pos x="131072" y="378991"/>
              </a:cxn>
              <a:cxn ang="0">
                <a:pos x="180307" y="394013"/>
              </a:cxn>
              <a:cxn ang="0">
                <a:pos x="233933" y="399287"/>
              </a:cxn>
              <a:cxn ang="0">
                <a:pos x="287560" y="394013"/>
              </a:cxn>
              <a:cxn ang="0">
                <a:pos x="336795" y="378991"/>
              </a:cxn>
              <a:cxn ang="0">
                <a:pos x="380231" y="355420"/>
              </a:cxn>
              <a:cxn ang="0">
                <a:pos x="416462" y="324500"/>
              </a:cxn>
              <a:cxn ang="0">
                <a:pos x="444083" y="287431"/>
              </a:cxn>
              <a:cxn ang="0">
                <a:pos x="461687" y="245412"/>
              </a:cxn>
              <a:cxn ang="0">
                <a:pos x="467867" y="199643"/>
              </a:cxn>
              <a:cxn ang="0">
                <a:pos x="461687" y="153875"/>
              </a:cxn>
              <a:cxn ang="0">
                <a:pos x="444083" y="111856"/>
              </a:cxn>
              <a:cxn ang="0">
                <a:pos x="416462" y="74787"/>
              </a:cxn>
              <a:cxn ang="0">
                <a:pos x="380231" y="43867"/>
              </a:cxn>
              <a:cxn ang="0">
                <a:pos x="336795" y="20296"/>
              </a:cxn>
              <a:cxn ang="0">
                <a:pos x="287560" y="5274"/>
              </a:cxn>
              <a:cxn ang="0">
                <a:pos x="233933" y="0"/>
              </a:cxn>
            </a:cxnLst>
            <a:rect l="0" t="0" r="r" b="b"/>
            <a:pathLst>
              <a:path w="467995" h="399414">
                <a:moveTo>
                  <a:pt x="233933" y="0"/>
                </a:moveTo>
                <a:lnTo>
                  <a:pt x="180307" y="5274"/>
                </a:lnTo>
                <a:lnTo>
                  <a:pt x="131072" y="20296"/>
                </a:lnTo>
                <a:lnTo>
                  <a:pt x="87636" y="43867"/>
                </a:lnTo>
                <a:lnTo>
                  <a:pt x="51405" y="74787"/>
                </a:lnTo>
                <a:lnTo>
                  <a:pt x="23784" y="111856"/>
                </a:lnTo>
                <a:lnTo>
                  <a:pt x="6180" y="153875"/>
                </a:lnTo>
                <a:lnTo>
                  <a:pt x="0" y="199643"/>
                </a:lnTo>
                <a:lnTo>
                  <a:pt x="6180" y="245412"/>
                </a:lnTo>
                <a:lnTo>
                  <a:pt x="23784" y="287431"/>
                </a:lnTo>
                <a:lnTo>
                  <a:pt x="51405" y="324500"/>
                </a:lnTo>
                <a:lnTo>
                  <a:pt x="87636" y="355420"/>
                </a:lnTo>
                <a:lnTo>
                  <a:pt x="131072" y="378991"/>
                </a:lnTo>
                <a:lnTo>
                  <a:pt x="180307" y="394013"/>
                </a:lnTo>
                <a:lnTo>
                  <a:pt x="233933" y="399287"/>
                </a:lnTo>
                <a:lnTo>
                  <a:pt x="287560" y="394013"/>
                </a:lnTo>
                <a:lnTo>
                  <a:pt x="336795" y="378991"/>
                </a:lnTo>
                <a:lnTo>
                  <a:pt x="380231" y="355420"/>
                </a:lnTo>
                <a:lnTo>
                  <a:pt x="416462" y="324500"/>
                </a:lnTo>
                <a:lnTo>
                  <a:pt x="444083" y="287431"/>
                </a:lnTo>
                <a:lnTo>
                  <a:pt x="461687" y="245412"/>
                </a:lnTo>
                <a:lnTo>
                  <a:pt x="467867" y="199643"/>
                </a:lnTo>
                <a:lnTo>
                  <a:pt x="461687" y="153875"/>
                </a:lnTo>
                <a:lnTo>
                  <a:pt x="444083" y="111856"/>
                </a:lnTo>
                <a:lnTo>
                  <a:pt x="416462" y="74787"/>
                </a:lnTo>
                <a:lnTo>
                  <a:pt x="380231" y="43867"/>
                </a:lnTo>
                <a:lnTo>
                  <a:pt x="336795" y="20296"/>
                </a:lnTo>
                <a:lnTo>
                  <a:pt x="287560" y="5274"/>
                </a:lnTo>
                <a:lnTo>
                  <a:pt x="23393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06" name="object 35"/>
          <p:cNvSpPr>
            <a:spLocks/>
          </p:cNvSpPr>
          <p:nvPr/>
        </p:nvSpPr>
        <p:spPr bwMode="auto">
          <a:xfrm>
            <a:off x="5435600" y="3933825"/>
            <a:ext cx="468313" cy="398463"/>
          </a:xfrm>
          <a:custGeom>
            <a:avLst/>
            <a:gdLst/>
            <a:ahLst/>
            <a:cxnLst>
              <a:cxn ang="0">
                <a:pos x="0" y="199643"/>
              </a:cxn>
              <a:cxn ang="0">
                <a:pos x="6180" y="153875"/>
              </a:cxn>
              <a:cxn ang="0">
                <a:pos x="23784" y="111856"/>
              </a:cxn>
              <a:cxn ang="0">
                <a:pos x="51405" y="74787"/>
              </a:cxn>
              <a:cxn ang="0">
                <a:pos x="87636" y="43867"/>
              </a:cxn>
              <a:cxn ang="0">
                <a:pos x="131072" y="20296"/>
              </a:cxn>
              <a:cxn ang="0">
                <a:pos x="180307" y="5274"/>
              </a:cxn>
              <a:cxn ang="0">
                <a:pos x="233933" y="0"/>
              </a:cxn>
              <a:cxn ang="0">
                <a:pos x="287560" y="5274"/>
              </a:cxn>
              <a:cxn ang="0">
                <a:pos x="336795" y="20296"/>
              </a:cxn>
              <a:cxn ang="0">
                <a:pos x="380231" y="43867"/>
              </a:cxn>
              <a:cxn ang="0">
                <a:pos x="416462" y="74787"/>
              </a:cxn>
              <a:cxn ang="0">
                <a:pos x="444083" y="111856"/>
              </a:cxn>
              <a:cxn ang="0">
                <a:pos x="461687" y="153875"/>
              </a:cxn>
              <a:cxn ang="0">
                <a:pos x="467867" y="199643"/>
              </a:cxn>
              <a:cxn ang="0">
                <a:pos x="461687" y="245412"/>
              </a:cxn>
              <a:cxn ang="0">
                <a:pos x="444083" y="287431"/>
              </a:cxn>
              <a:cxn ang="0">
                <a:pos x="416462" y="324500"/>
              </a:cxn>
              <a:cxn ang="0">
                <a:pos x="380231" y="355420"/>
              </a:cxn>
              <a:cxn ang="0">
                <a:pos x="336795" y="378991"/>
              </a:cxn>
              <a:cxn ang="0">
                <a:pos x="287560" y="394013"/>
              </a:cxn>
              <a:cxn ang="0">
                <a:pos x="233933" y="399287"/>
              </a:cxn>
              <a:cxn ang="0">
                <a:pos x="180307" y="394013"/>
              </a:cxn>
              <a:cxn ang="0">
                <a:pos x="131072" y="378991"/>
              </a:cxn>
              <a:cxn ang="0">
                <a:pos x="87636" y="355420"/>
              </a:cxn>
              <a:cxn ang="0">
                <a:pos x="51405" y="324500"/>
              </a:cxn>
              <a:cxn ang="0">
                <a:pos x="23784" y="287431"/>
              </a:cxn>
              <a:cxn ang="0">
                <a:pos x="6180" y="245412"/>
              </a:cxn>
              <a:cxn ang="0">
                <a:pos x="0" y="199643"/>
              </a:cxn>
            </a:cxnLst>
            <a:rect l="0" t="0" r="r" b="b"/>
            <a:pathLst>
              <a:path w="467995" h="399414">
                <a:moveTo>
                  <a:pt x="0" y="199643"/>
                </a:moveTo>
                <a:lnTo>
                  <a:pt x="6180" y="153875"/>
                </a:lnTo>
                <a:lnTo>
                  <a:pt x="23784" y="111856"/>
                </a:lnTo>
                <a:lnTo>
                  <a:pt x="51405" y="74787"/>
                </a:lnTo>
                <a:lnTo>
                  <a:pt x="87636" y="43867"/>
                </a:lnTo>
                <a:lnTo>
                  <a:pt x="131072" y="20296"/>
                </a:lnTo>
                <a:lnTo>
                  <a:pt x="180307" y="5274"/>
                </a:lnTo>
                <a:lnTo>
                  <a:pt x="233933" y="0"/>
                </a:lnTo>
                <a:lnTo>
                  <a:pt x="287560" y="5274"/>
                </a:lnTo>
                <a:lnTo>
                  <a:pt x="336795" y="20296"/>
                </a:lnTo>
                <a:lnTo>
                  <a:pt x="380231" y="43867"/>
                </a:lnTo>
                <a:lnTo>
                  <a:pt x="416462" y="74787"/>
                </a:lnTo>
                <a:lnTo>
                  <a:pt x="444083" y="111856"/>
                </a:lnTo>
                <a:lnTo>
                  <a:pt x="461687" y="153875"/>
                </a:lnTo>
                <a:lnTo>
                  <a:pt x="467867" y="199643"/>
                </a:lnTo>
                <a:lnTo>
                  <a:pt x="461687" y="245412"/>
                </a:lnTo>
                <a:lnTo>
                  <a:pt x="444083" y="287431"/>
                </a:lnTo>
                <a:lnTo>
                  <a:pt x="416462" y="324500"/>
                </a:lnTo>
                <a:lnTo>
                  <a:pt x="380231" y="355420"/>
                </a:lnTo>
                <a:lnTo>
                  <a:pt x="336795" y="378991"/>
                </a:lnTo>
                <a:lnTo>
                  <a:pt x="287560" y="394013"/>
                </a:lnTo>
                <a:lnTo>
                  <a:pt x="233933" y="399287"/>
                </a:lnTo>
                <a:lnTo>
                  <a:pt x="180307" y="394013"/>
                </a:lnTo>
                <a:lnTo>
                  <a:pt x="131072" y="378991"/>
                </a:lnTo>
                <a:lnTo>
                  <a:pt x="87636" y="355420"/>
                </a:lnTo>
                <a:lnTo>
                  <a:pt x="51405" y="324500"/>
                </a:lnTo>
                <a:lnTo>
                  <a:pt x="23784" y="287431"/>
                </a:lnTo>
                <a:lnTo>
                  <a:pt x="6180" y="245412"/>
                </a:lnTo>
                <a:lnTo>
                  <a:pt x="0" y="1996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07" name="object 36"/>
          <p:cNvSpPr>
            <a:spLocks/>
          </p:cNvSpPr>
          <p:nvPr/>
        </p:nvSpPr>
        <p:spPr bwMode="auto">
          <a:xfrm>
            <a:off x="6607175" y="3933825"/>
            <a:ext cx="469900" cy="398463"/>
          </a:xfrm>
          <a:custGeom>
            <a:avLst/>
            <a:gdLst/>
            <a:ahLst/>
            <a:cxnLst>
              <a:cxn ang="0">
                <a:pos x="234695" y="0"/>
              </a:cxn>
              <a:cxn ang="0">
                <a:pos x="180867" y="5274"/>
              </a:cxn>
              <a:cxn ang="0">
                <a:pos x="131461" y="20296"/>
              </a:cxn>
              <a:cxn ang="0">
                <a:pos x="87885" y="43867"/>
              </a:cxn>
              <a:cxn ang="0">
                <a:pos x="51544" y="74787"/>
              </a:cxn>
              <a:cxn ang="0">
                <a:pos x="23846" y="111856"/>
              </a:cxn>
              <a:cxn ang="0">
                <a:pos x="6195" y="153875"/>
              </a:cxn>
              <a:cxn ang="0">
                <a:pos x="0" y="199643"/>
              </a:cxn>
              <a:cxn ang="0">
                <a:pos x="6195" y="245412"/>
              </a:cxn>
              <a:cxn ang="0">
                <a:pos x="23846" y="287431"/>
              </a:cxn>
              <a:cxn ang="0">
                <a:pos x="51544" y="324500"/>
              </a:cxn>
              <a:cxn ang="0">
                <a:pos x="87885" y="355420"/>
              </a:cxn>
              <a:cxn ang="0">
                <a:pos x="131461" y="378991"/>
              </a:cxn>
              <a:cxn ang="0">
                <a:pos x="180867" y="394013"/>
              </a:cxn>
              <a:cxn ang="0">
                <a:pos x="234695" y="399287"/>
              </a:cxn>
              <a:cxn ang="0">
                <a:pos x="288524" y="394013"/>
              </a:cxn>
              <a:cxn ang="0">
                <a:pos x="337930" y="378991"/>
              </a:cxn>
              <a:cxn ang="0">
                <a:pos x="381506" y="355420"/>
              </a:cxn>
              <a:cxn ang="0">
                <a:pos x="417847" y="324500"/>
              </a:cxn>
              <a:cxn ang="0">
                <a:pos x="445545" y="287431"/>
              </a:cxn>
              <a:cxn ang="0">
                <a:pos x="463196" y="245412"/>
              </a:cxn>
              <a:cxn ang="0">
                <a:pos x="469391" y="199643"/>
              </a:cxn>
              <a:cxn ang="0">
                <a:pos x="463196" y="153875"/>
              </a:cxn>
              <a:cxn ang="0">
                <a:pos x="445545" y="111856"/>
              </a:cxn>
              <a:cxn ang="0">
                <a:pos x="417847" y="74787"/>
              </a:cxn>
              <a:cxn ang="0">
                <a:pos x="381506" y="43867"/>
              </a:cxn>
              <a:cxn ang="0">
                <a:pos x="337930" y="20296"/>
              </a:cxn>
              <a:cxn ang="0">
                <a:pos x="288524" y="5274"/>
              </a:cxn>
              <a:cxn ang="0">
                <a:pos x="234695" y="0"/>
              </a:cxn>
            </a:cxnLst>
            <a:rect l="0" t="0" r="r" b="b"/>
            <a:pathLst>
              <a:path w="469900" h="399414">
                <a:moveTo>
                  <a:pt x="234695" y="0"/>
                </a:moveTo>
                <a:lnTo>
                  <a:pt x="180867" y="5274"/>
                </a:lnTo>
                <a:lnTo>
                  <a:pt x="131461" y="20296"/>
                </a:lnTo>
                <a:lnTo>
                  <a:pt x="87885" y="43867"/>
                </a:lnTo>
                <a:lnTo>
                  <a:pt x="51544" y="74787"/>
                </a:lnTo>
                <a:lnTo>
                  <a:pt x="23846" y="111856"/>
                </a:lnTo>
                <a:lnTo>
                  <a:pt x="6195" y="153875"/>
                </a:lnTo>
                <a:lnTo>
                  <a:pt x="0" y="199643"/>
                </a:lnTo>
                <a:lnTo>
                  <a:pt x="6195" y="245412"/>
                </a:lnTo>
                <a:lnTo>
                  <a:pt x="23846" y="287431"/>
                </a:lnTo>
                <a:lnTo>
                  <a:pt x="51544" y="324500"/>
                </a:lnTo>
                <a:lnTo>
                  <a:pt x="87885" y="355420"/>
                </a:lnTo>
                <a:lnTo>
                  <a:pt x="131461" y="378991"/>
                </a:lnTo>
                <a:lnTo>
                  <a:pt x="180867" y="394013"/>
                </a:lnTo>
                <a:lnTo>
                  <a:pt x="234695" y="399287"/>
                </a:lnTo>
                <a:lnTo>
                  <a:pt x="288524" y="394013"/>
                </a:lnTo>
                <a:lnTo>
                  <a:pt x="337930" y="378991"/>
                </a:lnTo>
                <a:lnTo>
                  <a:pt x="381506" y="355420"/>
                </a:lnTo>
                <a:lnTo>
                  <a:pt x="417847" y="324500"/>
                </a:lnTo>
                <a:lnTo>
                  <a:pt x="445545" y="287431"/>
                </a:lnTo>
                <a:lnTo>
                  <a:pt x="463196" y="245412"/>
                </a:lnTo>
                <a:lnTo>
                  <a:pt x="469391" y="199643"/>
                </a:lnTo>
                <a:lnTo>
                  <a:pt x="463196" y="153875"/>
                </a:lnTo>
                <a:lnTo>
                  <a:pt x="445545" y="111856"/>
                </a:lnTo>
                <a:lnTo>
                  <a:pt x="417847" y="74787"/>
                </a:lnTo>
                <a:lnTo>
                  <a:pt x="381506" y="43867"/>
                </a:lnTo>
                <a:lnTo>
                  <a:pt x="337930" y="20296"/>
                </a:lnTo>
                <a:lnTo>
                  <a:pt x="288524" y="5274"/>
                </a:lnTo>
                <a:lnTo>
                  <a:pt x="23469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08" name="object 37"/>
          <p:cNvSpPr>
            <a:spLocks/>
          </p:cNvSpPr>
          <p:nvPr/>
        </p:nvSpPr>
        <p:spPr bwMode="auto">
          <a:xfrm>
            <a:off x="6607175" y="3933825"/>
            <a:ext cx="469900" cy="398463"/>
          </a:xfrm>
          <a:custGeom>
            <a:avLst/>
            <a:gdLst/>
            <a:ahLst/>
            <a:cxnLst>
              <a:cxn ang="0">
                <a:pos x="0" y="199643"/>
              </a:cxn>
              <a:cxn ang="0">
                <a:pos x="6195" y="153875"/>
              </a:cxn>
              <a:cxn ang="0">
                <a:pos x="23846" y="111856"/>
              </a:cxn>
              <a:cxn ang="0">
                <a:pos x="51544" y="74787"/>
              </a:cxn>
              <a:cxn ang="0">
                <a:pos x="87885" y="43867"/>
              </a:cxn>
              <a:cxn ang="0">
                <a:pos x="131461" y="20296"/>
              </a:cxn>
              <a:cxn ang="0">
                <a:pos x="180867" y="5274"/>
              </a:cxn>
              <a:cxn ang="0">
                <a:pos x="234695" y="0"/>
              </a:cxn>
              <a:cxn ang="0">
                <a:pos x="288524" y="5274"/>
              </a:cxn>
              <a:cxn ang="0">
                <a:pos x="337930" y="20296"/>
              </a:cxn>
              <a:cxn ang="0">
                <a:pos x="381506" y="43867"/>
              </a:cxn>
              <a:cxn ang="0">
                <a:pos x="417847" y="74787"/>
              </a:cxn>
              <a:cxn ang="0">
                <a:pos x="445545" y="111856"/>
              </a:cxn>
              <a:cxn ang="0">
                <a:pos x="463196" y="153875"/>
              </a:cxn>
              <a:cxn ang="0">
                <a:pos x="469391" y="199643"/>
              </a:cxn>
              <a:cxn ang="0">
                <a:pos x="463196" y="245412"/>
              </a:cxn>
              <a:cxn ang="0">
                <a:pos x="445545" y="287431"/>
              </a:cxn>
              <a:cxn ang="0">
                <a:pos x="417847" y="324500"/>
              </a:cxn>
              <a:cxn ang="0">
                <a:pos x="381506" y="355420"/>
              </a:cxn>
              <a:cxn ang="0">
                <a:pos x="337930" y="378991"/>
              </a:cxn>
              <a:cxn ang="0">
                <a:pos x="288524" y="394013"/>
              </a:cxn>
              <a:cxn ang="0">
                <a:pos x="234695" y="399287"/>
              </a:cxn>
              <a:cxn ang="0">
                <a:pos x="180867" y="394013"/>
              </a:cxn>
              <a:cxn ang="0">
                <a:pos x="131461" y="378991"/>
              </a:cxn>
              <a:cxn ang="0">
                <a:pos x="87885" y="355420"/>
              </a:cxn>
              <a:cxn ang="0">
                <a:pos x="51544" y="324500"/>
              </a:cxn>
              <a:cxn ang="0">
                <a:pos x="23846" y="287431"/>
              </a:cxn>
              <a:cxn ang="0">
                <a:pos x="6195" y="245412"/>
              </a:cxn>
              <a:cxn ang="0">
                <a:pos x="0" y="199643"/>
              </a:cxn>
            </a:cxnLst>
            <a:rect l="0" t="0" r="r" b="b"/>
            <a:pathLst>
              <a:path w="469900" h="399414">
                <a:moveTo>
                  <a:pt x="0" y="199643"/>
                </a:moveTo>
                <a:lnTo>
                  <a:pt x="6195" y="153875"/>
                </a:lnTo>
                <a:lnTo>
                  <a:pt x="23846" y="111856"/>
                </a:lnTo>
                <a:lnTo>
                  <a:pt x="51544" y="74787"/>
                </a:lnTo>
                <a:lnTo>
                  <a:pt x="87885" y="43867"/>
                </a:lnTo>
                <a:lnTo>
                  <a:pt x="131461" y="20296"/>
                </a:lnTo>
                <a:lnTo>
                  <a:pt x="180867" y="5274"/>
                </a:lnTo>
                <a:lnTo>
                  <a:pt x="234695" y="0"/>
                </a:lnTo>
                <a:lnTo>
                  <a:pt x="288524" y="5274"/>
                </a:lnTo>
                <a:lnTo>
                  <a:pt x="337930" y="20296"/>
                </a:lnTo>
                <a:lnTo>
                  <a:pt x="381506" y="43867"/>
                </a:lnTo>
                <a:lnTo>
                  <a:pt x="417847" y="74787"/>
                </a:lnTo>
                <a:lnTo>
                  <a:pt x="445545" y="111856"/>
                </a:lnTo>
                <a:lnTo>
                  <a:pt x="463196" y="153875"/>
                </a:lnTo>
                <a:lnTo>
                  <a:pt x="469391" y="199643"/>
                </a:lnTo>
                <a:lnTo>
                  <a:pt x="463196" y="245412"/>
                </a:lnTo>
                <a:lnTo>
                  <a:pt x="445545" y="287431"/>
                </a:lnTo>
                <a:lnTo>
                  <a:pt x="417847" y="324500"/>
                </a:lnTo>
                <a:lnTo>
                  <a:pt x="381506" y="355420"/>
                </a:lnTo>
                <a:lnTo>
                  <a:pt x="337930" y="378991"/>
                </a:lnTo>
                <a:lnTo>
                  <a:pt x="288524" y="394013"/>
                </a:lnTo>
                <a:lnTo>
                  <a:pt x="234695" y="399287"/>
                </a:lnTo>
                <a:lnTo>
                  <a:pt x="180867" y="394013"/>
                </a:lnTo>
                <a:lnTo>
                  <a:pt x="131461" y="378991"/>
                </a:lnTo>
                <a:lnTo>
                  <a:pt x="87885" y="355420"/>
                </a:lnTo>
                <a:lnTo>
                  <a:pt x="51544" y="324500"/>
                </a:lnTo>
                <a:lnTo>
                  <a:pt x="23846" y="287431"/>
                </a:lnTo>
                <a:lnTo>
                  <a:pt x="6195" y="245412"/>
                </a:lnTo>
                <a:lnTo>
                  <a:pt x="0" y="1996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09" name="object 38"/>
          <p:cNvSpPr txBox="1">
            <a:spLocks noChangeArrowheads="1"/>
          </p:cNvSpPr>
          <p:nvPr/>
        </p:nvSpPr>
        <p:spPr bwMode="auto">
          <a:xfrm>
            <a:off x="6696075" y="3997325"/>
            <a:ext cx="2921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R5</a:t>
            </a:r>
          </a:p>
        </p:txBody>
      </p:sp>
      <p:sp>
        <p:nvSpPr>
          <p:cNvPr id="79910" name="object 39"/>
          <p:cNvSpPr>
            <a:spLocks/>
          </p:cNvSpPr>
          <p:nvPr/>
        </p:nvSpPr>
        <p:spPr bwMode="auto">
          <a:xfrm>
            <a:off x="7308850" y="4616450"/>
            <a:ext cx="468313" cy="398463"/>
          </a:xfrm>
          <a:custGeom>
            <a:avLst/>
            <a:gdLst/>
            <a:ahLst/>
            <a:cxnLst>
              <a:cxn ang="0">
                <a:pos x="233934" y="0"/>
              </a:cxn>
              <a:cxn ang="0">
                <a:pos x="180307" y="5251"/>
              </a:cxn>
              <a:cxn ang="0">
                <a:pos x="131072" y="20211"/>
              </a:cxn>
              <a:cxn ang="0">
                <a:pos x="87636" y="43687"/>
              </a:cxn>
              <a:cxn ang="0">
                <a:pos x="51405" y="74484"/>
              </a:cxn>
              <a:cxn ang="0">
                <a:pos x="23784" y="111411"/>
              </a:cxn>
              <a:cxn ang="0">
                <a:pos x="6180" y="153275"/>
              </a:cxn>
              <a:cxn ang="0">
                <a:pos x="0" y="198881"/>
              </a:cxn>
              <a:cxn ang="0">
                <a:pos x="6180" y="244488"/>
              </a:cxn>
              <a:cxn ang="0">
                <a:pos x="23784" y="286352"/>
              </a:cxn>
              <a:cxn ang="0">
                <a:pos x="51405" y="323279"/>
              </a:cxn>
              <a:cxn ang="0">
                <a:pos x="87636" y="354076"/>
              </a:cxn>
              <a:cxn ang="0">
                <a:pos x="131072" y="377552"/>
              </a:cxn>
              <a:cxn ang="0">
                <a:pos x="180307" y="392512"/>
              </a:cxn>
              <a:cxn ang="0">
                <a:pos x="233934" y="397763"/>
              </a:cxn>
              <a:cxn ang="0">
                <a:pos x="287560" y="392512"/>
              </a:cxn>
              <a:cxn ang="0">
                <a:pos x="336795" y="377552"/>
              </a:cxn>
              <a:cxn ang="0">
                <a:pos x="380231" y="354076"/>
              </a:cxn>
              <a:cxn ang="0">
                <a:pos x="416462" y="323279"/>
              </a:cxn>
              <a:cxn ang="0">
                <a:pos x="444083" y="286352"/>
              </a:cxn>
              <a:cxn ang="0">
                <a:pos x="461687" y="244488"/>
              </a:cxn>
              <a:cxn ang="0">
                <a:pos x="467868" y="198881"/>
              </a:cxn>
              <a:cxn ang="0">
                <a:pos x="461687" y="153275"/>
              </a:cxn>
              <a:cxn ang="0">
                <a:pos x="444083" y="111411"/>
              </a:cxn>
              <a:cxn ang="0">
                <a:pos x="416462" y="74484"/>
              </a:cxn>
              <a:cxn ang="0">
                <a:pos x="380231" y="43687"/>
              </a:cxn>
              <a:cxn ang="0">
                <a:pos x="336795" y="20211"/>
              </a:cxn>
              <a:cxn ang="0">
                <a:pos x="287560" y="5251"/>
              </a:cxn>
              <a:cxn ang="0">
                <a:pos x="233934" y="0"/>
              </a:cxn>
            </a:cxnLst>
            <a:rect l="0" t="0" r="r" b="b"/>
            <a:pathLst>
              <a:path w="467995" h="398145">
                <a:moveTo>
                  <a:pt x="233934" y="0"/>
                </a:moveTo>
                <a:lnTo>
                  <a:pt x="180307" y="5251"/>
                </a:lnTo>
                <a:lnTo>
                  <a:pt x="131072" y="20211"/>
                </a:lnTo>
                <a:lnTo>
                  <a:pt x="87636" y="43687"/>
                </a:lnTo>
                <a:lnTo>
                  <a:pt x="51405" y="74484"/>
                </a:lnTo>
                <a:lnTo>
                  <a:pt x="23784" y="111411"/>
                </a:lnTo>
                <a:lnTo>
                  <a:pt x="6180" y="153275"/>
                </a:lnTo>
                <a:lnTo>
                  <a:pt x="0" y="198881"/>
                </a:lnTo>
                <a:lnTo>
                  <a:pt x="6180" y="244488"/>
                </a:lnTo>
                <a:lnTo>
                  <a:pt x="23784" y="286352"/>
                </a:lnTo>
                <a:lnTo>
                  <a:pt x="51405" y="323279"/>
                </a:lnTo>
                <a:lnTo>
                  <a:pt x="87636" y="354076"/>
                </a:lnTo>
                <a:lnTo>
                  <a:pt x="131072" y="377552"/>
                </a:lnTo>
                <a:lnTo>
                  <a:pt x="180307" y="392512"/>
                </a:lnTo>
                <a:lnTo>
                  <a:pt x="233934" y="397763"/>
                </a:lnTo>
                <a:lnTo>
                  <a:pt x="287560" y="392512"/>
                </a:lnTo>
                <a:lnTo>
                  <a:pt x="336795" y="377552"/>
                </a:lnTo>
                <a:lnTo>
                  <a:pt x="380231" y="354076"/>
                </a:lnTo>
                <a:lnTo>
                  <a:pt x="416462" y="323279"/>
                </a:lnTo>
                <a:lnTo>
                  <a:pt x="444083" y="286352"/>
                </a:lnTo>
                <a:lnTo>
                  <a:pt x="461687" y="244488"/>
                </a:lnTo>
                <a:lnTo>
                  <a:pt x="467868" y="198881"/>
                </a:lnTo>
                <a:lnTo>
                  <a:pt x="461687" y="153275"/>
                </a:lnTo>
                <a:lnTo>
                  <a:pt x="444083" y="111411"/>
                </a:lnTo>
                <a:lnTo>
                  <a:pt x="416462" y="74484"/>
                </a:lnTo>
                <a:lnTo>
                  <a:pt x="380231" y="43687"/>
                </a:lnTo>
                <a:lnTo>
                  <a:pt x="336795" y="20211"/>
                </a:lnTo>
                <a:lnTo>
                  <a:pt x="287560" y="5251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11" name="object 40"/>
          <p:cNvSpPr>
            <a:spLocks/>
          </p:cNvSpPr>
          <p:nvPr/>
        </p:nvSpPr>
        <p:spPr bwMode="auto">
          <a:xfrm>
            <a:off x="7308850" y="4616450"/>
            <a:ext cx="468313" cy="398463"/>
          </a:xfrm>
          <a:custGeom>
            <a:avLst/>
            <a:gdLst/>
            <a:ahLst/>
            <a:cxnLst>
              <a:cxn ang="0">
                <a:pos x="0" y="198881"/>
              </a:cxn>
              <a:cxn ang="0">
                <a:pos x="6180" y="153275"/>
              </a:cxn>
              <a:cxn ang="0">
                <a:pos x="23784" y="111411"/>
              </a:cxn>
              <a:cxn ang="0">
                <a:pos x="51405" y="74484"/>
              </a:cxn>
              <a:cxn ang="0">
                <a:pos x="87636" y="43687"/>
              </a:cxn>
              <a:cxn ang="0">
                <a:pos x="131072" y="20211"/>
              </a:cxn>
              <a:cxn ang="0">
                <a:pos x="180307" y="5251"/>
              </a:cxn>
              <a:cxn ang="0">
                <a:pos x="233934" y="0"/>
              </a:cxn>
              <a:cxn ang="0">
                <a:pos x="287560" y="5251"/>
              </a:cxn>
              <a:cxn ang="0">
                <a:pos x="336795" y="20211"/>
              </a:cxn>
              <a:cxn ang="0">
                <a:pos x="380231" y="43687"/>
              </a:cxn>
              <a:cxn ang="0">
                <a:pos x="416462" y="74484"/>
              </a:cxn>
              <a:cxn ang="0">
                <a:pos x="444083" y="111411"/>
              </a:cxn>
              <a:cxn ang="0">
                <a:pos x="461687" y="153275"/>
              </a:cxn>
              <a:cxn ang="0">
                <a:pos x="467868" y="198881"/>
              </a:cxn>
              <a:cxn ang="0">
                <a:pos x="461687" y="244488"/>
              </a:cxn>
              <a:cxn ang="0">
                <a:pos x="444083" y="286352"/>
              </a:cxn>
              <a:cxn ang="0">
                <a:pos x="416462" y="323279"/>
              </a:cxn>
              <a:cxn ang="0">
                <a:pos x="380231" y="354076"/>
              </a:cxn>
              <a:cxn ang="0">
                <a:pos x="336795" y="377552"/>
              </a:cxn>
              <a:cxn ang="0">
                <a:pos x="287560" y="392512"/>
              </a:cxn>
              <a:cxn ang="0">
                <a:pos x="233934" y="397763"/>
              </a:cxn>
              <a:cxn ang="0">
                <a:pos x="180307" y="392512"/>
              </a:cxn>
              <a:cxn ang="0">
                <a:pos x="131072" y="377552"/>
              </a:cxn>
              <a:cxn ang="0">
                <a:pos x="87636" y="354076"/>
              </a:cxn>
              <a:cxn ang="0">
                <a:pos x="51405" y="323279"/>
              </a:cxn>
              <a:cxn ang="0">
                <a:pos x="23784" y="286352"/>
              </a:cxn>
              <a:cxn ang="0">
                <a:pos x="6180" y="244488"/>
              </a:cxn>
              <a:cxn ang="0">
                <a:pos x="0" y="198881"/>
              </a:cxn>
            </a:cxnLst>
            <a:rect l="0" t="0" r="r" b="b"/>
            <a:pathLst>
              <a:path w="467995" h="398145">
                <a:moveTo>
                  <a:pt x="0" y="198881"/>
                </a:moveTo>
                <a:lnTo>
                  <a:pt x="6180" y="153275"/>
                </a:lnTo>
                <a:lnTo>
                  <a:pt x="23784" y="111411"/>
                </a:lnTo>
                <a:lnTo>
                  <a:pt x="51405" y="74484"/>
                </a:lnTo>
                <a:lnTo>
                  <a:pt x="87636" y="43687"/>
                </a:lnTo>
                <a:lnTo>
                  <a:pt x="131072" y="20211"/>
                </a:lnTo>
                <a:lnTo>
                  <a:pt x="180307" y="5251"/>
                </a:lnTo>
                <a:lnTo>
                  <a:pt x="233934" y="0"/>
                </a:lnTo>
                <a:lnTo>
                  <a:pt x="287560" y="5251"/>
                </a:lnTo>
                <a:lnTo>
                  <a:pt x="336795" y="20211"/>
                </a:lnTo>
                <a:lnTo>
                  <a:pt x="380231" y="43687"/>
                </a:lnTo>
                <a:lnTo>
                  <a:pt x="416462" y="74484"/>
                </a:lnTo>
                <a:lnTo>
                  <a:pt x="444083" y="111411"/>
                </a:lnTo>
                <a:lnTo>
                  <a:pt x="461687" y="153275"/>
                </a:lnTo>
                <a:lnTo>
                  <a:pt x="467868" y="198881"/>
                </a:lnTo>
                <a:lnTo>
                  <a:pt x="461687" y="244488"/>
                </a:lnTo>
                <a:lnTo>
                  <a:pt x="444083" y="286352"/>
                </a:lnTo>
                <a:lnTo>
                  <a:pt x="416462" y="323279"/>
                </a:lnTo>
                <a:lnTo>
                  <a:pt x="380231" y="354076"/>
                </a:lnTo>
                <a:lnTo>
                  <a:pt x="336795" y="377552"/>
                </a:lnTo>
                <a:lnTo>
                  <a:pt x="287560" y="392512"/>
                </a:lnTo>
                <a:lnTo>
                  <a:pt x="233934" y="397763"/>
                </a:lnTo>
                <a:lnTo>
                  <a:pt x="180307" y="392512"/>
                </a:lnTo>
                <a:lnTo>
                  <a:pt x="131072" y="377552"/>
                </a:lnTo>
                <a:lnTo>
                  <a:pt x="87636" y="354076"/>
                </a:lnTo>
                <a:lnTo>
                  <a:pt x="51405" y="323279"/>
                </a:lnTo>
                <a:lnTo>
                  <a:pt x="23784" y="286352"/>
                </a:lnTo>
                <a:lnTo>
                  <a:pt x="6180" y="244488"/>
                </a:lnTo>
                <a:lnTo>
                  <a:pt x="0" y="1988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12" name="object 41"/>
          <p:cNvSpPr>
            <a:spLocks/>
          </p:cNvSpPr>
          <p:nvPr/>
        </p:nvSpPr>
        <p:spPr bwMode="auto">
          <a:xfrm>
            <a:off x="7951788" y="3933825"/>
            <a:ext cx="468312" cy="398463"/>
          </a:xfrm>
          <a:custGeom>
            <a:avLst/>
            <a:gdLst/>
            <a:ahLst/>
            <a:cxnLst>
              <a:cxn ang="0">
                <a:pos x="233934" y="0"/>
              </a:cxn>
              <a:cxn ang="0">
                <a:pos x="180307" y="5274"/>
              </a:cxn>
              <a:cxn ang="0">
                <a:pos x="131072" y="20296"/>
              </a:cxn>
              <a:cxn ang="0">
                <a:pos x="87636" y="43867"/>
              </a:cxn>
              <a:cxn ang="0">
                <a:pos x="51405" y="74787"/>
              </a:cxn>
              <a:cxn ang="0">
                <a:pos x="23784" y="111856"/>
              </a:cxn>
              <a:cxn ang="0">
                <a:pos x="6180" y="153875"/>
              </a:cxn>
              <a:cxn ang="0">
                <a:pos x="0" y="199643"/>
              </a:cxn>
              <a:cxn ang="0">
                <a:pos x="6180" y="245412"/>
              </a:cxn>
              <a:cxn ang="0">
                <a:pos x="23784" y="287431"/>
              </a:cxn>
              <a:cxn ang="0">
                <a:pos x="51405" y="324500"/>
              </a:cxn>
              <a:cxn ang="0">
                <a:pos x="87636" y="355420"/>
              </a:cxn>
              <a:cxn ang="0">
                <a:pos x="131072" y="378991"/>
              </a:cxn>
              <a:cxn ang="0">
                <a:pos x="180307" y="394013"/>
              </a:cxn>
              <a:cxn ang="0">
                <a:pos x="233934" y="399287"/>
              </a:cxn>
              <a:cxn ang="0">
                <a:pos x="287560" y="394013"/>
              </a:cxn>
              <a:cxn ang="0">
                <a:pos x="336795" y="378991"/>
              </a:cxn>
              <a:cxn ang="0">
                <a:pos x="380231" y="355420"/>
              </a:cxn>
              <a:cxn ang="0">
                <a:pos x="416462" y="324500"/>
              </a:cxn>
              <a:cxn ang="0">
                <a:pos x="444083" y="287431"/>
              </a:cxn>
              <a:cxn ang="0">
                <a:pos x="461687" y="245412"/>
              </a:cxn>
              <a:cxn ang="0">
                <a:pos x="467868" y="199643"/>
              </a:cxn>
              <a:cxn ang="0">
                <a:pos x="461687" y="153875"/>
              </a:cxn>
              <a:cxn ang="0">
                <a:pos x="444083" y="111856"/>
              </a:cxn>
              <a:cxn ang="0">
                <a:pos x="416462" y="74787"/>
              </a:cxn>
              <a:cxn ang="0">
                <a:pos x="380231" y="43867"/>
              </a:cxn>
              <a:cxn ang="0">
                <a:pos x="336795" y="20296"/>
              </a:cxn>
              <a:cxn ang="0">
                <a:pos x="287560" y="5274"/>
              </a:cxn>
              <a:cxn ang="0">
                <a:pos x="233934" y="0"/>
              </a:cxn>
            </a:cxnLst>
            <a:rect l="0" t="0" r="r" b="b"/>
            <a:pathLst>
              <a:path w="467995" h="399414">
                <a:moveTo>
                  <a:pt x="233934" y="0"/>
                </a:moveTo>
                <a:lnTo>
                  <a:pt x="180307" y="5274"/>
                </a:lnTo>
                <a:lnTo>
                  <a:pt x="131072" y="20296"/>
                </a:lnTo>
                <a:lnTo>
                  <a:pt x="87636" y="43867"/>
                </a:lnTo>
                <a:lnTo>
                  <a:pt x="51405" y="74787"/>
                </a:lnTo>
                <a:lnTo>
                  <a:pt x="23784" y="111856"/>
                </a:lnTo>
                <a:lnTo>
                  <a:pt x="6180" y="153875"/>
                </a:lnTo>
                <a:lnTo>
                  <a:pt x="0" y="199643"/>
                </a:lnTo>
                <a:lnTo>
                  <a:pt x="6180" y="245412"/>
                </a:lnTo>
                <a:lnTo>
                  <a:pt x="23784" y="287431"/>
                </a:lnTo>
                <a:lnTo>
                  <a:pt x="51405" y="324500"/>
                </a:lnTo>
                <a:lnTo>
                  <a:pt x="87636" y="355420"/>
                </a:lnTo>
                <a:lnTo>
                  <a:pt x="131072" y="378991"/>
                </a:lnTo>
                <a:lnTo>
                  <a:pt x="180307" y="394013"/>
                </a:lnTo>
                <a:lnTo>
                  <a:pt x="233934" y="399287"/>
                </a:lnTo>
                <a:lnTo>
                  <a:pt x="287560" y="394013"/>
                </a:lnTo>
                <a:lnTo>
                  <a:pt x="336795" y="378991"/>
                </a:lnTo>
                <a:lnTo>
                  <a:pt x="380231" y="355420"/>
                </a:lnTo>
                <a:lnTo>
                  <a:pt x="416462" y="324500"/>
                </a:lnTo>
                <a:lnTo>
                  <a:pt x="444083" y="287431"/>
                </a:lnTo>
                <a:lnTo>
                  <a:pt x="461687" y="245412"/>
                </a:lnTo>
                <a:lnTo>
                  <a:pt x="467868" y="199643"/>
                </a:lnTo>
                <a:lnTo>
                  <a:pt x="461687" y="153875"/>
                </a:lnTo>
                <a:lnTo>
                  <a:pt x="444083" y="111856"/>
                </a:lnTo>
                <a:lnTo>
                  <a:pt x="416462" y="74787"/>
                </a:lnTo>
                <a:lnTo>
                  <a:pt x="380231" y="43867"/>
                </a:lnTo>
                <a:lnTo>
                  <a:pt x="336795" y="20296"/>
                </a:lnTo>
                <a:lnTo>
                  <a:pt x="287560" y="5274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13" name="object 42"/>
          <p:cNvSpPr>
            <a:spLocks/>
          </p:cNvSpPr>
          <p:nvPr/>
        </p:nvSpPr>
        <p:spPr bwMode="auto">
          <a:xfrm>
            <a:off x="7951788" y="3933825"/>
            <a:ext cx="468312" cy="398463"/>
          </a:xfrm>
          <a:custGeom>
            <a:avLst/>
            <a:gdLst/>
            <a:ahLst/>
            <a:cxnLst>
              <a:cxn ang="0">
                <a:pos x="0" y="199643"/>
              </a:cxn>
              <a:cxn ang="0">
                <a:pos x="6180" y="153875"/>
              </a:cxn>
              <a:cxn ang="0">
                <a:pos x="23784" y="111856"/>
              </a:cxn>
              <a:cxn ang="0">
                <a:pos x="51405" y="74787"/>
              </a:cxn>
              <a:cxn ang="0">
                <a:pos x="87636" y="43867"/>
              </a:cxn>
              <a:cxn ang="0">
                <a:pos x="131072" y="20296"/>
              </a:cxn>
              <a:cxn ang="0">
                <a:pos x="180307" y="5274"/>
              </a:cxn>
              <a:cxn ang="0">
                <a:pos x="233934" y="0"/>
              </a:cxn>
              <a:cxn ang="0">
                <a:pos x="287560" y="5274"/>
              </a:cxn>
              <a:cxn ang="0">
                <a:pos x="336795" y="20296"/>
              </a:cxn>
              <a:cxn ang="0">
                <a:pos x="380231" y="43867"/>
              </a:cxn>
              <a:cxn ang="0">
                <a:pos x="416462" y="74787"/>
              </a:cxn>
              <a:cxn ang="0">
                <a:pos x="444083" y="111856"/>
              </a:cxn>
              <a:cxn ang="0">
                <a:pos x="461687" y="153875"/>
              </a:cxn>
              <a:cxn ang="0">
                <a:pos x="467868" y="199643"/>
              </a:cxn>
              <a:cxn ang="0">
                <a:pos x="461687" y="245412"/>
              </a:cxn>
              <a:cxn ang="0">
                <a:pos x="444083" y="287431"/>
              </a:cxn>
              <a:cxn ang="0">
                <a:pos x="416462" y="324500"/>
              </a:cxn>
              <a:cxn ang="0">
                <a:pos x="380231" y="355420"/>
              </a:cxn>
              <a:cxn ang="0">
                <a:pos x="336795" y="378991"/>
              </a:cxn>
              <a:cxn ang="0">
                <a:pos x="287560" y="394013"/>
              </a:cxn>
              <a:cxn ang="0">
                <a:pos x="233934" y="399287"/>
              </a:cxn>
              <a:cxn ang="0">
                <a:pos x="180307" y="394013"/>
              </a:cxn>
              <a:cxn ang="0">
                <a:pos x="131072" y="378991"/>
              </a:cxn>
              <a:cxn ang="0">
                <a:pos x="87636" y="355420"/>
              </a:cxn>
              <a:cxn ang="0">
                <a:pos x="51405" y="324500"/>
              </a:cxn>
              <a:cxn ang="0">
                <a:pos x="23784" y="287431"/>
              </a:cxn>
              <a:cxn ang="0">
                <a:pos x="6180" y="245412"/>
              </a:cxn>
              <a:cxn ang="0">
                <a:pos x="0" y="199643"/>
              </a:cxn>
            </a:cxnLst>
            <a:rect l="0" t="0" r="r" b="b"/>
            <a:pathLst>
              <a:path w="467995" h="399414">
                <a:moveTo>
                  <a:pt x="0" y="199643"/>
                </a:moveTo>
                <a:lnTo>
                  <a:pt x="6180" y="153875"/>
                </a:lnTo>
                <a:lnTo>
                  <a:pt x="23784" y="111856"/>
                </a:lnTo>
                <a:lnTo>
                  <a:pt x="51405" y="74787"/>
                </a:lnTo>
                <a:lnTo>
                  <a:pt x="87636" y="43867"/>
                </a:lnTo>
                <a:lnTo>
                  <a:pt x="131072" y="20296"/>
                </a:lnTo>
                <a:lnTo>
                  <a:pt x="180307" y="5274"/>
                </a:lnTo>
                <a:lnTo>
                  <a:pt x="233934" y="0"/>
                </a:lnTo>
                <a:lnTo>
                  <a:pt x="287560" y="5274"/>
                </a:lnTo>
                <a:lnTo>
                  <a:pt x="336795" y="20296"/>
                </a:lnTo>
                <a:lnTo>
                  <a:pt x="380231" y="43867"/>
                </a:lnTo>
                <a:lnTo>
                  <a:pt x="416462" y="74787"/>
                </a:lnTo>
                <a:lnTo>
                  <a:pt x="444083" y="111856"/>
                </a:lnTo>
                <a:lnTo>
                  <a:pt x="461687" y="153875"/>
                </a:lnTo>
                <a:lnTo>
                  <a:pt x="467868" y="199643"/>
                </a:lnTo>
                <a:lnTo>
                  <a:pt x="461687" y="245412"/>
                </a:lnTo>
                <a:lnTo>
                  <a:pt x="444083" y="287431"/>
                </a:lnTo>
                <a:lnTo>
                  <a:pt x="416462" y="324500"/>
                </a:lnTo>
                <a:lnTo>
                  <a:pt x="380231" y="355420"/>
                </a:lnTo>
                <a:lnTo>
                  <a:pt x="336795" y="378991"/>
                </a:lnTo>
                <a:lnTo>
                  <a:pt x="287560" y="394013"/>
                </a:lnTo>
                <a:lnTo>
                  <a:pt x="233934" y="399287"/>
                </a:lnTo>
                <a:lnTo>
                  <a:pt x="180307" y="394013"/>
                </a:lnTo>
                <a:lnTo>
                  <a:pt x="131072" y="378991"/>
                </a:lnTo>
                <a:lnTo>
                  <a:pt x="87636" y="355420"/>
                </a:lnTo>
                <a:lnTo>
                  <a:pt x="51405" y="324500"/>
                </a:lnTo>
                <a:lnTo>
                  <a:pt x="23784" y="287431"/>
                </a:lnTo>
                <a:lnTo>
                  <a:pt x="6180" y="245412"/>
                </a:lnTo>
                <a:lnTo>
                  <a:pt x="0" y="1996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8040688" y="3997325"/>
            <a:ext cx="2921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915" name="object 44"/>
          <p:cNvSpPr>
            <a:spLocks/>
          </p:cNvSpPr>
          <p:nvPr/>
        </p:nvSpPr>
        <p:spPr bwMode="auto">
          <a:xfrm>
            <a:off x="6362700" y="3308350"/>
            <a:ext cx="314325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2801" y="685800"/>
              </a:cxn>
            </a:cxnLst>
            <a:rect l="0" t="0" r="r" b="b"/>
            <a:pathLst>
              <a:path w="313054" h="685800">
                <a:moveTo>
                  <a:pt x="0" y="0"/>
                </a:moveTo>
                <a:lnTo>
                  <a:pt x="312801" y="6858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16" name="object 45"/>
          <p:cNvSpPr>
            <a:spLocks/>
          </p:cNvSpPr>
          <p:nvPr/>
        </p:nvSpPr>
        <p:spPr bwMode="auto">
          <a:xfrm>
            <a:off x="5672138" y="3309938"/>
            <a:ext cx="358775" cy="625475"/>
          </a:xfrm>
          <a:custGeom>
            <a:avLst/>
            <a:gdLst/>
            <a:ahLst/>
            <a:cxnLst>
              <a:cxn ang="0">
                <a:pos x="358775" y="0"/>
              </a:cxn>
              <a:cxn ang="0">
                <a:pos x="0" y="625475"/>
              </a:cxn>
            </a:cxnLst>
            <a:rect l="0" t="0" r="r" b="b"/>
            <a:pathLst>
              <a:path w="358775" h="625475">
                <a:moveTo>
                  <a:pt x="358775" y="0"/>
                </a:moveTo>
                <a:lnTo>
                  <a:pt x="0" y="6254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17" name="object 46"/>
          <p:cNvSpPr>
            <a:spLocks/>
          </p:cNvSpPr>
          <p:nvPr/>
        </p:nvSpPr>
        <p:spPr bwMode="auto">
          <a:xfrm>
            <a:off x="6842125" y="3308350"/>
            <a:ext cx="534988" cy="627063"/>
          </a:xfrm>
          <a:custGeom>
            <a:avLst/>
            <a:gdLst/>
            <a:ahLst/>
            <a:cxnLst>
              <a:cxn ang="0">
                <a:pos x="534924" y="0"/>
              </a:cxn>
              <a:cxn ang="0">
                <a:pos x="0" y="627126"/>
              </a:cxn>
            </a:cxnLst>
            <a:rect l="0" t="0" r="r" b="b"/>
            <a:pathLst>
              <a:path w="535304" h="627379">
                <a:moveTo>
                  <a:pt x="534924" y="0"/>
                </a:moveTo>
                <a:lnTo>
                  <a:pt x="0" y="62712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18" name="object 47"/>
          <p:cNvSpPr>
            <a:spLocks/>
          </p:cNvSpPr>
          <p:nvPr/>
        </p:nvSpPr>
        <p:spPr bwMode="auto">
          <a:xfrm>
            <a:off x="6842125" y="4333875"/>
            <a:ext cx="536575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6575" y="342899"/>
              </a:cxn>
            </a:cxnLst>
            <a:rect l="0" t="0" r="r" b="b"/>
            <a:pathLst>
              <a:path w="536575" h="342900">
                <a:moveTo>
                  <a:pt x="0" y="0"/>
                </a:moveTo>
                <a:lnTo>
                  <a:pt x="536575" y="342899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19" name="object 48"/>
          <p:cNvSpPr>
            <a:spLocks/>
          </p:cNvSpPr>
          <p:nvPr/>
        </p:nvSpPr>
        <p:spPr bwMode="auto">
          <a:xfrm>
            <a:off x="7708900" y="3308350"/>
            <a:ext cx="477838" cy="627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7900" y="627126"/>
              </a:cxn>
            </a:cxnLst>
            <a:rect l="0" t="0" r="r" b="b"/>
            <a:pathLst>
              <a:path w="478154" h="627379">
                <a:moveTo>
                  <a:pt x="0" y="0"/>
                </a:moveTo>
                <a:lnTo>
                  <a:pt x="477900" y="62712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" name="object 49"/>
          <p:cNvSpPr txBox="1"/>
          <p:nvPr/>
        </p:nvSpPr>
        <p:spPr>
          <a:xfrm>
            <a:off x="5524500" y="3697288"/>
            <a:ext cx="29210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68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921" name="object 50"/>
          <p:cNvSpPr txBox="1">
            <a:spLocks noChangeArrowheads="1"/>
          </p:cNvSpPr>
          <p:nvPr/>
        </p:nvSpPr>
        <p:spPr bwMode="auto">
          <a:xfrm>
            <a:off x="7146925" y="2900363"/>
            <a:ext cx="1222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9</a:t>
            </a:r>
          </a:p>
        </p:txBody>
      </p:sp>
      <p:sp>
        <p:nvSpPr>
          <p:cNvPr id="79922" name="object 51"/>
          <p:cNvSpPr txBox="1">
            <a:spLocks noChangeArrowheads="1"/>
          </p:cNvSpPr>
          <p:nvPr/>
        </p:nvSpPr>
        <p:spPr bwMode="auto">
          <a:xfrm>
            <a:off x="6645275" y="36258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7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7315200" y="4379913"/>
            <a:ext cx="37465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  <a:p>
            <a:pPr marL="95885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924" name="object 53"/>
          <p:cNvSpPr txBox="1">
            <a:spLocks noChangeArrowheads="1"/>
          </p:cNvSpPr>
          <p:nvPr/>
        </p:nvSpPr>
        <p:spPr bwMode="auto">
          <a:xfrm>
            <a:off x="8194675" y="364172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79925" name="object 54"/>
          <p:cNvSpPr>
            <a:spLocks/>
          </p:cNvSpPr>
          <p:nvPr/>
        </p:nvSpPr>
        <p:spPr bwMode="auto">
          <a:xfrm>
            <a:off x="1619250" y="2924175"/>
            <a:ext cx="358775" cy="360363"/>
          </a:xfrm>
          <a:custGeom>
            <a:avLst/>
            <a:gdLst/>
            <a:ahLst/>
            <a:cxnLst>
              <a:cxn ang="0">
                <a:pos x="131453" y="6424"/>
              </a:cxn>
              <a:cxn ang="0">
                <a:pos x="52435" y="52673"/>
              </a:cxn>
              <a:cxn ang="0">
                <a:pos x="6394" y="132027"/>
              </a:cxn>
              <a:cxn ang="0">
                <a:pos x="6394" y="227636"/>
              </a:cxn>
              <a:cxn ang="0">
                <a:pos x="52435" y="306990"/>
              </a:cxn>
              <a:cxn ang="0">
                <a:pos x="131453" y="353239"/>
              </a:cxn>
              <a:cxn ang="0">
                <a:pos x="226686" y="353239"/>
              </a:cxn>
              <a:cxn ang="0">
                <a:pos x="295761" y="314706"/>
              </a:cxn>
              <a:cxn ang="0">
                <a:pos x="136615" y="307823"/>
              </a:cxn>
              <a:cxn ang="0">
                <a:pos x="70640" y="259457"/>
              </a:cxn>
              <a:cxn ang="0">
                <a:pos x="44704" y="179832"/>
              </a:cxn>
              <a:cxn ang="0">
                <a:pos x="51101" y="138779"/>
              </a:cxn>
              <a:cxn ang="0">
                <a:pos x="69595" y="101727"/>
              </a:cxn>
              <a:cxn ang="0">
                <a:pos x="101218" y="69850"/>
              </a:cxn>
              <a:cxn ang="0">
                <a:pos x="138191" y="51355"/>
              </a:cxn>
              <a:cxn ang="0">
                <a:pos x="179069" y="44958"/>
              </a:cxn>
              <a:cxn ang="0">
                <a:pos x="269465" y="24553"/>
              </a:cxn>
              <a:cxn ang="0">
                <a:pos x="179069" y="0"/>
              </a:cxn>
              <a:cxn ang="0">
                <a:pos x="69595" y="101727"/>
              </a:cxn>
              <a:cxn ang="0">
                <a:pos x="239095" y="300454"/>
              </a:cxn>
              <a:cxn ang="0">
                <a:pos x="199824" y="313082"/>
              </a:cxn>
              <a:cxn ang="0">
                <a:pos x="295761" y="314706"/>
              </a:cxn>
              <a:cxn ang="0">
                <a:pos x="333699" y="270594"/>
              </a:cxn>
              <a:cxn ang="0">
                <a:pos x="288544" y="257937"/>
              </a:cxn>
              <a:cxn ang="0">
                <a:pos x="295761" y="44958"/>
              </a:cxn>
              <a:cxn ang="0">
                <a:pos x="221511" y="51828"/>
              </a:cxn>
              <a:cxn ang="0">
                <a:pos x="287417" y="100151"/>
              </a:cxn>
              <a:cxn ang="0">
                <a:pos x="313308" y="179832"/>
              </a:cxn>
              <a:cxn ang="0">
                <a:pos x="306974" y="220884"/>
              </a:cxn>
              <a:cxn ang="0">
                <a:pos x="288544" y="257937"/>
              </a:cxn>
              <a:cxn ang="0">
                <a:pos x="351745" y="227636"/>
              </a:cxn>
              <a:cxn ang="0">
                <a:pos x="351745" y="132027"/>
              </a:cxn>
              <a:cxn ang="0">
                <a:pos x="305704" y="52673"/>
              </a:cxn>
            </a:cxnLst>
            <a:rect l="0" t="0" r="r" b="b"/>
            <a:pathLst>
              <a:path w="358139" h="360045">
                <a:moveTo>
                  <a:pt x="179069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2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69" y="359664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295761" y="314706"/>
                </a:lnTo>
                <a:lnTo>
                  <a:pt x="179069" y="314706"/>
                </a:lnTo>
                <a:lnTo>
                  <a:pt x="136615" y="307823"/>
                </a:lnTo>
                <a:lnTo>
                  <a:pt x="99732" y="288663"/>
                </a:lnTo>
                <a:lnTo>
                  <a:pt x="70640" y="259457"/>
                </a:lnTo>
                <a:lnTo>
                  <a:pt x="51557" y="222436"/>
                </a:lnTo>
                <a:lnTo>
                  <a:pt x="44704" y="179832"/>
                </a:lnTo>
                <a:lnTo>
                  <a:pt x="46325" y="158984"/>
                </a:lnTo>
                <a:lnTo>
                  <a:pt x="51101" y="138779"/>
                </a:lnTo>
                <a:lnTo>
                  <a:pt x="58902" y="119574"/>
                </a:lnTo>
                <a:lnTo>
                  <a:pt x="69595" y="101727"/>
                </a:lnTo>
                <a:lnTo>
                  <a:pt x="132966" y="101727"/>
                </a:lnTo>
                <a:lnTo>
                  <a:pt x="101218" y="69850"/>
                </a:lnTo>
                <a:lnTo>
                  <a:pt x="119044" y="59156"/>
                </a:lnTo>
                <a:lnTo>
                  <a:pt x="138191" y="51355"/>
                </a:lnTo>
                <a:lnTo>
                  <a:pt x="158315" y="46579"/>
                </a:lnTo>
                <a:lnTo>
                  <a:pt x="179069" y="44958"/>
                </a:lnTo>
                <a:lnTo>
                  <a:pt x="295761" y="44958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69" y="0"/>
                </a:lnTo>
                <a:close/>
              </a:path>
              <a:path w="358139" h="360045">
                <a:moveTo>
                  <a:pt x="132966" y="101727"/>
                </a:moveTo>
                <a:lnTo>
                  <a:pt x="69595" y="101727"/>
                </a:lnTo>
                <a:lnTo>
                  <a:pt x="256920" y="289687"/>
                </a:lnTo>
                <a:lnTo>
                  <a:pt x="239095" y="300454"/>
                </a:lnTo>
                <a:lnTo>
                  <a:pt x="219948" y="308292"/>
                </a:lnTo>
                <a:lnTo>
                  <a:pt x="199824" y="313082"/>
                </a:lnTo>
                <a:lnTo>
                  <a:pt x="179069" y="314706"/>
                </a:lnTo>
                <a:lnTo>
                  <a:pt x="295761" y="314706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39016" y="257937"/>
                </a:lnTo>
                <a:lnTo>
                  <a:pt x="288544" y="257937"/>
                </a:lnTo>
                <a:lnTo>
                  <a:pt x="132966" y="101727"/>
                </a:lnTo>
                <a:close/>
              </a:path>
              <a:path w="358139" h="360045">
                <a:moveTo>
                  <a:pt x="295761" y="44958"/>
                </a:moveTo>
                <a:lnTo>
                  <a:pt x="179069" y="44958"/>
                </a:lnTo>
                <a:lnTo>
                  <a:pt x="221511" y="51828"/>
                </a:lnTo>
                <a:lnTo>
                  <a:pt x="258362" y="70963"/>
                </a:lnTo>
                <a:lnTo>
                  <a:pt x="287417" y="100151"/>
                </a:lnTo>
                <a:lnTo>
                  <a:pt x="306468" y="137178"/>
                </a:lnTo>
                <a:lnTo>
                  <a:pt x="313308" y="179832"/>
                </a:lnTo>
                <a:lnTo>
                  <a:pt x="311707" y="200679"/>
                </a:lnTo>
                <a:lnTo>
                  <a:pt x="306974" y="220884"/>
                </a:lnTo>
                <a:lnTo>
                  <a:pt x="299217" y="240089"/>
                </a:lnTo>
                <a:lnTo>
                  <a:pt x="288544" y="257937"/>
                </a:lnTo>
                <a:lnTo>
                  <a:pt x="339016" y="257937"/>
                </a:lnTo>
                <a:lnTo>
                  <a:pt x="351745" y="227636"/>
                </a:lnTo>
                <a:lnTo>
                  <a:pt x="358139" y="179832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95761" y="4495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26" name="object 55"/>
          <p:cNvSpPr>
            <a:spLocks/>
          </p:cNvSpPr>
          <p:nvPr/>
        </p:nvSpPr>
        <p:spPr bwMode="auto">
          <a:xfrm>
            <a:off x="1619250" y="2924175"/>
            <a:ext cx="358775" cy="360363"/>
          </a:xfrm>
          <a:custGeom>
            <a:avLst/>
            <a:gdLst/>
            <a:ahLst/>
            <a:cxnLst>
              <a:cxn ang="0">
                <a:pos x="0" y="179832"/>
              </a:cxn>
              <a:cxn ang="0">
                <a:pos x="6394" y="132027"/>
              </a:cxn>
              <a:cxn ang="0">
                <a:pos x="24440" y="89069"/>
              </a:cxn>
              <a:cxn ang="0">
                <a:pos x="52435" y="52673"/>
              </a:cxn>
              <a:cxn ang="0">
                <a:pos x="88674" y="24553"/>
              </a:cxn>
              <a:cxn ang="0">
                <a:pos x="131453" y="6424"/>
              </a:cxn>
              <a:cxn ang="0">
                <a:pos x="179069" y="0"/>
              </a:cxn>
              <a:cxn ang="0">
                <a:pos x="226686" y="6424"/>
              </a:cxn>
              <a:cxn ang="0">
                <a:pos x="269465" y="24553"/>
              </a:cxn>
              <a:cxn ang="0">
                <a:pos x="305704" y="52673"/>
              </a:cxn>
              <a:cxn ang="0">
                <a:pos x="333699" y="89069"/>
              </a:cxn>
              <a:cxn ang="0">
                <a:pos x="351745" y="132027"/>
              </a:cxn>
              <a:cxn ang="0">
                <a:pos x="358139" y="179832"/>
              </a:cxn>
              <a:cxn ang="0">
                <a:pos x="351745" y="227636"/>
              </a:cxn>
              <a:cxn ang="0">
                <a:pos x="333699" y="270594"/>
              </a:cxn>
              <a:cxn ang="0">
                <a:pos x="305704" y="306990"/>
              </a:cxn>
              <a:cxn ang="0">
                <a:pos x="269465" y="335110"/>
              </a:cxn>
              <a:cxn ang="0">
                <a:pos x="226686" y="353239"/>
              </a:cxn>
              <a:cxn ang="0">
                <a:pos x="179069" y="359664"/>
              </a:cxn>
              <a:cxn ang="0">
                <a:pos x="131453" y="353239"/>
              </a:cxn>
              <a:cxn ang="0">
                <a:pos x="88674" y="335110"/>
              </a:cxn>
              <a:cxn ang="0">
                <a:pos x="52435" y="306990"/>
              </a:cxn>
              <a:cxn ang="0">
                <a:pos x="24440" y="270594"/>
              </a:cxn>
              <a:cxn ang="0">
                <a:pos x="6394" y="227636"/>
              </a:cxn>
              <a:cxn ang="0">
                <a:pos x="0" y="179832"/>
              </a:cxn>
            </a:cxnLst>
            <a:rect l="0" t="0" r="r" b="b"/>
            <a:pathLst>
              <a:path w="358139" h="360045">
                <a:moveTo>
                  <a:pt x="0" y="179832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69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2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69" y="359664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27" name="object 56"/>
          <p:cNvSpPr>
            <a:spLocks/>
          </p:cNvSpPr>
          <p:nvPr/>
        </p:nvSpPr>
        <p:spPr bwMode="auto">
          <a:xfrm>
            <a:off x="1720850" y="2970213"/>
            <a:ext cx="212725" cy="212725"/>
          </a:xfrm>
          <a:custGeom>
            <a:avLst/>
            <a:gdLst/>
            <a:ahLst/>
            <a:cxnLst>
              <a:cxn ang="0">
                <a:pos x="187325" y="212978"/>
              </a:cxn>
              <a:cxn ang="0">
                <a:pos x="197998" y="195131"/>
              </a:cxn>
              <a:cxn ang="0">
                <a:pos x="205755" y="175926"/>
              </a:cxn>
              <a:cxn ang="0">
                <a:pos x="210488" y="155721"/>
              </a:cxn>
              <a:cxn ang="0">
                <a:pos x="212089" y="134874"/>
              </a:cxn>
              <a:cxn ang="0">
                <a:pos x="205249" y="92220"/>
              </a:cxn>
              <a:cxn ang="0">
                <a:pos x="186198" y="55193"/>
              </a:cxn>
              <a:cxn ang="0">
                <a:pos x="157143" y="26005"/>
              </a:cxn>
              <a:cxn ang="0">
                <a:pos x="120292" y="6870"/>
              </a:cxn>
              <a:cxn ang="0">
                <a:pos x="77850" y="0"/>
              </a:cxn>
              <a:cxn ang="0">
                <a:pos x="57096" y="1621"/>
              </a:cxn>
              <a:cxn ang="0">
                <a:pos x="36972" y="6397"/>
              </a:cxn>
              <a:cxn ang="0">
                <a:pos x="17825" y="14198"/>
              </a:cxn>
              <a:cxn ang="0">
                <a:pos x="0" y="24891"/>
              </a:cxn>
              <a:cxn ang="0">
                <a:pos x="187325" y="212978"/>
              </a:cxn>
            </a:cxnLst>
            <a:rect l="0" t="0" r="r" b="b"/>
            <a:pathLst>
              <a:path w="212089" h="213360">
                <a:moveTo>
                  <a:pt x="187325" y="212978"/>
                </a:moveTo>
                <a:lnTo>
                  <a:pt x="197998" y="195131"/>
                </a:lnTo>
                <a:lnTo>
                  <a:pt x="205755" y="175926"/>
                </a:lnTo>
                <a:lnTo>
                  <a:pt x="210488" y="155721"/>
                </a:lnTo>
                <a:lnTo>
                  <a:pt x="212089" y="134874"/>
                </a:lnTo>
                <a:lnTo>
                  <a:pt x="205249" y="92220"/>
                </a:lnTo>
                <a:lnTo>
                  <a:pt x="186198" y="55193"/>
                </a:lnTo>
                <a:lnTo>
                  <a:pt x="157143" y="26005"/>
                </a:lnTo>
                <a:lnTo>
                  <a:pt x="120292" y="6870"/>
                </a:lnTo>
                <a:lnTo>
                  <a:pt x="77850" y="0"/>
                </a:lnTo>
                <a:lnTo>
                  <a:pt x="57096" y="1621"/>
                </a:lnTo>
                <a:lnTo>
                  <a:pt x="36972" y="6397"/>
                </a:lnTo>
                <a:lnTo>
                  <a:pt x="17825" y="14198"/>
                </a:lnTo>
                <a:lnTo>
                  <a:pt x="0" y="24891"/>
                </a:lnTo>
                <a:lnTo>
                  <a:pt x="187325" y="21297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28" name="object 57"/>
          <p:cNvSpPr>
            <a:spLocks/>
          </p:cNvSpPr>
          <p:nvPr/>
        </p:nvSpPr>
        <p:spPr bwMode="auto">
          <a:xfrm>
            <a:off x="1665288" y="3025775"/>
            <a:ext cx="212725" cy="214313"/>
          </a:xfrm>
          <a:custGeom>
            <a:avLst/>
            <a:gdLst/>
            <a:ahLst/>
            <a:cxnLst>
              <a:cxn ang="0">
                <a:pos x="24891" y="0"/>
              </a:cxn>
              <a:cxn ang="0">
                <a:pos x="14198" y="17847"/>
              </a:cxn>
              <a:cxn ang="0">
                <a:pos x="6397" y="37052"/>
              </a:cxn>
              <a:cxn ang="0">
                <a:pos x="1621" y="57257"/>
              </a:cxn>
              <a:cxn ang="0">
                <a:pos x="0" y="78104"/>
              </a:cxn>
              <a:cxn ang="0">
                <a:pos x="6853" y="120709"/>
              </a:cxn>
              <a:cxn ang="0">
                <a:pos x="25936" y="157730"/>
              </a:cxn>
              <a:cxn ang="0">
                <a:pos x="55028" y="186936"/>
              </a:cxn>
              <a:cxn ang="0">
                <a:pos x="91911" y="206096"/>
              </a:cxn>
              <a:cxn ang="0">
                <a:pos x="134365" y="212978"/>
              </a:cxn>
              <a:cxn ang="0">
                <a:pos x="155120" y="211355"/>
              </a:cxn>
              <a:cxn ang="0">
                <a:pos x="175244" y="206565"/>
              </a:cxn>
              <a:cxn ang="0">
                <a:pos x="194391" y="198727"/>
              </a:cxn>
              <a:cxn ang="0">
                <a:pos x="212216" y="187959"/>
              </a:cxn>
              <a:cxn ang="0">
                <a:pos x="24891" y="0"/>
              </a:cxn>
            </a:cxnLst>
            <a:rect l="0" t="0" r="r" b="b"/>
            <a:pathLst>
              <a:path w="212725" h="213360">
                <a:moveTo>
                  <a:pt x="24891" y="0"/>
                </a:moveTo>
                <a:lnTo>
                  <a:pt x="14198" y="17847"/>
                </a:lnTo>
                <a:lnTo>
                  <a:pt x="6397" y="37052"/>
                </a:lnTo>
                <a:lnTo>
                  <a:pt x="1621" y="57257"/>
                </a:lnTo>
                <a:lnTo>
                  <a:pt x="0" y="78104"/>
                </a:lnTo>
                <a:lnTo>
                  <a:pt x="6853" y="120709"/>
                </a:lnTo>
                <a:lnTo>
                  <a:pt x="25936" y="157730"/>
                </a:lnTo>
                <a:lnTo>
                  <a:pt x="55028" y="186936"/>
                </a:lnTo>
                <a:lnTo>
                  <a:pt x="91911" y="206096"/>
                </a:lnTo>
                <a:lnTo>
                  <a:pt x="134365" y="212978"/>
                </a:lnTo>
                <a:lnTo>
                  <a:pt x="155120" y="211355"/>
                </a:lnTo>
                <a:lnTo>
                  <a:pt x="175244" y="206565"/>
                </a:lnTo>
                <a:lnTo>
                  <a:pt x="194391" y="198727"/>
                </a:lnTo>
                <a:lnTo>
                  <a:pt x="212216" y="187959"/>
                </a:lnTo>
                <a:lnTo>
                  <a:pt x="24891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29" name="object 58"/>
          <p:cNvSpPr>
            <a:spLocks noChangeArrowheads="1"/>
          </p:cNvSpPr>
          <p:nvPr/>
        </p:nvSpPr>
        <p:spPr bwMode="auto">
          <a:xfrm>
            <a:off x="4067175" y="3500438"/>
            <a:ext cx="947738" cy="649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930" name="object 59"/>
          <p:cNvSpPr>
            <a:spLocks/>
          </p:cNvSpPr>
          <p:nvPr/>
        </p:nvSpPr>
        <p:spPr bwMode="auto">
          <a:xfrm>
            <a:off x="4067175" y="3500438"/>
            <a:ext cx="947738" cy="649287"/>
          </a:xfrm>
          <a:custGeom>
            <a:avLst/>
            <a:gdLst/>
            <a:ahLst/>
            <a:cxnLst>
              <a:cxn ang="0">
                <a:pos x="0" y="162306"/>
              </a:cxn>
              <a:cxn ang="0">
                <a:pos x="711073" y="162306"/>
              </a:cxn>
              <a:cxn ang="0">
                <a:pos x="711073" y="0"/>
              </a:cxn>
              <a:cxn ang="0">
                <a:pos x="947928" y="324612"/>
              </a:cxn>
              <a:cxn ang="0">
                <a:pos x="711073" y="649224"/>
              </a:cxn>
              <a:cxn ang="0">
                <a:pos x="711073" y="486918"/>
              </a:cxn>
              <a:cxn ang="0">
                <a:pos x="0" y="486918"/>
              </a:cxn>
              <a:cxn ang="0">
                <a:pos x="0" y="162306"/>
              </a:cxn>
            </a:cxnLst>
            <a:rect l="0" t="0" r="r" b="b"/>
            <a:pathLst>
              <a:path w="948054" h="649604">
                <a:moveTo>
                  <a:pt x="0" y="162306"/>
                </a:moveTo>
                <a:lnTo>
                  <a:pt x="711073" y="162306"/>
                </a:lnTo>
                <a:lnTo>
                  <a:pt x="711073" y="0"/>
                </a:lnTo>
                <a:lnTo>
                  <a:pt x="947928" y="324612"/>
                </a:lnTo>
                <a:lnTo>
                  <a:pt x="711073" y="649224"/>
                </a:lnTo>
                <a:lnTo>
                  <a:pt x="711073" y="486918"/>
                </a:lnTo>
                <a:lnTo>
                  <a:pt x="0" y="486918"/>
                </a:lnTo>
                <a:lnTo>
                  <a:pt x="0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931" name="object 6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EE0FB00-247B-40F3-BEF8-2FCF140DE16E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72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 Routing</a:t>
            </a:r>
            <a:r>
              <a:rPr spc="-135" dirty="0"/>
              <a:t> </a:t>
            </a:r>
            <a:r>
              <a:rPr spc="-5" dirty="0"/>
              <a:t>Protocol</a:t>
            </a:r>
          </a:p>
        </p:txBody>
      </p:sp>
      <p:sp>
        <p:nvSpPr>
          <p:cNvPr id="808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6C4AA28-59B1-46F2-91D9-789DFDD2F725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73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258050" cy="288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Link State Protocol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Link is connection between two routers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Routing table stores &gt; just its hop count: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cost, reliability, etc.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Allows OSPF routers to optimize routing  based on these variables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50768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Autonomous</a:t>
            </a:r>
            <a:r>
              <a:rPr spc="-105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System</a:t>
            </a:r>
          </a:p>
        </p:txBody>
      </p:sp>
      <p:sp>
        <p:nvSpPr>
          <p:cNvPr id="81922" name="object 3"/>
          <p:cNvSpPr>
            <a:spLocks noChangeArrowheads="1"/>
          </p:cNvSpPr>
          <p:nvPr/>
        </p:nvSpPr>
        <p:spPr bwMode="auto">
          <a:xfrm>
            <a:off x="762000" y="1703388"/>
            <a:ext cx="7486650" cy="4411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863868D-8039-4124-801F-203C3719FA23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74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OSPF-Autonomous</a:t>
            </a:r>
            <a:r>
              <a:rPr spc="-140" dirty="0"/>
              <a:t> </a:t>
            </a:r>
            <a:r>
              <a:rPr spc="-5" dirty="0"/>
              <a:t>System</a:t>
            </a:r>
          </a:p>
        </p:txBody>
      </p:sp>
      <p:sp>
        <p:nvSpPr>
          <p:cNvPr id="82946" name="object 3"/>
          <p:cNvSpPr>
            <a:spLocks/>
          </p:cNvSpPr>
          <p:nvPr/>
        </p:nvSpPr>
        <p:spPr bwMode="auto">
          <a:xfrm>
            <a:off x="4024313" y="2924175"/>
            <a:ext cx="557212" cy="77788"/>
          </a:xfrm>
          <a:custGeom>
            <a:avLst/>
            <a:gdLst/>
            <a:ahLst/>
            <a:cxnLst>
              <a:cxn ang="0">
                <a:pos x="533153" y="25653"/>
              </a:cxn>
              <a:cxn ang="0">
                <a:pos x="493014" y="25653"/>
              </a:cxn>
              <a:cxn ang="0">
                <a:pos x="493522" y="51562"/>
              </a:cxn>
              <a:cxn ang="0">
                <a:pos x="480525" y="51776"/>
              </a:cxn>
              <a:cxn ang="0">
                <a:pos x="480949" y="77724"/>
              </a:cxn>
              <a:cxn ang="0">
                <a:pos x="558038" y="37592"/>
              </a:cxn>
              <a:cxn ang="0">
                <a:pos x="533153" y="25653"/>
              </a:cxn>
              <a:cxn ang="0">
                <a:pos x="480101" y="25866"/>
              </a:cxn>
              <a:cxn ang="0">
                <a:pos x="0" y="33782"/>
              </a:cxn>
              <a:cxn ang="0">
                <a:pos x="508" y="59689"/>
              </a:cxn>
              <a:cxn ang="0">
                <a:pos x="480525" y="51776"/>
              </a:cxn>
              <a:cxn ang="0">
                <a:pos x="480101" y="25866"/>
              </a:cxn>
              <a:cxn ang="0">
                <a:pos x="493014" y="25653"/>
              </a:cxn>
              <a:cxn ang="0">
                <a:pos x="480101" y="25866"/>
              </a:cxn>
              <a:cxn ang="0">
                <a:pos x="480525" y="51776"/>
              </a:cxn>
              <a:cxn ang="0">
                <a:pos x="493522" y="51562"/>
              </a:cxn>
              <a:cxn ang="0">
                <a:pos x="493014" y="25653"/>
              </a:cxn>
              <a:cxn ang="0">
                <a:pos x="479679" y="0"/>
              </a:cxn>
              <a:cxn ang="0">
                <a:pos x="480101" y="25866"/>
              </a:cxn>
              <a:cxn ang="0">
                <a:pos x="493014" y="25653"/>
              </a:cxn>
              <a:cxn ang="0">
                <a:pos x="533153" y="25653"/>
              </a:cxn>
              <a:cxn ang="0">
                <a:pos x="479679" y="0"/>
              </a:cxn>
            </a:cxnLst>
            <a:rect l="0" t="0" r="r" b="b"/>
            <a:pathLst>
              <a:path w="558164" h="78105">
                <a:moveTo>
                  <a:pt x="533153" y="25653"/>
                </a:moveTo>
                <a:lnTo>
                  <a:pt x="493014" y="25653"/>
                </a:lnTo>
                <a:lnTo>
                  <a:pt x="493522" y="51562"/>
                </a:lnTo>
                <a:lnTo>
                  <a:pt x="480525" y="51776"/>
                </a:lnTo>
                <a:lnTo>
                  <a:pt x="480949" y="77724"/>
                </a:lnTo>
                <a:lnTo>
                  <a:pt x="558038" y="37592"/>
                </a:lnTo>
                <a:lnTo>
                  <a:pt x="533153" y="25653"/>
                </a:lnTo>
                <a:close/>
              </a:path>
              <a:path w="558164" h="78105">
                <a:moveTo>
                  <a:pt x="480101" y="25866"/>
                </a:moveTo>
                <a:lnTo>
                  <a:pt x="0" y="33782"/>
                </a:lnTo>
                <a:lnTo>
                  <a:pt x="508" y="59689"/>
                </a:lnTo>
                <a:lnTo>
                  <a:pt x="480525" y="51776"/>
                </a:lnTo>
                <a:lnTo>
                  <a:pt x="480101" y="25866"/>
                </a:lnTo>
                <a:close/>
              </a:path>
              <a:path w="558164" h="78105">
                <a:moveTo>
                  <a:pt x="493014" y="25653"/>
                </a:moveTo>
                <a:lnTo>
                  <a:pt x="480101" y="25866"/>
                </a:lnTo>
                <a:lnTo>
                  <a:pt x="480525" y="51776"/>
                </a:lnTo>
                <a:lnTo>
                  <a:pt x="493522" y="51562"/>
                </a:lnTo>
                <a:lnTo>
                  <a:pt x="493014" y="25653"/>
                </a:lnTo>
                <a:close/>
              </a:path>
              <a:path w="558164" h="78105">
                <a:moveTo>
                  <a:pt x="479679" y="0"/>
                </a:moveTo>
                <a:lnTo>
                  <a:pt x="480101" y="25866"/>
                </a:lnTo>
                <a:lnTo>
                  <a:pt x="493014" y="25653"/>
                </a:lnTo>
                <a:lnTo>
                  <a:pt x="533153" y="25653"/>
                </a:lnTo>
                <a:lnTo>
                  <a:pt x="4796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947" name="object 4"/>
          <p:cNvSpPr>
            <a:spLocks/>
          </p:cNvSpPr>
          <p:nvPr/>
        </p:nvSpPr>
        <p:spPr bwMode="auto">
          <a:xfrm>
            <a:off x="3706813" y="3209925"/>
            <a:ext cx="19764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75104" y="1524"/>
              </a:cxn>
            </a:cxnLst>
            <a:rect l="0" t="0" r="r" b="b"/>
            <a:pathLst>
              <a:path w="1975485" h="1905">
                <a:moveTo>
                  <a:pt x="0" y="0"/>
                </a:moveTo>
                <a:lnTo>
                  <a:pt x="1975104" y="1524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948" name="object 5"/>
          <p:cNvSpPr>
            <a:spLocks noChangeArrowheads="1"/>
          </p:cNvSpPr>
          <p:nvPr/>
        </p:nvSpPr>
        <p:spPr bwMode="auto">
          <a:xfrm>
            <a:off x="1716088" y="2833688"/>
            <a:ext cx="5832475" cy="25574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388" y="2327275"/>
            <a:ext cx="1314450" cy="385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Autonomous</a:t>
            </a:r>
            <a:r>
              <a:rPr sz="2400" spc="-6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1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3763" y="2395538"/>
            <a:ext cx="1314450" cy="385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Autonomous</a:t>
            </a:r>
            <a:r>
              <a:rPr sz="2400" spc="-6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2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500" y="5324475"/>
            <a:ext cx="1316038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Autonomous</a:t>
            </a:r>
            <a:r>
              <a:rPr sz="2400" spc="-6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3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82952" name="object 9"/>
          <p:cNvSpPr txBox="1">
            <a:spLocks noChangeArrowheads="1"/>
          </p:cNvSpPr>
          <p:nvPr/>
        </p:nvSpPr>
        <p:spPr bwMode="auto">
          <a:xfrm>
            <a:off x="3511550" y="2411413"/>
            <a:ext cx="5365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Cordia New" pitchFamily="34" charset="-34"/>
                <a:cs typeface="Cordia New" pitchFamily="34" charset="-34"/>
              </a:rPr>
              <a:t>OSPF</a:t>
            </a:r>
          </a:p>
        </p:txBody>
      </p:sp>
      <p:sp>
        <p:nvSpPr>
          <p:cNvPr id="82953" name="object 10"/>
          <p:cNvSpPr txBox="1">
            <a:spLocks noChangeArrowheads="1"/>
          </p:cNvSpPr>
          <p:nvPr/>
        </p:nvSpPr>
        <p:spPr bwMode="auto">
          <a:xfrm>
            <a:off x="2424113" y="3784600"/>
            <a:ext cx="53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Cordia New" pitchFamily="34" charset="-34"/>
                <a:cs typeface="Cordia New" pitchFamily="34" charset="-34"/>
              </a:rPr>
              <a:t>OSPF</a:t>
            </a:r>
          </a:p>
        </p:txBody>
      </p:sp>
      <p:sp>
        <p:nvSpPr>
          <p:cNvPr id="82954" name="object 11"/>
          <p:cNvSpPr>
            <a:spLocks/>
          </p:cNvSpPr>
          <p:nvPr/>
        </p:nvSpPr>
        <p:spPr bwMode="auto">
          <a:xfrm>
            <a:off x="4633913" y="2711450"/>
            <a:ext cx="328612" cy="334963"/>
          </a:xfrm>
          <a:custGeom>
            <a:avLst/>
            <a:gdLst/>
            <a:ahLst/>
            <a:cxnLst>
              <a:cxn ang="0">
                <a:pos x="0" y="166877"/>
              </a:cxn>
              <a:cxn ang="0">
                <a:pos x="5877" y="122502"/>
              </a:cxn>
              <a:cxn ang="0">
                <a:pos x="22464" y="82634"/>
              </a:cxn>
              <a:cxn ang="0">
                <a:pos x="48196" y="48863"/>
              </a:cxn>
              <a:cxn ang="0">
                <a:pos x="81505" y="22775"/>
              </a:cxn>
              <a:cxn ang="0">
                <a:pos x="120826" y="5958"/>
              </a:cxn>
              <a:cxn ang="0">
                <a:pos x="164591" y="0"/>
              </a:cxn>
              <a:cxn ang="0">
                <a:pos x="208357" y="5958"/>
              </a:cxn>
              <a:cxn ang="0">
                <a:pos x="247678" y="22775"/>
              </a:cxn>
              <a:cxn ang="0">
                <a:pos x="280987" y="48863"/>
              </a:cxn>
              <a:cxn ang="0">
                <a:pos x="306719" y="82634"/>
              </a:cxn>
              <a:cxn ang="0">
                <a:pos x="323306" y="122502"/>
              </a:cxn>
              <a:cxn ang="0">
                <a:pos x="329183" y="166877"/>
              </a:cxn>
              <a:cxn ang="0">
                <a:pos x="323306" y="211253"/>
              </a:cxn>
              <a:cxn ang="0">
                <a:pos x="306719" y="251121"/>
              </a:cxn>
              <a:cxn ang="0">
                <a:pos x="280987" y="284892"/>
              </a:cxn>
              <a:cxn ang="0">
                <a:pos x="247678" y="310980"/>
              </a:cxn>
              <a:cxn ang="0">
                <a:pos x="208357" y="327797"/>
              </a:cxn>
              <a:cxn ang="0">
                <a:pos x="164591" y="333755"/>
              </a:cxn>
              <a:cxn ang="0">
                <a:pos x="120826" y="327797"/>
              </a:cxn>
              <a:cxn ang="0">
                <a:pos x="81505" y="310980"/>
              </a:cxn>
              <a:cxn ang="0">
                <a:pos x="48196" y="284892"/>
              </a:cxn>
              <a:cxn ang="0">
                <a:pos x="22464" y="251121"/>
              </a:cxn>
              <a:cxn ang="0">
                <a:pos x="5877" y="211253"/>
              </a:cxn>
              <a:cxn ang="0">
                <a:pos x="0" y="166877"/>
              </a:cxn>
            </a:cxnLst>
            <a:rect l="0" t="0" r="r" b="b"/>
            <a:pathLst>
              <a:path w="329564" h="334010">
                <a:moveTo>
                  <a:pt x="0" y="166877"/>
                </a:moveTo>
                <a:lnTo>
                  <a:pt x="5877" y="122502"/>
                </a:lnTo>
                <a:lnTo>
                  <a:pt x="22464" y="82634"/>
                </a:lnTo>
                <a:lnTo>
                  <a:pt x="48196" y="48863"/>
                </a:lnTo>
                <a:lnTo>
                  <a:pt x="81505" y="22775"/>
                </a:lnTo>
                <a:lnTo>
                  <a:pt x="120826" y="5958"/>
                </a:lnTo>
                <a:lnTo>
                  <a:pt x="164591" y="0"/>
                </a:lnTo>
                <a:lnTo>
                  <a:pt x="208357" y="5958"/>
                </a:lnTo>
                <a:lnTo>
                  <a:pt x="247678" y="22775"/>
                </a:lnTo>
                <a:lnTo>
                  <a:pt x="280987" y="48863"/>
                </a:lnTo>
                <a:lnTo>
                  <a:pt x="306719" y="82634"/>
                </a:lnTo>
                <a:lnTo>
                  <a:pt x="323306" y="122502"/>
                </a:lnTo>
                <a:lnTo>
                  <a:pt x="329183" y="166877"/>
                </a:lnTo>
                <a:lnTo>
                  <a:pt x="323306" y="211253"/>
                </a:lnTo>
                <a:lnTo>
                  <a:pt x="306719" y="251121"/>
                </a:lnTo>
                <a:lnTo>
                  <a:pt x="280987" y="284892"/>
                </a:lnTo>
                <a:lnTo>
                  <a:pt x="247678" y="310980"/>
                </a:lnTo>
                <a:lnTo>
                  <a:pt x="208357" y="327797"/>
                </a:lnTo>
                <a:lnTo>
                  <a:pt x="164591" y="333755"/>
                </a:lnTo>
                <a:lnTo>
                  <a:pt x="120826" y="327797"/>
                </a:lnTo>
                <a:lnTo>
                  <a:pt x="81505" y="310980"/>
                </a:lnTo>
                <a:lnTo>
                  <a:pt x="48196" y="284892"/>
                </a:lnTo>
                <a:lnTo>
                  <a:pt x="22464" y="251121"/>
                </a:lnTo>
                <a:lnTo>
                  <a:pt x="5877" y="211253"/>
                </a:lnTo>
                <a:lnTo>
                  <a:pt x="0" y="166877"/>
                </a:lnTo>
                <a:close/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955" name="object 12"/>
          <p:cNvSpPr>
            <a:spLocks/>
          </p:cNvSpPr>
          <p:nvPr/>
        </p:nvSpPr>
        <p:spPr bwMode="auto">
          <a:xfrm>
            <a:off x="4656138" y="2770188"/>
            <a:ext cx="257175" cy="219075"/>
          </a:xfrm>
          <a:custGeom>
            <a:avLst/>
            <a:gdLst/>
            <a:ahLst/>
            <a:cxnLst>
              <a:cxn ang="0">
                <a:pos x="256031" y="0"/>
              </a:cxn>
              <a:cxn ang="0">
                <a:pos x="0" y="219455"/>
              </a:cxn>
            </a:cxnLst>
            <a:rect l="0" t="0" r="r" b="b"/>
            <a:pathLst>
              <a:path w="256539" h="219710">
                <a:moveTo>
                  <a:pt x="256031" y="0"/>
                </a:moveTo>
                <a:lnTo>
                  <a:pt x="0" y="219455"/>
                </a:lnTo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956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32563BDC-1DA2-45E4-9B3D-4109A5C8A176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75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100" dirty="0"/>
              <a:t> </a:t>
            </a:r>
            <a:r>
              <a:rPr dirty="0"/>
              <a:t>Area</a:t>
            </a:r>
          </a:p>
        </p:txBody>
      </p:sp>
      <p:sp>
        <p:nvSpPr>
          <p:cNvPr id="83970" name="object 3"/>
          <p:cNvSpPr>
            <a:spLocks noChangeArrowheads="1"/>
          </p:cNvSpPr>
          <p:nvPr/>
        </p:nvSpPr>
        <p:spPr bwMode="auto">
          <a:xfrm>
            <a:off x="2917825" y="2566988"/>
            <a:ext cx="3382963" cy="15859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971" name="object 4"/>
          <p:cNvSpPr>
            <a:spLocks/>
          </p:cNvSpPr>
          <p:nvPr/>
        </p:nvSpPr>
        <p:spPr bwMode="auto">
          <a:xfrm>
            <a:off x="2917825" y="2566988"/>
            <a:ext cx="3382963" cy="1585912"/>
          </a:xfrm>
          <a:custGeom>
            <a:avLst/>
            <a:gdLst/>
            <a:ahLst/>
            <a:cxnLst>
              <a:cxn ang="0">
                <a:pos x="0" y="1584960"/>
              </a:cxn>
              <a:cxn ang="0">
                <a:pos x="3383279" y="1584960"/>
              </a:cxn>
              <a:cxn ang="0">
                <a:pos x="3383279" y="0"/>
              </a:cxn>
              <a:cxn ang="0">
                <a:pos x="0" y="0"/>
              </a:cxn>
              <a:cxn ang="0">
                <a:pos x="0" y="1584960"/>
              </a:cxn>
            </a:cxnLst>
            <a:rect l="0" t="0" r="r" b="b"/>
            <a:pathLst>
              <a:path w="3383279" h="1584960">
                <a:moveTo>
                  <a:pt x="0" y="1584960"/>
                </a:moveTo>
                <a:lnTo>
                  <a:pt x="3383279" y="1584960"/>
                </a:lnTo>
                <a:lnTo>
                  <a:pt x="3383279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noFill/>
          <a:ln w="38099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972" name="object 5"/>
          <p:cNvSpPr txBox="1">
            <a:spLocks noChangeArrowheads="1"/>
          </p:cNvSpPr>
          <p:nvPr/>
        </p:nvSpPr>
        <p:spPr bwMode="auto">
          <a:xfrm>
            <a:off x="3208338" y="2039938"/>
            <a:ext cx="9985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Backbone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3973" name="object 6"/>
          <p:cNvSpPr>
            <a:spLocks noChangeArrowheads="1"/>
          </p:cNvSpPr>
          <p:nvPr/>
        </p:nvSpPr>
        <p:spPr bwMode="auto">
          <a:xfrm>
            <a:off x="1116013" y="2566988"/>
            <a:ext cx="1585912" cy="3170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974" name="object 7"/>
          <p:cNvSpPr>
            <a:spLocks/>
          </p:cNvSpPr>
          <p:nvPr/>
        </p:nvSpPr>
        <p:spPr bwMode="auto">
          <a:xfrm>
            <a:off x="1116013" y="2566988"/>
            <a:ext cx="1585912" cy="3170237"/>
          </a:xfrm>
          <a:custGeom>
            <a:avLst/>
            <a:gdLst/>
            <a:ahLst/>
            <a:cxnLst>
              <a:cxn ang="0">
                <a:pos x="0" y="3169920"/>
              </a:cxn>
              <a:cxn ang="0">
                <a:pos x="1584959" y="3169920"/>
              </a:cxn>
              <a:cxn ang="0">
                <a:pos x="1584959" y="0"/>
              </a:cxn>
              <a:cxn ang="0">
                <a:pos x="0" y="0"/>
              </a:cxn>
              <a:cxn ang="0">
                <a:pos x="0" y="3169920"/>
              </a:cxn>
            </a:cxnLst>
            <a:rect l="0" t="0" r="r" b="b"/>
            <a:pathLst>
              <a:path w="1584960" h="3169920">
                <a:moveTo>
                  <a:pt x="0" y="3169920"/>
                </a:moveTo>
                <a:lnTo>
                  <a:pt x="1584959" y="3169920"/>
                </a:lnTo>
                <a:lnTo>
                  <a:pt x="1584959" y="0"/>
                </a:lnTo>
                <a:lnTo>
                  <a:pt x="0" y="0"/>
                </a:lnTo>
                <a:lnTo>
                  <a:pt x="0" y="316992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089025" y="2111375"/>
            <a:ext cx="4826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tub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976" name="object 9"/>
          <p:cNvSpPr>
            <a:spLocks noChangeArrowheads="1"/>
          </p:cNvSpPr>
          <p:nvPr/>
        </p:nvSpPr>
        <p:spPr bwMode="auto">
          <a:xfrm>
            <a:off x="6443663" y="2566988"/>
            <a:ext cx="1585912" cy="3170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977" name="object 10"/>
          <p:cNvSpPr>
            <a:spLocks noChangeArrowheads="1"/>
          </p:cNvSpPr>
          <p:nvPr/>
        </p:nvSpPr>
        <p:spPr bwMode="auto">
          <a:xfrm>
            <a:off x="1068388" y="2197100"/>
            <a:ext cx="6964362" cy="3667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3575" y="2478088"/>
            <a:ext cx="695325" cy="369887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66040" fontAlgn="auto">
              <a:spcBef>
                <a:spcPts val="75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90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0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83979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377E1145-E768-4EC8-9A02-6730A9ECEE5C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76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6225" y="2463800"/>
            <a:ext cx="695325" cy="366713"/>
          </a:xfrm>
          <a:prstGeom prst="rect">
            <a:avLst/>
          </a:prstGeom>
        </p:spPr>
        <p:txBody>
          <a:bodyPr lIns="0" tIns="7620" rIns="0" bIns="0">
            <a:spAutoFit/>
          </a:bodyPr>
          <a:lstStyle/>
          <a:p>
            <a:pPr marL="66040" fontAlgn="auto">
              <a:spcBef>
                <a:spcPts val="60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85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1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8938" y="5529263"/>
            <a:ext cx="695325" cy="369887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6731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85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2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7363" y="2478088"/>
            <a:ext cx="695325" cy="369887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68580" fontAlgn="auto">
              <a:spcBef>
                <a:spcPts val="75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85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3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4688" y="4856163"/>
            <a:ext cx="23971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R9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3213" y="2852738"/>
            <a:ext cx="214312" cy="188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9900" y="3113088"/>
            <a:ext cx="215900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50" dirty="0">
                <a:latin typeface="Arial"/>
                <a:cs typeface="Arial"/>
              </a:rPr>
              <a:t>R</a:t>
            </a:r>
            <a:r>
              <a:rPr sz="1250" spc="4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4425" y="3887788"/>
            <a:ext cx="215900" cy="188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R5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9238" y="3878263"/>
            <a:ext cx="214312" cy="188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R6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0113" y="3113088"/>
            <a:ext cx="215900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R4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08863" y="2170113"/>
            <a:ext cx="933450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2280" algn="l"/>
              </a:tabLst>
              <a:defRPr/>
            </a:pPr>
            <a:r>
              <a:rPr sz="2850" baseline="21929" dirty="0">
                <a:latin typeface="BrowalliaUPC"/>
                <a:cs typeface="BrowalliaUPC"/>
              </a:rPr>
              <a:t>ืื		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tub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91150" y="2076450"/>
            <a:ext cx="2044700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0" dirty="0">
                <a:latin typeface="BrowalliaUPC"/>
                <a:cs typeface="BrowalliaUPC"/>
              </a:rPr>
              <a:t>เชอ่่ืื  </a:t>
            </a:r>
            <a:r>
              <a:rPr sz="1900" spc="-60" dirty="0">
                <a:latin typeface="BrowalliaUPC"/>
                <a:cs typeface="BrowalliaUPC"/>
              </a:rPr>
              <a:t>มไปยงัั  </a:t>
            </a:r>
            <a:r>
              <a:rPr sz="1900" spc="-25" dirty="0">
                <a:latin typeface="BrowalliaUPC"/>
                <a:cs typeface="BrowalliaUPC"/>
              </a:rPr>
              <a:t>ระบบออโตโนมสัั</a:t>
            </a:r>
            <a:r>
              <a:rPr sz="1900" spc="229" dirty="0">
                <a:latin typeface="BrowalliaUPC"/>
                <a:cs typeface="BrowalliaUPC"/>
              </a:rPr>
              <a:t> </a:t>
            </a:r>
            <a:r>
              <a:rPr sz="1900" spc="-195" dirty="0">
                <a:latin typeface="BrowalliaUPC"/>
                <a:cs typeface="BrowalliaUPC"/>
              </a:rPr>
              <a:t>อ่่น</a:t>
            </a:r>
            <a:endParaRPr sz="1900">
              <a:latin typeface="BrowalliaUPC"/>
              <a:cs typeface="BrowalliaUP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5675" y="5173663"/>
            <a:ext cx="26828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Arial"/>
                <a:cs typeface="Arial"/>
              </a:rPr>
              <a:t>N5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6875" y="3084513"/>
            <a:ext cx="241300" cy="201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R7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2113" y="4929188"/>
            <a:ext cx="268287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Arial"/>
                <a:cs typeface="Arial"/>
              </a:rPr>
              <a:t>N8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1150" y="5173663"/>
            <a:ext cx="26828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Arial"/>
                <a:cs typeface="Arial"/>
              </a:rPr>
              <a:t>N6</a:t>
            </a:r>
            <a:endParaRPr sz="1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6163" y="3187700"/>
            <a:ext cx="214312" cy="188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R3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9950" y="4183063"/>
            <a:ext cx="2413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R8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3575" y="2478088"/>
            <a:ext cx="695325" cy="369887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66040" fontAlgn="auto">
              <a:spcBef>
                <a:spcPts val="75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90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0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0250" y="2489200"/>
            <a:ext cx="588963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90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0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46225" y="2463800"/>
            <a:ext cx="695325" cy="366713"/>
          </a:xfrm>
          <a:prstGeom prst="rect">
            <a:avLst/>
          </a:prstGeom>
        </p:spPr>
        <p:txBody>
          <a:bodyPr lIns="0" tIns="7620" rIns="0" bIns="0">
            <a:spAutoFit/>
          </a:bodyPr>
          <a:lstStyle/>
          <a:p>
            <a:pPr marL="66040" fontAlgn="auto">
              <a:spcBef>
                <a:spcPts val="60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85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1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98613" y="2471738"/>
            <a:ext cx="614362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85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1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98938" y="5529263"/>
            <a:ext cx="695325" cy="369887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6731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85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2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4500" y="5540375"/>
            <a:ext cx="612775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85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2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37363" y="2478088"/>
            <a:ext cx="695325" cy="369887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68580" fontAlgn="auto">
              <a:spcBef>
                <a:spcPts val="75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85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3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43663" y="2566988"/>
            <a:ext cx="1585912" cy="3170237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442595" fontAlgn="auto">
              <a:lnSpc>
                <a:spcPts val="19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-235" dirty="0">
                <a:latin typeface="BrowalliaUPC"/>
                <a:cs typeface="BrowalliaUPC"/>
              </a:rPr>
              <a:t>พน้ื   </a:t>
            </a:r>
            <a:r>
              <a:rPr sz="2250" spc="25" dirty="0">
                <a:latin typeface="BrowalliaUPC"/>
                <a:cs typeface="BrowalliaUPC"/>
              </a:rPr>
              <a:t>ท่ี</a:t>
            </a:r>
            <a:r>
              <a:rPr sz="2250" spc="85" dirty="0">
                <a:latin typeface="BrowalliaUPC"/>
                <a:cs typeface="BrowalliaUPC"/>
              </a:rPr>
              <a:t> </a:t>
            </a:r>
            <a:r>
              <a:rPr sz="2250" spc="25" dirty="0">
                <a:latin typeface="BrowalliaUPC"/>
                <a:cs typeface="BrowalliaUPC"/>
              </a:rPr>
              <a:t>3</a:t>
            </a:r>
            <a:endParaRPr sz="2250">
              <a:latin typeface="BrowalliaUPC"/>
              <a:cs typeface="BrowalliaUPC"/>
            </a:endParaRPr>
          </a:p>
          <a:p>
            <a:pPr marL="725805" indent="-10160" fontAlgn="auto">
              <a:spcBef>
                <a:spcPts val="187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R10</a:t>
            </a:r>
            <a:endParaRPr sz="1250"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00">
              <a:latin typeface="Times New Roman"/>
              <a:cs typeface="Times New Roman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100">
              <a:latin typeface="Times New Roman"/>
              <a:cs typeface="Times New Roman"/>
            </a:endParaRPr>
          </a:p>
          <a:p>
            <a:pPr marL="725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5" dirty="0">
                <a:latin typeface="Arial"/>
                <a:cs typeface="Arial"/>
              </a:rPr>
              <a:t>N10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Route between</a:t>
            </a:r>
            <a:r>
              <a:rPr spc="-150" dirty="0"/>
              <a:t> </a:t>
            </a:r>
            <a:r>
              <a:rPr dirty="0"/>
              <a:t>Area</a:t>
            </a:r>
          </a:p>
        </p:txBody>
      </p:sp>
      <p:sp>
        <p:nvSpPr>
          <p:cNvPr id="84994" name="object 3"/>
          <p:cNvSpPr>
            <a:spLocks/>
          </p:cNvSpPr>
          <p:nvPr/>
        </p:nvSpPr>
        <p:spPr bwMode="auto">
          <a:xfrm>
            <a:off x="4340225" y="2463800"/>
            <a:ext cx="53975" cy="3360738"/>
          </a:xfrm>
          <a:custGeom>
            <a:avLst/>
            <a:gdLst/>
            <a:ahLst/>
            <a:cxnLst>
              <a:cxn ang="0">
                <a:pos x="31623" y="48132"/>
              </a:cxn>
              <a:cxn ang="0">
                <a:pos x="41528" y="108584"/>
              </a:cxn>
              <a:cxn ang="0">
                <a:pos x="52070" y="141350"/>
              </a:cxn>
              <a:cxn ang="0">
                <a:pos x="46989" y="173862"/>
              </a:cxn>
              <a:cxn ang="0">
                <a:pos x="34544" y="260350"/>
              </a:cxn>
              <a:cxn ang="0">
                <a:pos x="33527" y="325374"/>
              </a:cxn>
              <a:cxn ang="0">
                <a:pos x="49784" y="364363"/>
              </a:cxn>
              <a:cxn ang="0">
                <a:pos x="49530" y="395604"/>
              </a:cxn>
              <a:cxn ang="0">
                <a:pos x="38353" y="477138"/>
              </a:cxn>
              <a:cxn ang="0">
                <a:pos x="26797" y="536955"/>
              </a:cxn>
              <a:cxn ang="0">
                <a:pos x="42799" y="585724"/>
              </a:cxn>
              <a:cxn ang="0">
                <a:pos x="47283" y="617854"/>
              </a:cxn>
              <a:cxn ang="0">
                <a:pos x="30607" y="650366"/>
              </a:cxn>
              <a:cxn ang="0">
                <a:pos x="24864" y="748538"/>
              </a:cxn>
              <a:cxn ang="0">
                <a:pos x="34798" y="802513"/>
              </a:cxn>
              <a:cxn ang="0">
                <a:pos x="45085" y="841120"/>
              </a:cxn>
              <a:cxn ang="0">
                <a:pos x="34544" y="867537"/>
              </a:cxn>
              <a:cxn ang="0">
                <a:pos x="27812" y="953896"/>
              </a:cxn>
              <a:cxn ang="0">
                <a:pos x="26797" y="1018920"/>
              </a:cxn>
              <a:cxn ang="0">
                <a:pos x="37973" y="1062481"/>
              </a:cxn>
              <a:cxn ang="0">
                <a:pos x="32638" y="1084326"/>
              </a:cxn>
              <a:cxn ang="0">
                <a:pos x="20700" y="1175258"/>
              </a:cxn>
              <a:cxn ang="0">
                <a:pos x="30607" y="1236090"/>
              </a:cxn>
              <a:cxn ang="0">
                <a:pos x="40894" y="1274698"/>
              </a:cxn>
              <a:cxn ang="0">
                <a:pos x="30352" y="1301114"/>
              </a:cxn>
              <a:cxn ang="0">
                <a:pos x="18796" y="1392046"/>
              </a:cxn>
              <a:cxn ang="0">
                <a:pos x="28448" y="1452498"/>
              </a:cxn>
              <a:cxn ang="0">
                <a:pos x="38988" y="1491487"/>
              </a:cxn>
              <a:cxn ang="0">
                <a:pos x="28448" y="1517903"/>
              </a:cxn>
              <a:cxn ang="0">
                <a:pos x="16637" y="1608835"/>
              </a:cxn>
              <a:cxn ang="0">
                <a:pos x="26543" y="1669287"/>
              </a:cxn>
              <a:cxn ang="0">
                <a:pos x="36702" y="1708277"/>
              </a:cxn>
              <a:cxn ang="0">
                <a:pos x="26162" y="1734692"/>
              </a:cxn>
              <a:cxn ang="0">
                <a:pos x="19431" y="1821052"/>
              </a:cxn>
              <a:cxn ang="0">
                <a:pos x="18542" y="1886077"/>
              </a:cxn>
              <a:cxn ang="0">
                <a:pos x="29972" y="1929637"/>
              </a:cxn>
              <a:cxn ang="0">
                <a:pos x="29972" y="1951481"/>
              </a:cxn>
              <a:cxn ang="0">
                <a:pos x="23368" y="2037841"/>
              </a:cxn>
              <a:cxn ang="0">
                <a:pos x="11811" y="2098040"/>
              </a:cxn>
              <a:cxn ang="0">
                <a:pos x="22098" y="2146427"/>
              </a:cxn>
              <a:cxn ang="0">
                <a:pos x="32638" y="2179319"/>
              </a:cxn>
              <a:cxn ang="0">
                <a:pos x="16001" y="2211197"/>
              </a:cxn>
              <a:cxn ang="0">
                <a:pos x="9906" y="2308605"/>
              </a:cxn>
              <a:cxn ang="0">
                <a:pos x="14097" y="2362961"/>
              </a:cxn>
              <a:cxn ang="0">
                <a:pos x="30352" y="2401950"/>
              </a:cxn>
              <a:cxn ang="0">
                <a:pos x="19812" y="2428240"/>
              </a:cxn>
              <a:cxn ang="0">
                <a:pos x="7959" y="2526029"/>
              </a:cxn>
              <a:cxn ang="0">
                <a:pos x="11811" y="2579750"/>
              </a:cxn>
              <a:cxn ang="0">
                <a:pos x="28067" y="2618740"/>
              </a:cxn>
              <a:cxn ang="0">
                <a:pos x="17525" y="2645029"/>
              </a:cxn>
              <a:cxn ang="0">
                <a:pos x="6096" y="2736341"/>
              </a:cxn>
              <a:cxn ang="0">
                <a:pos x="9906" y="2796540"/>
              </a:cxn>
              <a:cxn ang="0">
                <a:pos x="21082" y="2840354"/>
              </a:cxn>
              <a:cxn ang="0">
                <a:pos x="21462" y="2861817"/>
              </a:cxn>
              <a:cxn ang="0">
                <a:pos x="8889" y="2948304"/>
              </a:cxn>
              <a:cxn ang="0">
                <a:pos x="3175" y="3008376"/>
              </a:cxn>
              <a:cxn ang="0">
                <a:pos x="13081" y="3056890"/>
              </a:cxn>
              <a:cxn ang="0">
                <a:pos x="24002" y="3083814"/>
              </a:cxn>
              <a:cxn ang="0">
                <a:pos x="13081" y="3121914"/>
              </a:cxn>
              <a:cxn ang="0">
                <a:pos x="1243" y="3219678"/>
              </a:cxn>
              <a:cxn ang="0">
                <a:pos x="11175" y="3273640"/>
              </a:cxn>
              <a:cxn ang="0">
                <a:pos x="22098" y="3300615"/>
              </a:cxn>
              <a:cxn ang="0">
                <a:pos x="10922" y="3338639"/>
              </a:cxn>
            </a:cxnLst>
            <a:rect l="0" t="0" r="r" b="b"/>
            <a:pathLst>
              <a:path w="53339" h="3360420">
                <a:moveTo>
                  <a:pt x="37084" y="0"/>
                </a:moveTo>
                <a:lnTo>
                  <a:pt x="31876" y="4825"/>
                </a:lnTo>
                <a:lnTo>
                  <a:pt x="31845" y="11429"/>
                </a:lnTo>
                <a:lnTo>
                  <a:pt x="31623" y="16890"/>
                </a:lnTo>
                <a:lnTo>
                  <a:pt x="36449" y="21716"/>
                </a:lnTo>
                <a:lnTo>
                  <a:pt x="42163" y="22097"/>
                </a:lnTo>
                <a:lnTo>
                  <a:pt x="48260" y="22097"/>
                </a:lnTo>
                <a:lnTo>
                  <a:pt x="52959" y="17525"/>
                </a:lnTo>
                <a:lnTo>
                  <a:pt x="53008" y="10667"/>
                </a:lnTo>
                <a:lnTo>
                  <a:pt x="53339" y="5587"/>
                </a:lnTo>
                <a:lnTo>
                  <a:pt x="48895" y="380"/>
                </a:lnTo>
                <a:lnTo>
                  <a:pt x="42799" y="380"/>
                </a:lnTo>
                <a:lnTo>
                  <a:pt x="37084" y="0"/>
                </a:lnTo>
                <a:close/>
              </a:path>
              <a:path w="53339" h="3360420">
                <a:moveTo>
                  <a:pt x="42418" y="43561"/>
                </a:moveTo>
                <a:lnTo>
                  <a:pt x="36449" y="43561"/>
                </a:lnTo>
                <a:lnTo>
                  <a:pt x="31623" y="48132"/>
                </a:lnTo>
                <a:lnTo>
                  <a:pt x="31573" y="54990"/>
                </a:lnTo>
                <a:lnTo>
                  <a:pt x="31242" y="60070"/>
                </a:lnTo>
                <a:lnTo>
                  <a:pt x="35813" y="65024"/>
                </a:lnTo>
                <a:lnTo>
                  <a:pt x="41783" y="65277"/>
                </a:lnTo>
                <a:lnTo>
                  <a:pt x="47625" y="65277"/>
                </a:lnTo>
                <a:lnTo>
                  <a:pt x="52705" y="60832"/>
                </a:lnTo>
                <a:lnTo>
                  <a:pt x="52736" y="54228"/>
                </a:lnTo>
                <a:lnTo>
                  <a:pt x="52959" y="48767"/>
                </a:lnTo>
                <a:lnTo>
                  <a:pt x="48260" y="43814"/>
                </a:lnTo>
                <a:lnTo>
                  <a:pt x="42418" y="43561"/>
                </a:lnTo>
                <a:close/>
              </a:path>
              <a:path w="53339" h="3360420">
                <a:moveTo>
                  <a:pt x="36068" y="86740"/>
                </a:moveTo>
                <a:lnTo>
                  <a:pt x="31242" y="91693"/>
                </a:lnTo>
                <a:lnTo>
                  <a:pt x="30987" y="97536"/>
                </a:lnTo>
                <a:lnTo>
                  <a:pt x="30987" y="103377"/>
                </a:lnTo>
                <a:lnTo>
                  <a:pt x="35433" y="108584"/>
                </a:lnTo>
                <a:lnTo>
                  <a:pt x="41528" y="108584"/>
                </a:lnTo>
                <a:lnTo>
                  <a:pt x="47244" y="108838"/>
                </a:lnTo>
                <a:lnTo>
                  <a:pt x="52070" y="104012"/>
                </a:lnTo>
                <a:lnTo>
                  <a:pt x="52324" y="98170"/>
                </a:lnTo>
                <a:lnTo>
                  <a:pt x="52324" y="91947"/>
                </a:lnTo>
                <a:lnTo>
                  <a:pt x="47878" y="87121"/>
                </a:lnTo>
                <a:lnTo>
                  <a:pt x="42163" y="87121"/>
                </a:lnTo>
                <a:lnTo>
                  <a:pt x="36068" y="86740"/>
                </a:lnTo>
                <a:close/>
              </a:path>
              <a:path w="53339" h="3360420">
                <a:moveTo>
                  <a:pt x="35813" y="130047"/>
                </a:moveTo>
                <a:lnTo>
                  <a:pt x="30607" y="134874"/>
                </a:lnTo>
                <a:lnTo>
                  <a:pt x="30581" y="141350"/>
                </a:lnTo>
                <a:lnTo>
                  <a:pt x="30352" y="146938"/>
                </a:lnTo>
                <a:lnTo>
                  <a:pt x="35178" y="151764"/>
                </a:lnTo>
                <a:lnTo>
                  <a:pt x="40894" y="152145"/>
                </a:lnTo>
                <a:lnTo>
                  <a:pt x="46989" y="152145"/>
                </a:lnTo>
                <a:lnTo>
                  <a:pt x="51688" y="147574"/>
                </a:lnTo>
                <a:lnTo>
                  <a:pt x="52070" y="141350"/>
                </a:lnTo>
                <a:lnTo>
                  <a:pt x="52070" y="135508"/>
                </a:lnTo>
                <a:lnTo>
                  <a:pt x="47625" y="130682"/>
                </a:lnTo>
                <a:lnTo>
                  <a:pt x="41528" y="130301"/>
                </a:lnTo>
                <a:lnTo>
                  <a:pt x="35813" y="130047"/>
                </a:lnTo>
                <a:close/>
              </a:path>
              <a:path w="53339" h="3360420">
                <a:moveTo>
                  <a:pt x="41148" y="173608"/>
                </a:moveTo>
                <a:lnTo>
                  <a:pt x="35433" y="173608"/>
                </a:lnTo>
                <a:lnTo>
                  <a:pt x="30352" y="178053"/>
                </a:lnTo>
                <a:lnTo>
                  <a:pt x="30311" y="184912"/>
                </a:lnTo>
                <a:lnTo>
                  <a:pt x="29972" y="190118"/>
                </a:lnTo>
                <a:lnTo>
                  <a:pt x="34798" y="195325"/>
                </a:lnTo>
                <a:lnTo>
                  <a:pt x="40512" y="195325"/>
                </a:lnTo>
                <a:lnTo>
                  <a:pt x="46355" y="195706"/>
                </a:lnTo>
                <a:lnTo>
                  <a:pt x="51435" y="190753"/>
                </a:lnTo>
                <a:lnTo>
                  <a:pt x="51461" y="184276"/>
                </a:lnTo>
                <a:lnTo>
                  <a:pt x="51688" y="178815"/>
                </a:lnTo>
                <a:lnTo>
                  <a:pt x="46989" y="173862"/>
                </a:lnTo>
                <a:lnTo>
                  <a:pt x="41148" y="173608"/>
                </a:lnTo>
                <a:close/>
              </a:path>
              <a:path w="53339" h="3360420">
                <a:moveTo>
                  <a:pt x="34798" y="216788"/>
                </a:moveTo>
                <a:lnTo>
                  <a:pt x="29972" y="221614"/>
                </a:lnTo>
                <a:lnTo>
                  <a:pt x="29718" y="227456"/>
                </a:lnTo>
                <a:lnTo>
                  <a:pt x="29718" y="233679"/>
                </a:lnTo>
                <a:lnTo>
                  <a:pt x="34162" y="238505"/>
                </a:lnTo>
                <a:lnTo>
                  <a:pt x="40259" y="238505"/>
                </a:lnTo>
                <a:lnTo>
                  <a:pt x="45974" y="238887"/>
                </a:lnTo>
                <a:lnTo>
                  <a:pt x="50800" y="234314"/>
                </a:lnTo>
                <a:lnTo>
                  <a:pt x="51053" y="228218"/>
                </a:lnTo>
                <a:lnTo>
                  <a:pt x="51435" y="222376"/>
                </a:lnTo>
                <a:lnTo>
                  <a:pt x="46609" y="217169"/>
                </a:lnTo>
                <a:lnTo>
                  <a:pt x="40894" y="217169"/>
                </a:lnTo>
                <a:lnTo>
                  <a:pt x="34798" y="216788"/>
                </a:lnTo>
                <a:close/>
              </a:path>
              <a:path w="53339" h="3360420">
                <a:moveTo>
                  <a:pt x="40259" y="260350"/>
                </a:moveTo>
                <a:lnTo>
                  <a:pt x="34544" y="260350"/>
                </a:lnTo>
                <a:lnTo>
                  <a:pt x="29718" y="264921"/>
                </a:lnTo>
                <a:lnTo>
                  <a:pt x="29337" y="271017"/>
                </a:lnTo>
                <a:lnTo>
                  <a:pt x="29083" y="276859"/>
                </a:lnTo>
                <a:lnTo>
                  <a:pt x="33909" y="281813"/>
                </a:lnTo>
                <a:lnTo>
                  <a:pt x="39624" y="282066"/>
                </a:lnTo>
                <a:lnTo>
                  <a:pt x="45720" y="282066"/>
                </a:lnTo>
                <a:lnTo>
                  <a:pt x="50419" y="277621"/>
                </a:lnTo>
                <a:lnTo>
                  <a:pt x="50800" y="271779"/>
                </a:lnTo>
                <a:lnTo>
                  <a:pt x="50800" y="265556"/>
                </a:lnTo>
                <a:lnTo>
                  <a:pt x="46355" y="260730"/>
                </a:lnTo>
                <a:lnTo>
                  <a:pt x="40259" y="260350"/>
                </a:lnTo>
                <a:close/>
              </a:path>
              <a:path w="53339" h="3360420">
                <a:moveTo>
                  <a:pt x="34162" y="303529"/>
                </a:moveTo>
                <a:lnTo>
                  <a:pt x="29083" y="308482"/>
                </a:lnTo>
                <a:lnTo>
                  <a:pt x="29041" y="314959"/>
                </a:lnTo>
                <a:lnTo>
                  <a:pt x="28701" y="320166"/>
                </a:lnTo>
                <a:lnTo>
                  <a:pt x="33527" y="325374"/>
                </a:lnTo>
                <a:lnTo>
                  <a:pt x="39243" y="325374"/>
                </a:lnTo>
                <a:lnTo>
                  <a:pt x="45085" y="325627"/>
                </a:lnTo>
                <a:lnTo>
                  <a:pt x="50164" y="320801"/>
                </a:lnTo>
                <a:lnTo>
                  <a:pt x="50190" y="314325"/>
                </a:lnTo>
                <a:lnTo>
                  <a:pt x="50419" y="308737"/>
                </a:lnTo>
                <a:lnTo>
                  <a:pt x="45720" y="303911"/>
                </a:lnTo>
                <a:lnTo>
                  <a:pt x="39877" y="303911"/>
                </a:lnTo>
                <a:lnTo>
                  <a:pt x="34162" y="303529"/>
                </a:lnTo>
                <a:close/>
              </a:path>
              <a:path w="53339" h="3360420">
                <a:moveTo>
                  <a:pt x="33527" y="346837"/>
                </a:moveTo>
                <a:lnTo>
                  <a:pt x="28701" y="351663"/>
                </a:lnTo>
                <a:lnTo>
                  <a:pt x="28448" y="357504"/>
                </a:lnTo>
                <a:lnTo>
                  <a:pt x="28448" y="363727"/>
                </a:lnTo>
                <a:lnTo>
                  <a:pt x="32893" y="368553"/>
                </a:lnTo>
                <a:lnTo>
                  <a:pt x="38988" y="368934"/>
                </a:lnTo>
                <a:lnTo>
                  <a:pt x="44703" y="368934"/>
                </a:lnTo>
                <a:lnTo>
                  <a:pt x="49784" y="364363"/>
                </a:lnTo>
                <a:lnTo>
                  <a:pt x="49825" y="357504"/>
                </a:lnTo>
                <a:lnTo>
                  <a:pt x="50164" y="352297"/>
                </a:lnTo>
                <a:lnTo>
                  <a:pt x="45338" y="347471"/>
                </a:lnTo>
                <a:lnTo>
                  <a:pt x="39624" y="347090"/>
                </a:lnTo>
                <a:lnTo>
                  <a:pt x="33527" y="346837"/>
                </a:lnTo>
                <a:close/>
              </a:path>
              <a:path w="53339" h="3360420">
                <a:moveTo>
                  <a:pt x="38988" y="390397"/>
                </a:moveTo>
                <a:lnTo>
                  <a:pt x="33274" y="390397"/>
                </a:lnTo>
                <a:lnTo>
                  <a:pt x="28448" y="394842"/>
                </a:lnTo>
                <a:lnTo>
                  <a:pt x="28067" y="401065"/>
                </a:lnTo>
                <a:lnTo>
                  <a:pt x="28067" y="406907"/>
                </a:lnTo>
                <a:lnTo>
                  <a:pt x="32638" y="412114"/>
                </a:lnTo>
                <a:lnTo>
                  <a:pt x="38353" y="412114"/>
                </a:lnTo>
                <a:lnTo>
                  <a:pt x="44450" y="412495"/>
                </a:lnTo>
                <a:lnTo>
                  <a:pt x="49149" y="407542"/>
                </a:lnTo>
                <a:lnTo>
                  <a:pt x="49530" y="401700"/>
                </a:lnTo>
                <a:lnTo>
                  <a:pt x="49530" y="395604"/>
                </a:lnTo>
                <a:lnTo>
                  <a:pt x="45085" y="390651"/>
                </a:lnTo>
                <a:lnTo>
                  <a:pt x="38988" y="390397"/>
                </a:lnTo>
                <a:close/>
              </a:path>
              <a:path w="53339" h="3360420">
                <a:moveTo>
                  <a:pt x="32893" y="433577"/>
                </a:moveTo>
                <a:lnTo>
                  <a:pt x="27812" y="438403"/>
                </a:lnTo>
                <a:lnTo>
                  <a:pt x="27766" y="445007"/>
                </a:lnTo>
                <a:lnTo>
                  <a:pt x="27432" y="450468"/>
                </a:lnTo>
                <a:lnTo>
                  <a:pt x="32258" y="455294"/>
                </a:lnTo>
                <a:lnTo>
                  <a:pt x="37973" y="455294"/>
                </a:lnTo>
                <a:lnTo>
                  <a:pt x="44069" y="455675"/>
                </a:lnTo>
                <a:lnTo>
                  <a:pt x="48895" y="451103"/>
                </a:lnTo>
                <a:lnTo>
                  <a:pt x="48928" y="444245"/>
                </a:lnTo>
                <a:lnTo>
                  <a:pt x="49149" y="439165"/>
                </a:lnTo>
                <a:lnTo>
                  <a:pt x="44703" y="433958"/>
                </a:lnTo>
                <a:lnTo>
                  <a:pt x="38608" y="433958"/>
                </a:lnTo>
                <a:lnTo>
                  <a:pt x="32893" y="433577"/>
                </a:lnTo>
                <a:close/>
              </a:path>
              <a:path w="53339" h="3360420">
                <a:moveTo>
                  <a:pt x="38353" y="477138"/>
                </a:moveTo>
                <a:lnTo>
                  <a:pt x="32258" y="477138"/>
                </a:lnTo>
                <a:lnTo>
                  <a:pt x="27432" y="481711"/>
                </a:lnTo>
                <a:lnTo>
                  <a:pt x="27415" y="488188"/>
                </a:lnTo>
                <a:lnTo>
                  <a:pt x="27177" y="493649"/>
                </a:lnTo>
                <a:lnTo>
                  <a:pt x="31623" y="498601"/>
                </a:lnTo>
                <a:lnTo>
                  <a:pt x="37719" y="498855"/>
                </a:lnTo>
                <a:lnTo>
                  <a:pt x="43434" y="498855"/>
                </a:lnTo>
                <a:lnTo>
                  <a:pt x="48513" y="494411"/>
                </a:lnTo>
                <a:lnTo>
                  <a:pt x="48538" y="487806"/>
                </a:lnTo>
                <a:lnTo>
                  <a:pt x="48895" y="482345"/>
                </a:lnTo>
                <a:lnTo>
                  <a:pt x="44069" y="477519"/>
                </a:lnTo>
                <a:lnTo>
                  <a:pt x="38353" y="477138"/>
                </a:lnTo>
                <a:close/>
              </a:path>
              <a:path w="53339" h="3360420">
                <a:moveTo>
                  <a:pt x="31876" y="520318"/>
                </a:moveTo>
                <a:lnTo>
                  <a:pt x="27177" y="524890"/>
                </a:lnTo>
                <a:lnTo>
                  <a:pt x="26797" y="531113"/>
                </a:lnTo>
                <a:lnTo>
                  <a:pt x="26797" y="536955"/>
                </a:lnTo>
                <a:lnTo>
                  <a:pt x="31242" y="542163"/>
                </a:lnTo>
                <a:lnTo>
                  <a:pt x="37337" y="542163"/>
                </a:lnTo>
                <a:lnTo>
                  <a:pt x="43180" y="542416"/>
                </a:lnTo>
                <a:lnTo>
                  <a:pt x="47878" y="537590"/>
                </a:lnTo>
                <a:lnTo>
                  <a:pt x="48260" y="531749"/>
                </a:lnTo>
                <a:lnTo>
                  <a:pt x="48260" y="525526"/>
                </a:lnTo>
                <a:lnTo>
                  <a:pt x="43814" y="520700"/>
                </a:lnTo>
                <a:lnTo>
                  <a:pt x="37973" y="520700"/>
                </a:lnTo>
                <a:lnTo>
                  <a:pt x="31876" y="520318"/>
                </a:lnTo>
                <a:close/>
              </a:path>
              <a:path w="53339" h="3360420">
                <a:moveTo>
                  <a:pt x="31623" y="563626"/>
                </a:moveTo>
                <a:lnTo>
                  <a:pt x="26543" y="568451"/>
                </a:lnTo>
                <a:lnTo>
                  <a:pt x="26504" y="574928"/>
                </a:lnTo>
                <a:lnTo>
                  <a:pt x="26162" y="580516"/>
                </a:lnTo>
                <a:lnTo>
                  <a:pt x="30987" y="585342"/>
                </a:lnTo>
                <a:lnTo>
                  <a:pt x="36702" y="585724"/>
                </a:lnTo>
                <a:lnTo>
                  <a:pt x="42799" y="585724"/>
                </a:lnTo>
                <a:lnTo>
                  <a:pt x="47625" y="581151"/>
                </a:lnTo>
                <a:lnTo>
                  <a:pt x="47878" y="574928"/>
                </a:lnTo>
                <a:lnTo>
                  <a:pt x="47878" y="569087"/>
                </a:lnTo>
                <a:lnTo>
                  <a:pt x="43434" y="563879"/>
                </a:lnTo>
                <a:lnTo>
                  <a:pt x="37337" y="563879"/>
                </a:lnTo>
                <a:lnTo>
                  <a:pt x="31623" y="563626"/>
                </a:lnTo>
                <a:close/>
              </a:path>
              <a:path w="53339" h="3360420">
                <a:moveTo>
                  <a:pt x="37084" y="607187"/>
                </a:moveTo>
                <a:lnTo>
                  <a:pt x="31242" y="607187"/>
                </a:lnTo>
                <a:lnTo>
                  <a:pt x="26162" y="611631"/>
                </a:lnTo>
                <a:lnTo>
                  <a:pt x="26134" y="618489"/>
                </a:lnTo>
                <a:lnTo>
                  <a:pt x="25908" y="623696"/>
                </a:lnTo>
                <a:lnTo>
                  <a:pt x="30607" y="628650"/>
                </a:lnTo>
                <a:lnTo>
                  <a:pt x="36449" y="628903"/>
                </a:lnTo>
                <a:lnTo>
                  <a:pt x="42163" y="629284"/>
                </a:lnTo>
                <a:lnTo>
                  <a:pt x="47244" y="624331"/>
                </a:lnTo>
                <a:lnTo>
                  <a:pt x="47283" y="617854"/>
                </a:lnTo>
                <a:lnTo>
                  <a:pt x="47625" y="612393"/>
                </a:lnTo>
                <a:lnTo>
                  <a:pt x="42799" y="607440"/>
                </a:lnTo>
                <a:lnTo>
                  <a:pt x="37084" y="607187"/>
                </a:lnTo>
                <a:close/>
              </a:path>
              <a:path w="53339" h="3360420">
                <a:moveTo>
                  <a:pt x="30607" y="650366"/>
                </a:moveTo>
                <a:lnTo>
                  <a:pt x="25908" y="655192"/>
                </a:lnTo>
                <a:lnTo>
                  <a:pt x="25526" y="661034"/>
                </a:lnTo>
                <a:lnTo>
                  <a:pt x="25526" y="667257"/>
                </a:lnTo>
                <a:lnTo>
                  <a:pt x="29972" y="672211"/>
                </a:lnTo>
                <a:lnTo>
                  <a:pt x="36068" y="672211"/>
                </a:lnTo>
                <a:lnTo>
                  <a:pt x="41783" y="672464"/>
                </a:lnTo>
                <a:lnTo>
                  <a:pt x="46609" y="667638"/>
                </a:lnTo>
                <a:lnTo>
                  <a:pt x="46989" y="661796"/>
                </a:lnTo>
                <a:lnTo>
                  <a:pt x="47244" y="655954"/>
                </a:lnTo>
                <a:lnTo>
                  <a:pt x="42418" y="650747"/>
                </a:lnTo>
                <a:lnTo>
                  <a:pt x="36702" y="650747"/>
                </a:lnTo>
                <a:lnTo>
                  <a:pt x="30607" y="650366"/>
                </a:lnTo>
                <a:close/>
              </a:path>
              <a:path w="53339" h="3360420">
                <a:moveTo>
                  <a:pt x="36068" y="693927"/>
                </a:moveTo>
                <a:lnTo>
                  <a:pt x="30352" y="693927"/>
                </a:lnTo>
                <a:lnTo>
                  <a:pt x="25526" y="698500"/>
                </a:lnTo>
                <a:lnTo>
                  <a:pt x="25273" y="704341"/>
                </a:lnTo>
                <a:lnTo>
                  <a:pt x="25273" y="710564"/>
                </a:lnTo>
                <a:lnTo>
                  <a:pt x="29718" y="715390"/>
                </a:lnTo>
                <a:lnTo>
                  <a:pt x="35433" y="715644"/>
                </a:lnTo>
                <a:lnTo>
                  <a:pt x="41528" y="715644"/>
                </a:lnTo>
                <a:lnTo>
                  <a:pt x="46355" y="711200"/>
                </a:lnTo>
                <a:lnTo>
                  <a:pt x="46609" y="704976"/>
                </a:lnTo>
                <a:lnTo>
                  <a:pt x="46609" y="699134"/>
                </a:lnTo>
                <a:lnTo>
                  <a:pt x="42163" y="694308"/>
                </a:lnTo>
                <a:lnTo>
                  <a:pt x="36068" y="693927"/>
                </a:lnTo>
                <a:close/>
              </a:path>
              <a:path w="53339" h="3360420">
                <a:moveTo>
                  <a:pt x="29972" y="737107"/>
                </a:moveTo>
                <a:lnTo>
                  <a:pt x="24892" y="741679"/>
                </a:lnTo>
                <a:lnTo>
                  <a:pt x="24864" y="748538"/>
                </a:lnTo>
                <a:lnTo>
                  <a:pt x="24637" y="753744"/>
                </a:lnTo>
                <a:lnTo>
                  <a:pt x="29337" y="758951"/>
                </a:lnTo>
                <a:lnTo>
                  <a:pt x="35178" y="758951"/>
                </a:lnTo>
                <a:lnTo>
                  <a:pt x="41148" y="759205"/>
                </a:lnTo>
                <a:lnTo>
                  <a:pt x="45974" y="754379"/>
                </a:lnTo>
                <a:lnTo>
                  <a:pt x="46012" y="747902"/>
                </a:lnTo>
                <a:lnTo>
                  <a:pt x="46355" y="742314"/>
                </a:lnTo>
                <a:lnTo>
                  <a:pt x="41528" y="737488"/>
                </a:lnTo>
                <a:lnTo>
                  <a:pt x="35813" y="737488"/>
                </a:lnTo>
                <a:lnTo>
                  <a:pt x="29972" y="737107"/>
                </a:lnTo>
                <a:close/>
              </a:path>
              <a:path w="53339" h="3360420">
                <a:moveTo>
                  <a:pt x="29337" y="780414"/>
                </a:moveTo>
                <a:lnTo>
                  <a:pt x="24637" y="785240"/>
                </a:lnTo>
                <a:lnTo>
                  <a:pt x="24257" y="791082"/>
                </a:lnTo>
                <a:lnTo>
                  <a:pt x="24257" y="797305"/>
                </a:lnTo>
                <a:lnTo>
                  <a:pt x="28701" y="802131"/>
                </a:lnTo>
                <a:lnTo>
                  <a:pt x="34798" y="802513"/>
                </a:lnTo>
                <a:lnTo>
                  <a:pt x="40512" y="802513"/>
                </a:lnTo>
                <a:lnTo>
                  <a:pt x="45720" y="797940"/>
                </a:lnTo>
                <a:lnTo>
                  <a:pt x="45747" y="791082"/>
                </a:lnTo>
                <a:lnTo>
                  <a:pt x="45974" y="785876"/>
                </a:lnTo>
                <a:lnTo>
                  <a:pt x="41148" y="780668"/>
                </a:lnTo>
                <a:lnTo>
                  <a:pt x="35433" y="780668"/>
                </a:lnTo>
                <a:lnTo>
                  <a:pt x="29337" y="780414"/>
                </a:lnTo>
                <a:close/>
              </a:path>
              <a:path w="53339" h="3360420">
                <a:moveTo>
                  <a:pt x="34798" y="823976"/>
                </a:moveTo>
                <a:lnTo>
                  <a:pt x="29083" y="823976"/>
                </a:lnTo>
                <a:lnTo>
                  <a:pt x="24257" y="828547"/>
                </a:lnTo>
                <a:lnTo>
                  <a:pt x="24002" y="834643"/>
                </a:lnTo>
                <a:lnTo>
                  <a:pt x="24002" y="840486"/>
                </a:lnTo>
                <a:lnTo>
                  <a:pt x="28448" y="845438"/>
                </a:lnTo>
                <a:lnTo>
                  <a:pt x="34544" y="845692"/>
                </a:lnTo>
                <a:lnTo>
                  <a:pt x="40259" y="846074"/>
                </a:lnTo>
                <a:lnTo>
                  <a:pt x="45085" y="841120"/>
                </a:lnTo>
                <a:lnTo>
                  <a:pt x="45338" y="835278"/>
                </a:lnTo>
                <a:lnTo>
                  <a:pt x="45338" y="829182"/>
                </a:lnTo>
                <a:lnTo>
                  <a:pt x="40894" y="824229"/>
                </a:lnTo>
                <a:lnTo>
                  <a:pt x="34798" y="823976"/>
                </a:lnTo>
                <a:close/>
              </a:path>
              <a:path w="53339" h="3360420">
                <a:moveTo>
                  <a:pt x="28701" y="867155"/>
                </a:moveTo>
                <a:lnTo>
                  <a:pt x="23622" y="871981"/>
                </a:lnTo>
                <a:lnTo>
                  <a:pt x="23594" y="878586"/>
                </a:lnTo>
                <a:lnTo>
                  <a:pt x="23368" y="883792"/>
                </a:lnTo>
                <a:lnTo>
                  <a:pt x="28067" y="889000"/>
                </a:lnTo>
                <a:lnTo>
                  <a:pt x="33909" y="889000"/>
                </a:lnTo>
                <a:lnTo>
                  <a:pt x="39877" y="889253"/>
                </a:lnTo>
                <a:lnTo>
                  <a:pt x="44703" y="884427"/>
                </a:lnTo>
                <a:lnTo>
                  <a:pt x="45085" y="878586"/>
                </a:lnTo>
                <a:lnTo>
                  <a:pt x="45085" y="872743"/>
                </a:lnTo>
                <a:lnTo>
                  <a:pt x="40512" y="867537"/>
                </a:lnTo>
                <a:lnTo>
                  <a:pt x="34544" y="867537"/>
                </a:lnTo>
                <a:lnTo>
                  <a:pt x="28701" y="867155"/>
                </a:lnTo>
                <a:close/>
              </a:path>
              <a:path w="53339" h="3360420">
                <a:moveTo>
                  <a:pt x="34162" y="910716"/>
                </a:moveTo>
                <a:lnTo>
                  <a:pt x="28067" y="910716"/>
                </a:lnTo>
                <a:lnTo>
                  <a:pt x="23368" y="915288"/>
                </a:lnTo>
                <a:lnTo>
                  <a:pt x="23329" y="921765"/>
                </a:lnTo>
                <a:lnTo>
                  <a:pt x="22987" y="927353"/>
                </a:lnTo>
                <a:lnTo>
                  <a:pt x="27812" y="932179"/>
                </a:lnTo>
                <a:lnTo>
                  <a:pt x="33527" y="932433"/>
                </a:lnTo>
                <a:lnTo>
                  <a:pt x="39243" y="932433"/>
                </a:lnTo>
                <a:lnTo>
                  <a:pt x="44450" y="927988"/>
                </a:lnTo>
                <a:lnTo>
                  <a:pt x="44477" y="921130"/>
                </a:lnTo>
                <a:lnTo>
                  <a:pt x="44703" y="915924"/>
                </a:lnTo>
                <a:lnTo>
                  <a:pt x="39877" y="911097"/>
                </a:lnTo>
                <a:lnTo>
                  <a:pt x="34162" y="910716"/>
                </a:lnTo>
                <a:close/>
              </a:path>
              <a:path w="53339" h="3360420">
                <a:moveTo>
                  <a:pt x="33909" y="953896"/>
                </a:moveTo>
                <a:lnTo>
                  <a:pt x="27812" y="953896"/>
                </a:lnTo>
                <a:lnTo>
                  <a:pt x="22987" y="958468"/>
                </a:lnTo>
                <a:lnTo>
                  <a:pt x="22733" y="964691"/>
                </a:lnTo>
                <a:lnTo>
                  <a:pt x="22733" y="970533"/>
                </a:lnTo>
                <a:lnTo>
                  <a:pt x="27177" y="975740"/>
                </a:lnTo>
                <a:lnTo>
                  <a:pt x="33274" y="975740"/>
                </a:lnTo>
                <a:lnTo>
                  <a:pt x="38988" y="975994"/>
                </a:lnTo>
                <a:lnTo>
                  <a:pt x="43814" y="971168"/>
                </a:lnTo>
                <a:lnTo>
                  <a:pt x="44069" y="965326"/>
                </a:lnTo>
                <a:lnTo>
                  <a:pt x="44069" y="959103"/>
                </a:lnTo>
                <a:lnTo>
                  <a:pt x="39624" y="954277"/>
                </a:lnTo>
                <a:lnTo>
                  <a:pt x="33909" y="953896"/>
                </a:lnTo>
                <a:close/>
              </a:path>
              <a:path w="53339" h="3360420">
                <a:moveTo>
                  <a:pt x="27432" y="997203"/>
                </a:moveTo>
                <a:lnTo>
                  <a:pt x="22733" y="1002029"/>
                </a:lnTo>
                <a:lnTo>
                  <a:pt x="22351" y="1007871"/>
                </a:lnTo>
                <a:lnTo>
                  <a:pt x="22098" y="1014094"/>
                </a:lnTo>
                <a:lnTo>
                  <a:pt x="26797" y="1018920"/>
                </a:lnTo>
                <a:lnTo>
                  <a:pt x="32638" y="1019301"/>
                </a:lnTo>
                <a:lnTo>
                  <a:pt x="38608" y="1019301"/>
                </a:lnTo>
                <a:lnTo>
                  <a:pt x="43434" y="1014729"/>
                </a:lnTo>
                <a:lnTo>
                  <a:pt x="43814" y="1008506"/>
                </a:lnTo>
                <a:lnTo>
                  <a:pt x="43814" y="1002664"/>
                </a:lnTo>
                <a:lnTo>
                  <a:pt x="39243" y="997457"/>
                </a:lnTo>
                <a:lnTo>
                  <a:pt x="33274" y="997457"/>
                </a:lnTo>
                <a:lnTo>
                  <a:pt x="27432" y="997203"/>
                </a:lnTo>
                <a:close/>
              </a:path>
              <a:path w="53339" h="3360420">
                <a:moveTo>
                  <a:pt x="32893" y="1040764"/>
                </a:moveTo>
                <a:lnTo>
                  <a:pt x="27177" y="1040764"/>
                </a:lnTo>
                <a:lnTo>
                  <a:pt x="22098" y="1045337"/>
                </a:lnTo>
                <a:lnTo>
                  <a:pt x="22056" y="1052067"/>
                </a:lnTo>
                <a:lnTo>
                  <a:pt x="21717" y="1057275"/>
                </a:lnTo>
                <a:lnTo>
                  <a:pt x="26543" y="1062227"/>
                </a:lnTo>
                <a:lnTo>
                  <a:pt x="32258" y="1062481"/>
                </a:lnTo>
                <a:lnTo>
                  <a:pt x="37973" y="1062481"/>
                </a:lnTo>
                <a:lnTo>
                  <a:pt x="43180" y="1057909"/>
                </a:lnTo>
                <a:lnTo>
                  <a:pt x="43206" y="1051432"/>
                </a:lnTo>
                <a:lnTo>
                  <a:pt x="43434" y="1045971"/>
                </a:lnTo>
                <a:lnTo>
                  <a:pt x="38608" y="1041018"/>
                </a:lnTo>
                <a:lnTo>
                  <a:pt x="32893" y="1040764"/>
                </a:lnTo>
                <a:close/>
              </a:path>
              <a:path w="53339" h="3360420">
                <a:moveTo>
                  <a:pt x="26543" y="1083944"/>
                </a:moveTo>
                <a:lnTo>
                  <a:pt x="21717" y="1088770"/>
                </a:lnTo>
                <a:lnTo>
                  <a:pt x="21462" y="1094739"/>
                </a:lnTo>
                <a:lnTo>
                  <a:pt x="21462" y="1100581"/>
                </a:lnTo>
                <a:lnTo>
                  <a:pt x="25908" y="1105789"/>
                </a:lnTo>
                <a:lnTo>
                  <a:pt x="31876" y="1105789"/>
                </a:lnTo>
                <a:lnTo>
                  <a:pt x="37719" y="1106042"/>
                </a:lnTo>
                <a:lnTo>
                  <a:pt x="42418" y="1101216"/>
                </a:lnTo>
                <a:lnTo>
                  <a:pt x="43180" y="1089532"/>
                </a:lnTo>
                <a:lnTo>
                  <a:pt x="38353" y="1084326"/>
                </a:lnTo>
                <a:lnTo>
                  <a:pt x="32638" y="1084326"/>
                </a:lnTo>
                <a:lnTo>
                  <a:pt x="26543" y="1083944"/>
                </a:lnTo>
                <a:close/>
              </a:path>
              <a:path w="53339" h="3360420">
                <a:moveTo>
                  <a:pt x="26162" y="1127125"/>
                </a:moveTo>
                <a:lnTo>
                  <a:pt x="21462" y="1132077"/>
                </a:lnTo>
                <a:lnTo>
                  <a:pt x="21082" y="1137919"/>
                </a:lnTo>
                <a:lnTo>
                  <a:pt x="21082" y="1144142"/>
                </a:lnTo>
                <a:lnTo>
                  <a:pt x="25526" y="1148968"/>
                </a:lnTo>
                <a:lnTo>
                  <a:pt x="31242" y="1149222"/>
                </a:lnTo>
                <a:lnTo>
                  <a:pt x="37337" y="1149222"/>
                </a:lnTo>
                <a:lnTo>
                  <a:pt x="42163" y="1144777"/>
                </a:lnTo>
                <a:lnTo>
                  <a:pt x="42418" y="1138554"/>
                </a:lnTo>
                <a:lnTo>
                  <a:pt x="42418" y="1132713"/>
                </a:lnTo>
                <a:lnTo>
                  <a:pt x="37973" y="1127887"/>
                </a:lnTo>
                <a:lnTo>
                  <a:pt x="26162" y="1127125"/>
                </a:lnTo>
                <a:close/>
              </a:path>
              <a:path w="53339" h="3360420">
                <a:moveTo>
                  <a:pt x="31623" y="1170685"/>
                </a:moveTo>
                <a:lnTo>
                  <a:pt x="25908" y="1170685"/>
                </a:lnTo>
                <a:lnTo>
                  <a:pt x="20700" y="1175258"/>
                </a:lnTo>
                <a:lnTo>
                  <a:pt x="20673" y="1182115"/>
                </a:lnTo>
                <a:lnTo>
                  <a:pt x="20447" y="1187322"/>
                </a:lnTo>
                <a:lnTo>
                  <a:pt x="25273" y="1192529"/>
                </a:lnTo>
                <a:lnTo>
                  <a:pt x="30987" y="1192529"/>
                </a:lnTo>
                <a:lnTo>
                  <a:pt x="37084" y="1192783"/>
                </a:lnTo>
                <a:lnTo>
                  <a:pt x="41783" y="1187958"/>
                </a:lnTo>
                <a:lnTo>
                  <a:pt x="41821" y="1181480"/>
                </a:lnTo>
                <a:lnTo>
                  <a:pt x="42163" y="1175892"/>
                </a:lnTo>
                <a:lnTo>
                  <a:pt x="37719" y="1171066"/>
                </a:lnTo>
                <a:lnTo>
                  <a:pt x="31623" y="1170685"/>
                </a:lnTo>
                <a:close/>
              </a:path>
              <a:path w="53339" h="3360420">
                <a:moveTo>
                  <a:pt x="25273" y="1213992"/>
                </a:moveTo>
                <a:lnTo>
                  <a:pt x="20447" y="1218818"/>
                </a:lnTo>
                <a:lnTo>
                  <a:pt x="20408" y="1225295"/>
                </a:lnTo>
                <a:lnTo>
                  <a:pt x="20065" y="1230883"/>
                </a:lnTo>
                <a:lnTo>
                  <a:pt x="24637" y="1235709"/>
                </a:lnTo>
                <a:lnTo>
                  <a:pt x="30607" y="1236090"/>
                </a:lnTo>
                <a:lnTo>
                  <a:pt x="36449" y="1236090"/>
                </a:lnTo>
                <a:lnTo>
                  <a:pt x="41528" y="1231518"/>
                </a:lnTo>
                <a:lnTo>
                  <a:pt x="41556" y="1224660"/>
                </a:lnTo>
                <a:lnTo>
                  <a:pt x="41783" y="1219453"/>
                </a:lnTo>
                <a:lnTo>
                  <a:pt x="37084" y="1214246"/>
                </a:lnTo>
                <a:lnTo>
                  <a:pt x="31242" y="1214246"/>
                </a:lnTo>
                <a:lnTo>
                  <a:pt x="25273" y="1213992"/>
                </a:lnTo>
                <a:close/>
              </a:path>
              <a:path w="53339" h="3360420">
                <a:moveTo>
                  <a:pt x="30987" y="1257553"/>
                </a:moveTo>
                <a:lnTo>
                  <a:pt x="24892" y="1257553"/>
                </a:lnTo>
                <a:lnTo>
                  <a:pt x="20065" y="1262125"/>
                </a:lnTo>
                <a:lnTo>
                  <a:pt x="19812" y="1268221"/>
                </a:lnTo>
                <a:lnTo>
                  <a:pt x="19812" y="1274064"/>
                </a:lnTo>
                <a:lnTo>
                  <a:pt x="24257" y="1279016"/>
                </a:lnTo>
                <a:lnTo>
                  <a:pt x="30352" y="1279270"/>
                </a:lnTo>
                <a:lnTo>
                  <a:pt x="36068" y="1279270"/>
                </a:lnTo>
                <a:lnTo>
                  <a:pt x="40894" y="1274698"/>
                </a:lnTo>
                <a:lnTo>
                  <a:pt x="41148" y="1268856"/>
                </a:lnTo>
                <a:lnTo>
                  <a:pt x="41148" y="1262760"/>
                </a:lnTo>
                <a:lnTo>
                  <a:pt x="36702" y="1257808"/>
                </a:lnTo>
                <a:lnTo>
                  <a:pt x="30987" y="1257553"/>
                </a:lnTo>
                <a:close/>
              </a:path>
              <a:path w="53339" h="3360420">
                <a:moveTo>
                  <a:pt x="24637" y="1300733"/>
                </a:moveTo>
                <a:lnTo>
                  <a:pt x="19431" y="1305559"/>
                </a:lnTo>
                <a:lnTo>
                  <a:pt x="19403" y="1312164"/>
                </a:lnTo>
                <a:lnTo>
                  <a:pt x="19176" y="1317370"/>
                </a:lnTo>
                <a:lnTo>
                  <a:pt x="24002" y="1322577"/>
                </a:lnTo>
                <a:lnTo>
                  <a:pt x="29718" y="1322577"/>
                </a:lnTo>
                <a:lnTo>
                  <a:pt x="35813" y="1322831"/>
                </a:lnTo>
                <a:lnTo>
                  <a:pt x="40512" y="1318005"/>
                </a:lnTo>
                <a:lnTo>
                  <a:pt x="40894" y="1312164"/>
                </a:lnTo>
                <a:lnTo>
                  <a:pt x="40894" y="1306321"/>
                </a:lnTo>
                <a:lnTo>
                  <a:pt x="36449" y="1301114"/>
                </a:lnTo>
                <a:lnTo>
                  <a:pt x="30352" y="1301114"/>
                </a:lnTo>
                <a:lnTo>
                  <a:pt x="24637" y="1300733"/>
                </a:lnTo>
                <a:close/>
              </a:path>
              <a:path w="53339" h="3360420">
                <a:moveTo>
                  <a:pt x="24257" y="1343914"/>
                </a:moveTo>
                <a:lnTo>
                  <a:pt x="19176" y="1348866"/>
                </a:lnTo>
                <a:lnTo>
                  <a:pt x="19138" y="1355343"/>
                </a:lnTo>
                <a:lnTo>
                  <a:pt x="18796" y="1360931"/>
                </a:lnTo>
                <a:lnTo>
                  <a:pt x="23622" y="1365758"/>
                </a:lnTo>
                <a:lnTo>
                  <a:pt x="29337" y="1366011"/>
                </a:lnTo>
                <a:lnTo>
                  <a:pt x="35178" y="1366011"/>
                </a:lnTo>
                <a:lnTo>
                  <a:pt x="40259" y="1361566"/>
                </a:lnTo>
                <a:lnTo>
                  <a:pt x="40286" y="1354708"/>
                </a:lnTo>
                <a:lnTo>
                  <a:pt x="40512" y="1349502"/>
                </a:lnTo>
                <a:lnTo>
                  <a:pt x="35813" y="1344675"/>
                </a:lnTo>
                <a:lnTo>
                  <a:pt x="24257" y="1343914"/>
                </a:lnTo>
                <a:close/>
              </a:path>
              <a:path w="53339" h="3360420">
                <a:moveTo>
                  <a:pt x="29718" y="1387474"/>
                </a:moveTo>
                <a:lnTo>
                  <a:pt x="23622" y="1387474"/>
                </a:lnTo>
                <a:lnTo>
                  <a:pt x="18796" y="1392046"/>
                </a:lnTo>
                <a:lnTo>
                  <a:pt x="18542" y="1398269"/>
                </a:lnTo>
                <a:lnTo>
                  <a:pt x="18542" y="1404111"/>
                </a:lnTo>
                <a:lnTo>
                  <a:pt x="22987" y="1409318"/>
                </a:lnTo>
                <a:lnTo>
                  <a:pt x="29083" y="1409318"/>
                </a:lnTo>
                <a:lnTo>
                  <a:pt x="34798" y="1409572"/>
                </a:lnTo>
                <a:lnTo>
                  <a:pt x="39624" y="1404746"/>
                </a:lnTo>
                <a:lnTo>
                  <a:pt x="39877" y="1398904"/>
                </a:lnTo>
                <a:lnTo>
                  <a:pt x="39877" y="1392681"/>
                </a:lnTo>
                <a:lnTo>
                  <a:pt x="35433" y="1387855"/>
                </a:lnTo>
                <a:lnTo>
                  <a:pt x="29718" y="1387474"/>
                </a:lnTo>
                <a:close/>
              </a:path>
              <a:path w="53339" h="3360420">
                <a:moveTo>
                  <a:pt x="23368" y="1430781"/>
                </a:moveTo>
                <a:lnTo>
                  <a:pt x="18542" y="1435608"/>
                </a:lnTo>
                <a:lnTo>
                  <a:pt x="18161" y="1441449"/>
                </a:lnTo>
                <a:lnTo>
                  <a:pt x="17907" y="1447672"/>
                </a:lnTo>
                <a:lnTo>
                  <a:pt x="22733" y="1452498"/>
                </a:lnTo>
                <a:lnTo>
                  <a:pt x="28448" y="1452498"/>
                </a:lnTo>
                <a:lnTo>
                  <a:pt x="34544" y="1452879"/>
                </a:lnTo>
                <a:lnTo>
                  <a:pt x="39243" y="1448308"/>
                </a:lnTo>
                <a:lnTo>
                  <a:pt x="39624" y="1442084"/>
                </a:lnTo>
                <a:lnTo>
                  <a:pt x="39624" y="1436242"/>
                </a:lnTo>
                <a:lnTo>
                  <a:pt x="35178" y="1431035"/>
                </a:lnTo>
                <a:lnTo>
                  <a:pt x="29083" y="1431035"/>
                </a:lnTo>
                <a:lnTo>
                  <a:pt x="23368" y="1430781"/>
                </a:lnTo>
                <a:close/>
              </a:path>
              <a:path w="53339" h="3360420">
                <a:moveTo>
                  <a:pt x="28701" y="1474342"/>
                </a:moveTo>
                <a:lnTo>
                  <a:pt x="22987" y="1474342"/>
                </a:lnTo>
                <a:lnTo>
                  <a:pt x="17907" y="1478914"/>
                </a:lnTo>
                <a:lnTo>
                  <a:pt x="17882" y="1485391"/>
                </a:lnTo>
                <a:lnTo>
                  <a:pt x="17525" y="1490852"/>
                </a:lnTo>
                <a:lnTo>
                  <a:pt x="22351" y="1495805"/>
                </a:lnTo>
                <a:lnTo>
                  <a:pt x="28067" y="1496059"/>
                </a:lnTo>
                <a:lnTo>
                  <a:pt x="33909" y="1496059"/>
                </a:lnTo>
                <a:lnTo>
                  <a:pt x="38988" y="1491487"/>
                </a:lnTo>
                <a:lnTo>
                  <a:pt x="39005" y="1485010"/>
                </a:lnTo>
                <a:lnTo>
                  <a:pt x="39243" y="1479549"/>
                </a:lnTo>
                <a:lnTo>
                  <a:pt x="34544" y="1474596"/>
                </a:lnTo>
                <a:lnTo>
                  <a:pt x="28701" y="1474342"/>
                </a:lnTo>
                <a:close/>
              </a:path>
              <a:path w="53339" h="3360420">
                <a:moveTo>
                  <a:pt x="22351" y="1517522"/>
                </a:moveTo>
                <a:lnTo>
                  <a:pt x="17525" y="1522348"/>
                </a:lnTo>
                <a:lnTo>
                  <a:pt x="17272" y="1528317"/>
                </a:lnTo>
                <a:lnTo>
                  <a:pt x="17272" y="1534159"/>
                </a:lnTo>
                <a:lnTo>
                  <a:pt x="21717" y="1539366"/>
                </a:lnTo>
                <a:lnTo>
                  <a:pt x="27812" y="1539366"/>
                </a:lnTo>
                <a:lnTo>
                  <a:pt x="33527" y="1539620"/>
                </a:lnTo>
                <a:lnTo>
                  <a:pt x="38608" y="1534794"/>
                </a:lnTo>
                <a:lnTo>
                  <a:pt x="38646" y="1528317"/>
                </a:lnTo>
                <a:lnTo>
                  <a:pt x="38988" y="1522729"/>
                </a:lnTo>
                <a:lnTo>
                  <a:pt x="34162" y="1517903"/>
                </a:lnTo>
                <a:lnTo>
                  <a:pt x="28448" y="1517903"/>
                </a:lnTo>
                <a:lnTo>
                  <a:pt x="22351" y="1517522"/>
                </a:lnTo>
                <a:close/>
              </a:path>
              <a:path w="53339" h="3360420">
                <a:moveTo>
                  <a:pt x="22098" y="1560702"/>
                </a:moveTo>
                <a:lnTo>
                  <a:pt x="17272" y="1565655"/>
                </a:lnTo>
                <a:lnTo>
                  <a:pt x="16890" y="1571497"/>
                </a:lnTo>
                <a:lnTo>
                  <a:pt x="16890" y="1577720"/>
                </a:lnTo>
                <a:lnTo>
                  <a:pt x="21462" y="1582546"/>
                </a:lnTo>
                <a:lnTo>
                  <a:pt x="27177" y="1582927"/>
                </a:lnTo>
                <a:lnTo>
                  <a:pt x="33274" y="1582927"/>
                </a:lnTo>
                <a:lnTo>
                  <a:pt x="37973" y="1578355"/>
                </a:lnTo>
                <a:lnTo>
                  <a:pt x="38353" y="1572133"/>
                </a:lnTo>
                <a:lnTo>
                  <a:pt x="38353" y="1566290"/>
                </a:lnTo>
                <a:lnTo>
                  <a:pt x="33909" y="1561464"/>
                </a:lnTo>
                <a:lnTo>
                  <a:pt x="22098" y="1560702"/>
                </a:lnTo>
                <a:close/>
              </a:path>
              <a:path w="53339" h="3360420">
                <a:moveTo>
                  <a:pt x="27432" y="1604264"/>
                </a:moveTo>
                <a:lnTo>
                  <a:pt x="21717" y="1604264"/>
                </a:lnTo>
                <a:lnTo>
                  <a:pt x="16637" y="1608835"/>
                </a:lnTo>
                <a:lnTo>
                  <a:pt x="16595" y="1615693"/>
                </a:lnTo>
                <a:lnTo>
                  <a:pt x="16256" y="1620900"/>
                </a:lnTo>
                <a:lnTo>
                  <a:pt x="21082" y="1626108"/>
                </a:lnTo>
                <a:lnTo>
                  <a:pt x="26797" y="1626108"/>
                </a:lnTo>
                <a:lnTo>
                  <a:pt x="32893" y="1626361"/>
                </a:lnTo>
                <a:lnTo>
                  <a:pt x="37719" y="1621535"/>
                </a:lnTo>
                <a:lnTo>
                  <a:pt x="37744" y="1615058"/>
                </a:lnTo>
                <a:lnTo>
                  <a:pt x="37973" y="1609470"/>
                </a:lnTo>
                <a:lnTo>
                  <a:pt x="33527" y="1604644"/>
                </a:lnTo>
                <a:lnTo>
                  <a:pt x="27432" y="1604264"/>
                </a:lnTo>
                <a:close/>
              </a:path>
              <a:path w="53339" h="3360420">
                <a:moveTo>
                  <a:pt x="21082" y="1647570"/>
                </a:moveTo>
                <a:lnTo>
                  <a:pt x="16256" y="1652396"/>
                </a:lnTo>
                <a:lnTo>
                  <a:pt x="16230" y="1658873"/>
                </a:lnTo>
                <a:lnTo>
                  <a:pt x="16001" y="1664461"/>
                </a:lnTo>
                <a:lnTo>
                  <a:pt x="20447" y="1669287"/>
                </a:lnTo>
                <a:lnTo>
                  <a:pt x="26543" y="1669287"/>
                </a:lnTo>
                <a:lnTo>
                  <a:pt x="32258" y="1669668"/>
                </a:lnTo>
                <a:lnTo>
                  <a:pt x="37337" y="1665096"/>
                </a:lnTo>
                <a:lnTo>
                  <a:pt x="37379" y="1658239"/>
                </a:lnTo>
                <a:lnTo>
                  <a:pt x="37719" y="1653031"/>
                </a:lnTo>
                <a:lnTo>
                  <a:pt x="32893" y="1647824"/>
                </a:lnTo>
                <a:lnTo>
                  <a:pt x="27177" y="1647824"/>
                </a:lnTo>
                <a:lnTo>
                  <a:pt x="21082" y="1647570"/>
                </a:lnTo>
                <a:close/>
              </a:path>
              <a:path w="53339" h="3360420">
                <a:moveTo>
                  <a:pt x="26797" y="1691131"/>
                </a:moveTo>
                <a:lnTo>
                  <a:pt x="20700" y="1691131"/>
                </a:lnTo>
                <a:lnTo>
                  <a:pt x="16001" y="1695703"/>
                </a:lnTo>
                <a:lnTo>
                  <a:pt x="15621" y="1701545"/>
                </a:lnTo>
                <a:lnTo>
                  <a:pt x="15621" y="1707641"/>
                </a:lnTo>
                <a:lnTo>
                  <a:pt x="20065" y="1712594"/>
                </a:lnTo>
                <a:lnTo>
                  <a:pt x="26162" y="1712848"/>
                </a:lnTo>
                <a:lnTo>
                  <a:pt x="31876" y="1712848"/>
                </a:lnTo>
                <a:lnTo>
                  <a:pt x="36702" y="1708277"/>
                </a:lnTo>
                <a:lnTo>
                  <a:pt x="37084" y="1702434"/>
                </a:lnTo>
                <a:lnTo>
                  <a:pt x="37084" y="1696339"/>
                </a:lnTo>
                <a:lnTo>
                  <a:pt x="32638" y="1691385"/>
                </a:lnTo>
                <a:lnTo>
                  <a:pt x="26797" y="1691131"/>
                </a:lnTo>
                <a:close/>
              </a:path>
              <a:path w="53339" h="3360420">
                <a:moveTo>
                  <a:pt x="20447" y="1734311"/>
                </a:moveTo>
                <a:lnTo>
                  <a:pt x="15367" y="1738883"/>
                </a:lnTo>
                <a:lnTo>
                  <a:pt x="15325" y="1745741"/>
                </a:lnTo>
                <a:lnTo>
                  <a:pt x="14986" y="1750948"/>
                </a:lnTo>
                <a:lnTo>
                  <a:pt x="19812" y="1756155"/>
                </a:lnTo>
                <a:lnTo>
                  <a:pt x="25526" y="1756155"/>
                </a:lnTo>
                <a:lnTo>
                  <a:pt x="31623" y="1756409"/>
                </a:lnTo>
                <a:lnTo>
                  <a:pt x="36449" y="1751583"/>
                </a:lnTo>
                <a:lnTo>
                  <a:pt x="36702" y="1745741"/>
                </a:lnTo>
                <a:lnTo>
                  <a:pt x="36702" y="1739518"/>
                </a:lnTo>
                <a:lnTo>
                  <a:pt x="32258" y="1734692"/>
                </a:lnTo>
                <a:lnTo>
                  <a:pt x="26162" y="1734692"/>
                </a:lnTo>
                <a:lnTo>
                  <a:pt x="20447" y="1734311"/>
                </a:lnTo>
                <a:close/>
              </a:path>
              <a:path w="53339" h="3360420">
                <a:moveTo>
                  <a:pt x="20065" y="1777491"/>
                </a:moveTo>
                <a:lnTo>
                  <a:pt x="14986" y="1782444"/>
                </a:lnTo>
                <a:lnTo>
                  <a:pt x="14960" y="1788921"/>
                </a:lnTo>
                <a:lnTo>
                  <a:pt x="14732" y="1794509"/>
                </a:lnTo>
                <a:lnTo>
                  <a:pt x="19431" y="1799335"/>
                </a:lnTo>
                <a:lnTo>
                  <a:pt x="25273" y="1799716"/>
                </a:lnTo>
                <a:lnTo>
                  <a:pt x="30987" y="1799716"/>
                </a:lnTo>
                <a:lnTo>
                  <a:pt x="36068" y="1795144"/>
                </a:lnTo>
                <a:lnTo>
                  <a:pt x="36109" y="1788286"/>
                </a:lnTo>
                <a:lnTo>
                  <a:pt x="36449" y="1783079"/>
                </a:lnTo>
                <a:lnTo>
                  <a:pt x="31623" y="1777872"/>
                </a:lnTo>
                <a:lnTo>
                  <a:pt x="25908" y="1777872"/>
                </a:lnTo>
                <a:lnTo>
                  <a:pt x="20065" y="1777491"/>
                </a:lnTo>
                <a:close/>
              </a:path>
              <a:path w="53339" h="3360420">
                <a:moveTo>
                  <a:pt x="25526" y="1821052"/>
                </a:moveTo>
                <a:lnTo>
                  <a:pt x="19431" y="1821052"/>
                </a:lnTo>
                <a:lnTo>
                  <a:pt x="14732" y="1825624"/>
                </a:lnTo>
                <a:lnTo>
                  <a:pt x="14350" y="1831847"/>
                </a:lnTo>
                <a:lnTo>
                  <a:pt x="14350" y="1837689"/>
                </a:lnTo>
                <a:lnTo>
                  <a:pt x="18796" y="1842896"/>
                </a:lnTo>
                <a:lnTo>
                  <a:pt x="24892" y="1842896"/>
                </a:lnTo>
                <a:lnTo>
                  <a:pt x="30607" y="1843150"/>
                </a:lnTo>
                <a:lnTo>
                  <a:pt x="35433" y="1838324"/>
                </a:lnTo>
                <a:lnTo>
                  <a:pt x="35813" y="1832483"/>
                </a:lnTo>
                <a:lnTo>
                  <a:pt x="36068" y="1826259"/>
                </a:lnTo>
                <a:lnTo>
                  <a:pt x="31242" y="1821433"/>
                </a:lnTo>
                <a:lnTo>
                  <a:pt x="25526" y="1821052"/>
                </a:lnTo>
                <a:close/>
              </a:path>
              <a:path w="53339" h="3360420">
                <a:moveTo>
                  <a:pt x="19176" y="1864359"/>
                </a:moveTo>
                <a:lnTo>
                  <a:pt x="14350" y="1869185"/>
                </a:lnTo>
                <a:lnTo>
                  <a:pt x="14097" y="1875027"/>
                </a:lnTo>
                <a:lnTo>
                  <a:pt x="14097" y="1881250"/>
                </a:lnTo>
                <a:lnTo>
                  <a:pt x="18542" y="1886077"/>
                </a:lnTo>
                <a:lnTo>
                  <a:pt x="24257" y="1886077"/>
                </a:lnTo>
                <a:lnTo>
                  <a:pt x="30352" y="1886458"/>
                </a:lnTo>
                <a:lnTo>
                  <a:pt x="35178" y="1881885"/>
                </a:lnTo>
                <a:lnTo>
                  <a:pt x="35433" y="1875662"/>
                </a:lnTo>
                <a:lnTo>
                  <a:pt x="35433" y="1869820"/>
                </a:lnTo>
                <a:lnTo>
                  <a:pt x="30987" y="1864614"/>
                </a:lnTo>
                <a:lnTo>
                  <a:pt x="24892" y="1864614"/>
                </a:lnTo>
                <a:lnTo>
                  <a:pt x="19176" y="1864359"/>
                </a:lnTo>
                <a:close/>
              </a:path>
              <a:path w="53339" h="3360420">
                <a:moveTo>
                  <a:pt x="24637" y="1907920"/>
                </a:moveTo>
                <a:lnTo>
                  <a:pt x="18796" y="1907920"/>
                </a:lnTo>
                <a:lnTo>
                  <a:pt x="13715" y="1912492"/>
                </a:lnTo>
                <a:lnTo>
                  <a:pt x="13699" y="1918969"/>
                </a:lnTo>
                <a:lnTo>
                  <a:pt x="13462" y="1924430"/>
                </a:lnTo>
                <a:lnTo>
                  <a:pt x="18161" y="1929383"/>
                </a:lnTo>
                <a:lnTo>
                  <a:pt x="24002" y="1929637"/>
                </a:lnTo>
                <a:lnTo>
                  <a:pt x="29972" y="1929637"/>
                </a:lnTo>
                <a:lnTo>
                  <a:pt x="34798" y="1925065"/>
                </a:lnTo>
                <a:lnTo>
                  <a:pt x="34822" y="1918589"/>
                </a:lnTo>
                <a:lnTo>
                  <a:pt x="35178" y="1913127"/>
                </a:lnTo>
                <a:lnTo>
                  <a:pt x="30352" y="1908174"/>
                </a:lnTo>
                <a:lnTo>
                  <a:pt x="24637" y="1907920"/>
                </a:lnTo>
                <a:close/>
              </a:path>
              <a:path w="53339" h="3360420">
                <a:moveTo>
                  <a:pt x="18161" y="1951100"/>
                </a:moveTo>
                <a:lnTo>
                  <a:pt x="13462" y="1955672"/>
                </a:lnTo>
                <a:lnTo>
                  <a:pt x="13081" y="1961895"/>
                </a:lnTo>
                <a:lnTo>
                  <a:pt x="13081" y="1967737"/>
                </a:lnTo>
                <a:lnTo>
                  <a:pt x="17525" y="1972944"/>
                </a:lnTo>
                <a:lnTo>
                  <a:pt x="23622" y="1972944"/>
                </a:lnTo>
                <a:lnTo>
                  <a:pt x="29337" y="1973198"/>
                </a:lnTo>
                <a:lnTo>
                  <a:pt x="34544" y="1968372"/>
                </a:lnTo>
                <a:lnTo>
                  <a:pt x="34569" y="1961895"/>
                </a:lnTo>
                <a:lnTo>
                  <a:pt x="34798" y="1956308"/>
                </a:lnTo>
                <a:lnTo>
                  <a:pt x="29972" y="1951481"/>
                </a:lnTo>
                <a:lnTo>
                  <a:pt x="24257" y="1951481"/>
                </a:lnTo>
                <a:lnTo>
                  <a:pt x="18161" y="1951100"/>
                </a:lnTo>
                <a:close/>
              </a:path>
              <a:path w="53339" h="3360420">
                <a:moveTo>
                  <a:pt x="17907" y="1994408"/>
                </a:moveTo>
                <a:lnTo>
                  <a:pt x="13081" y="1999233"/>
                </a:lnTo>
                <a:lnTo>
                  <a:pt x="12826" y="2005075"/>
                </a:lnTo>
                <a:lnTo>
                  <a:pt x="12826" y="2011298"/>
                </a:lnTo>
                <a:lnTo>
                  <a:pt x="17272" y="2016124"/>
                </a:lnTo>
                <a:lnTo>
                  <a:pt x="23368" y="2016505"/>
                </a:lnTo>
                <a:lnTo>
                  <a:pt x="29083" y="2016505"/>
                </a:lnTo>
                <a:lnTo>
                  <a:pt x="33909" y="2011933"/>
                </a:lnTo>
                <a:lnTo>
                  <a:pt x="34162" y="2005710"/>
                </a:lnTo>
                <a:lnTo>
                  <a:pt x="34162" y="1999868"/>
                </a:lnTo>
                <a:lnTo>
                  <a:pt x="29718" y="1994661"/>
                </a:lnTo>
                <a:lnTo>
                  <a:pt x="23622" y="1994661"/>
                </a:lnTo>
                <a:lnTo>
                  <a:pt x="17907" y="1994408"/>
                </a:lnTo>
                <a:close/>
              </a:path>
              <a:path w="53339" h="3360420">
                <a:moveTo>
                  <a:pt x="23368" y="2037841"/>
                </a:moveTo>
                <a:lnTo>
                  <a:pt x="17525" y="2037841"/>
                </a:lnTo>
                <a:lnTo>
                  <a:pt x="12446" y="2042414"/>
                </a:lnTo>
                <a:lnTo>
                  <a:pt x="12418" y="2049271"/>
                </a:lnTo>
                <a:lnTo>
                  <a:pt x="12192" y="2054478"/>
                </a:lnTo>
                <a:lnTo>
                  <a:pt x="16890" y="2059304"/>
                </a:lnTo>
                <a:lnTo>
                  <a:pt x="22733" y="2059685"/>
                </a:lnTo>
                <a:lnTo>
                  <a:pt x="28701" y="2059939"/>
                </a:lnTo>
                <a:lnTo>
                  <a:pt x="33527" y="2055114"/>
                </a:lnTo>
                <a:lnTo>
                  <a:pt x="33909" y="2049271"/>
                </a:lnTo>
                <a:lnTo>
                  <a:pt x="33909" y="2043048"/>
                </a:lnTo>
                <a:lnTo>
                  <a:pt x="29337" y="2038222"/>
                </a:lnTo>
                <a:lnTo>
                  <a:pt x="23368" y="2037841"/>
                </a:lnTo>
                <a:close/>
              </a:path>
              <a:path w="53339" h="3360420">
                <a:moveTo>
                  <a:pt x="16890" y="2081148"/>
                </a:moveTo>
                <a:lnTo>
                  <a:pt x="12192" y="2085974"/>
                </a:lnTo>
                <a:lnTo>
                  <a:pt x="12153" y="2092452"/>
                </a:lnTo>
                <a:lnTo>
                  <a:pt x="11811" y="2098040"/>
                </a:lnTo>
                <a:lnTo>
                  <a:pt x="16637" y="2102866"/>
                </a:lnTo>
                <a:lnTo>
                  <a:pt x="22351" y="2102866"/>
                </a:lnTo>
                <a:lnTo>
                  <a:pt x="28067" y="2103247"/>
                </a:lnTo>
                <a:lnTo>
                  <a:pt x="33274" y="2098293"/>
                </a:lnTo>
                <a:lnTo>
                  <a:pt x="33301" y="2091816"/>
                </a:lnTo>
                <a:lnTo>
                  <a:pt x="33527" y="2086609"/>
                </a:lnTo>
                <a:lnTo>
                  <a:pt x="28701" y="2081402"/>
                </a:lnTo>
                <a:lnTo>
                  <a:pt x="22987" y="2081402"/>
                </a:lnTo>
                <a:lnTo>
                  <a:pt x="16890" y="2081148"/>
                </a:lnTo>
                <a:close/>
              </a:path>
              <a:path w="53339" h="3360420">
                <a:moveTo>
                  <a:pt x="22733" y="2124710"/>
                </a:moveTo>
                <a:lnTo>
                  <a:pt x="16637" y="2124710"/>
                </a:lnTo>
                <a:lnTo>
                  <a:pt x="11811" y="2129281"/>
                </a:lnTo>
                <a:lnTo>
                  <a:pt x="11557" y="2135123"/>
                </a:lnTo>
                <a:lnTo>
                  <a:pt x="11557" y="2141219"/>
                </a:lnTo>
                <a:lnTo>
                  <a:pt x="16001" y="2146172"/>
                </a:lnTo>
                <a:lnTo>
                  <a:pt x="22098" y="2146427"/>
                </a:lnTo>
                <a:lnTo>
                  <a:pt x="27812" y="2146427"/>
                </a:lnTo>
                <a:lnTo>
                  <a:pt x="32638" y="2141854"/>
                </a:lnTo>
                <a:lnTo>
                  <a:pt x="32893" y="2135759"/>
                </a:lnTo>
                <a:lnTo>
                  <a:pt x="32893" y="2129916"/>
                </a:lnTo>
                <a:lnTo>
                  <a:pt x="28448" y="2124964"/>
                </a:lnTo>
                <a:lnTo>
                  <a:pt x="22733" y="2124710"/>
                </a:lnTo>
                <a:close/>
              </a:path>
              <a:path w="53339" h="3360420">
                <a:moveTo>
                  <a:pt x="22098" y="2167890"/>
                </a:moveTo>
                <a:lnTo>
                  <a:pt x="16256" y="2167890"/>
                </a:lnTo>
                <a:lnTo>
                  <a:pt x="11557" y="2172461"/>
                </a:lnTo>
                <a:lnTo>
                  <a:pt x="11148" y="2179319"/>
                </a:lnTo>
                <a:lnTo>
                  <a:pt x="10922" y="2184527"/>
                </a:lnTo>
                <a:lnTo>
                  <a:pt x="15621" y="2189734"/>
                </a:lnTo>
                <a:lnTo>
                  <a:pt x="21462" y="2189734"/>
                </a:lnTo>
                <a:lnTo>
                  <a:pt x="27432" y="2189987"/>
                </a:lnTo>
                <a:lnTo>
                  <a:pt x="32258" y="2185161"/>
                </a:lnTo>
                <a:lnTo>
                  <a:pt x="32638" y="2179319"/>
                </a:lnTo>
                <a:lnTo>
                  <a:pt x="32638" y="2173097"/>
                </a:lnTo>
                <a:lnTo>
                  <a:pt x="28067" y="2168271"/>
                </a:lnTo>
                <a:lnTo>
                  <a:pt x="22098" y="2167890"/>
                </a:lnTo>
                <a:close/>
              </a:path>
              <a:path w="53339" h="3360420">
                <a:moveTo>
                  <a:pt x="16001" y="2211197"/>
                </a:moveTo>
                <a:lnTo>
                  <a:pt x="10922" y="2216022"/>
                </a:lnTo>
                <a:lnTo>
                  <a:pt x="10883" y="2222499"/>
                </a:lnTo>
                <a:lnTo>
                  <a:pt x="10540" y="2228087"/>
                </a:lnTo>
                <a:lnTo>
                  <a:pt x="15367" y="2232914"/>
                </a:lnTo>
                <a:lnTo>
                  <a:pt x="21082" y="2233294"/>
                </a:lnTo>
                <a:lnTo>
                  <a:pt x="26797" y="2233294"/>
                </a:lnTo>
                <a:lnTo>
                  <a:pt x="31876" y="2228722"/>
                </a:lnTo>
                <a:lnTo>
                  <a:pt x="31918" y="2221865"/>
                </a:lnTo>
                <a:lnTo>
                  <a:pt x="32258" y="2216658"/>
                </a:lnTo>
                <a:lnTo>
                  <a:pt x="27432" y="2211450"/>
                </a:lnTo>
                <a:lnTo>
                  <a:pt x="21717" y="2211450"/>
                </a:lnTo>
                <a:lnTo>
                  <a:pt x="16001" y="2211197"/>
                </a:lnTo>
                <a:close/>
              </a:path>
              <a:path w="53339" h="3360420">
                <a:moveTo>
                  <a:pt x="21462" y="2254630"/>
                </a:moveTo>
                <a:lnTo>
                  <a:pt x="15367" y="2254630"/>
                </a:lnTo>
                <a:lnTo>
                  <a:pt x="10540" y="2259203"/>
                </a:lnTo>
                <a:lnTo>
                  <a:pt x="10160" y="2265425"/>
                </a:lnTo>
                <a:lnTo>
                  <a:pt x="10160" y="2271267"/>
                </a:lnTo>
                <a:lnTo>
                  <a:pt x="14732" y="2276093"/>
                </a:lnTo>
                <a:lnTo>
                  <a:pt x="20700" y="2276474"/>
                </a:lnTo>
                <a:lnTo>
                  <a:pt x="26543" y="2276729"/>
                </a:lnTo>
                <a:lnTo>
                  <a:pt x="31623" y="2271903"/>
                </a:lnTo>
                <a:lnTo>
                  <a:pt x="31648" y="2265425"/>
                </a:lnTo>
                <a:lnTo>
                  <a:pt x="31876" y="2259837"/>
                </a:lnTo>
                <a:lnTo>
                  <a:pt x="27177" y="2255011"/>
                </a:lnTo>
                <a:lnTo>
                  <a:pt x="21462" y="2254630"/>
                </a:lnTo>
                <a:close/>
              </a:path>
              <a:path w="53339" h="3360420">
                <a:moveTo>
                  <a:pt x="14986" y="2297937"/>
                </a:moveTo>
                <a:lnTo>
                  <a:pt x="10160" y="2302764"/>
                </a:lnTo>
                <a:lnTo>
                  <a:pt x="9906" y="2308605"/>
                </a:lnTo>
                <a:lnTo>
                  <a:pt x="9906" y="2314447"/>
                </a:lnTo>
                <a:lnTo>
                  <a:pt x="14350" y="2319654"/>
                </a:lnTo>
                <a:lnTo>
                  <a:pt x="20065" y="2319654"/>
                </a:lnTo>
                <a:lnTo>
                  <a:pt x="26162" y="2320035"/>
                </a:lnTo>
                <a:lnTo>
                  <a:pt x="30987" y="2315083"/>
                </a:lnTo>
                <a:lnTo>
                  <a:pt x="31242" y="2309241"/>
                </a:lnTo>
                <a:lnTo>
                  <a:pt x="31242" y="2303398"/>
                </a:lnTo>
                <a:lnTo>
                  <a:pt x="26797" y="2298191"/>
                </a:lnTo>
                <a:lnTo>
                  <a:pt x="20700" y="2298191"/>
                </a:lnTo>
                <a:lnTo>
                  <a:pt x="14986" y="2297937"/>
                </a:lnTo>
                <a:close/>
              </a:path>
              <a:path w="53339" h="3360420">
                <a:moveTo>
                  <a:pt x="20447" y="2341498"/>
                </a:moveTo>
                <a:lnTo>
                  <a:pt x="14732" y="2341498"/>
                </a:lnTo>
                <a:lnTo>
                  <a:pt x="9525" y="2346071"/>
                </a:lnTo>
                <a:lnTo>
                  <a:pt x="9498" y="2352547"/>
                </a:lnTo>
                <a:lnTo>
                  <a:pt x="9271" y="2358009"/>
                </a:lnTo>
                <a:lnTo>
                  <a:pt x="14097" y="2362961"/>
                </a:lnTo>
                <a:lnTo>
                  <a:pt x="19812" y="2363216"/>
                </a:lnTo>
                <a:lnTo>
                  <a:pt x="25908" y="2363216"/>
                </a:lnTo>
                <a:lnTo>
                  <a:pt x="30607" y="2358643"/>
                </a:lnTo>
                <a:lnTo>
                  <a:pt x="30648" y="2351912"/>
                </a:lnTo>
                <a:lnTo>
                  <a:pt x="30987" y="2346705"/>
                </a:lnTo>
                <a:lnTo>
                  <a:pt x="26543" y="2341753"/>
                </a:lnTo>
                <a:lnTo>
                  <a:pt x="20447" y="2341498"/>
                </a:lnTo>
                <a:close/>
              </a:path>
              <a:path w="53339" h="3360420">
                <a:moveTo>
                  <a:pt x="20065" y="2384679"/>
                </a:moveTo>
                <a:lnTo>
                  <a:pt x="14097" y="2384679"/>
                </a:lnTo>
                <a:lnTo>
                  <a:pt x="9271" y="2389250"/>
                </a:lnTo>
                <a:lnTo>
                  <a:pt x="9229" y="2396109"/>
                </a:lnTo>
                <a:lnTo>
                  <a:pt x="8889" y="2401316"/>
                </a:lnTo>
                <a:lnTo>
                  <a:pt x="13462" y="2406522"/>
                </a:lnTo>
                <a:lnTo>
                  <a:pt x="19431" y="2406522"/>
                </a:lnTo>
                <a:lnTo>
                  <a:pt x="25273" y="2406777"/>
                </a:lnTo>
                <a:lnTo>
                  <a:pt x="30352" y="2401950"/>
                </a:lnTo>
                <a:lnTo>
                  <a:pt x="30378" y="2395473"/>
                </a:lnTo>
                <a:lnTo>
                  <a:pt x="30607" y="2389885"/>
                </a:lnTo>
                <a:lnTo>
                  <a:pt x="25908" y="2385060"/>
                </a:lnTo>
                <a:lnTo>
                  <a:pt x="20065" y="2384679"/>
                </a:lnTo>
                <a:close/>
              </a:path>
              <a:path w="53339" h="3360420">
                <a:moveTo>
                  <a:pt x="13715" y="2427985"/>
                </a:moveTo>
                <a:lnTo>
                  <a:pt x="8889" y="2432811"/>
                </a:lnTo>
                <a:lnTo>
                  <a:pt x="8636" y="2438654"/>
                </a:lnTo>
                <a:lnTo>
                  <a:pt x="8636" y="2444877"/>
                </a:lnTo>
                <a:lnTo>
                  <a:pt x="13081" y="2449703"/>
                </a:lnTo>
                <a:lnTo>
                  <a:pt x="19176" y="2450084"/>
                </a:lnTo>
                <a:lnTo>
                  <a:pt x="24892" y="2450084"/>
                </a:lnTo>
                <a:lnTo>
                  <a:pt x="29718" y="2445511"/>
                </a:lnTo>
                <a:lnTo>
                  <a:pt x="29972" y="2439289"/>
                </a:lnTo>
                <a:lnTo>
                  <a:pt x="29972" y="2433447"/>
                </a:lnTo>
                <a:lnTo>
                  <a:pt x="25526" y="2428240"/>
                </a:lnTo>
                <a:lnTo>
                  <a:pt x="19812" y="2428240"/>
                </a:lnTo>
                <a:lnTo>
                  <a:pt x="13715" y="2427985"/>
                </a:lnTo>
                <a:close/>
              </a:path>
              <a:path w="53339" h="3360420">
                <a:moveTo>
                  <a:pt x="19176" y="2471419"/>
                </a:moveTo>
                <a:lnTo>
                  <a:pt x="13462" y="2471419"/>
                </a:lnTo>
                <a:lnTo>
                  <a:pt x="8255" y="2475991"/>
                </a:lnTo>
                <a:lnTo>
                  <a:pt x="8227" y="2482849"/>
                </a:lnTo>
                <a:lnTo>
                  <a:pt x="8000" y="2488056"/>
                </a:lnTo>
                <a:lnTo>
                  <a:pt x="12826" y="2492883"/>
                </a:lnTo>
                <a:lnTo>
                  <a:pt x="24637" y="2493644"/>
                </a:lnTo>
                <a:lnTo>
                  <a:pt x="29337" y="2488691"/>
                </a:lnTo>
                <a:lnTo>
                  <a:pt x="29718" y="2482849"/>
                </a:lnTo>
                <a:lnTo>
                  <a:pt x="29718" y="2476627"/>
                </a:lnTo>
                <a:lnTo>
                  <a:pt x="25273" y="2471800"/>
                </a:lnTo>
                <a:lnTo>
                  <a:pt x="19176" y="2471419"/>
                </a:lnTo>
                <a:close/>
              </a:path>
              <a:path w="53339" h="3360420">
                <a:moveTo>
                  <a:pt x="13081" y="2514727"/>
                </a:moveTo>
                <a:lnTo>
                  <a:pt x="8000" y="2519553"/>
                </a:lnTo>
                <a:lnTo>
                  <a:pt x="7959" y="2526029"/>
                </a:lnTo>
                <a:lnTo>
                  <a:pt x="7620" y="2531236"/>
                </a:lnTo>
                <a:lnTo>
                  <a:pt x="12446" y="2536443"/>
                </a:lnTo>
                <a:lnTo>
                  <a:pt x="18161" y="2536443"/>
                </a:lnTo>
                <a:lnTo>
                  <a:pt x="24002" y="2536824"/>
                </a:lnTo>
                <a:lnTo>
                  <a:pt x="29083" y="2531872"/>
                </a:lnTo>
                <a:lnTo>
                  <a:pt x="29110" y="2525394"/>
                </a:lnTo>
                <a:lnTo>
                  <a:pt x="29337" y="2520187"/>
                </a:lnTo>
                <a:lnTo>
                  <a:pt x="24637" y="2514980"/>
                </a:lnTo>
                <a:lnTo>
                  <a:pt x="18796" y="2514980"/>
                </a:lnTo>
                <a:lnTo>
                  <a:pt x="13081" y="2514727"/>
                </a:lnTo>
                <a:close/>
              </a:path>
              <a:path w="53339" h="3360420">
                <a:moveTo>
                  <a:pt x="18542" y="2558287"/>
                </a:moveTo>
                <a:lnTo>
                  <a:pt x="12446" y="2558287"/>
                </a:lnTo>
                <a:lnTo>
                  <a:pt x="7620" y="2562860"/>
                </a:lnTo>
                <a:lnTo>
                  <a:pt x="7365" y="2568702"/>
                </a:lnTo>
                <a:lnTo>
                  <a:pt x="7365" y="2574797"/>
                </a:lnTo>
                <a:lnTo>
                  <a:pt x="11811" y="2579750"/>
                </a:lnTo>
                <a:lnTo>
                  <a:pt x="17907" y="2580004"/>
                </a:lnTo>
                <a:lnTo>
                  <a:pt x="23622" y="2580004"/>
                </a:lnTo>
                <a:lnTo>
                  <a:pt x="28448" y="2575433"/>
                </a:lnTo>
                <a:lnTo>
                  <a:pt x="28701" y="2569336"/>
                </a:lnTo>
                <a:lnTo>
                  <a:pt x="29083" y="2563494"/>
                </a:lnTo>
                <a:lnTo>
                  <a:pt x="24257" y="2558541"/>
                </a:lnTo>
                <a:lnTo>
                  <a:pt x="18542" y="2558287"/>
                </a:lnTo>
                <a:close/>
              </a:path>
              <a:path w="53339" h="3360420">
                <a:moveTo>
                  <a:pt x="17907" y="2601467"/>
                </a:moveTo>
                <a:lnTo>
                  <a:pt x="12192" y="2601467"/>
                </a:lnTo>
                <a:lnTo>
                  <a:pt x="7365" y="2606040"/>
                </a:lnTo>
                <a:lnTo>
                  <a:pt x="6985" y="2612262"/>
                </a:lnTo>
                <a:lnTo>
                  <a:pt x="6985" y="2618104"/>
                </a:lnTo>
                <a:lnTo>
                  <a:pt x="11557" y="2623311"/>
                </a:lnTo>
                <a:lnTo>
                  <a:pt x="17272" y="2623311"/>
                </a:lnTo>
                <a:lnTo>
                  <a:pt x="23368" y="2623566"/>
                </a:lnTo>
                <a:lnTo>
                  <a:pt x="28067" y="2618740"/>
                </a:lnTo>
                <a:lnTo>
                  <a:pt x="28448" y="2612897"/>
                </a:lnTo>
                <a:lnTo>
                  <a:pt x="28448" y="2606674"/>
                </a:lnTo>
                <a:lnTo>
                  <a:pt x="24002" y="2601848"/>
                </a:lnTo>
                <a:lnTo>
                  <a:pt x="17907" y="2601467"/>
                </a:lnTo>
                <a:close/>
              </a:path>
              <a:path w="53339" h="3360420">
                <a:moveTo>
                  <a:pt x="11811" y="2644774"/>
                </a:moveTo>
                <a:lnTo>
                  <a:pt x="6731" y="2649600"/>
                </a:lnTo>
                <a:lnTo>
                  <a:pt x="6692" y="2656078"/>
                </a:lnTo>
                <a:lnTo>
                  <a:pt x="6350" y="2661666"/>
                </a:lnTo>
                <a:lnTo>
                  <a:pt x="11175" y="2666491"/>
                </a:lnTo>
                <a:lnTo>
                  <a:pt x="16890" y="2666872"/>
                </a:lnTo>
                <a:lnTo>
                  <a:pt x="22733" y="2666872"/>
                </a:lnTo>
                <a:lnTo>
                  <a:pt x="27812" y="2662300"/>
                </a:lnTo>
                <a:lnTo>
                  <a:pt x="27840" y="2655442"/>
                </a:lnTo>
                <a:lnTo>
                  <a:pt x="28067" y="2650235"/>
                </a:lnTo>
                <a:lnTo>
                  <a:pt x="23368" y="2645029"/>
                </a:lnTo>
                <a:lnTo>
                  <a:pt x="17525" y="2645029"/>
                </a:lnTo>
                <a:lnTo>
                  <a:pt x="11811" y="2644774"/>
                </a:lnTo>
                <a:close/>
              </a:path>
              <a:path w="53339" h="3360420">
                <a:moveTo>
                  <a:pt x="17272" y="2688209"/>
                </a:moveTo>
                <a:lnTo>
                  <a:pt x="11175" y="2688209"/>
                </a:lnTo>
                <a:lnTo>
                  <a:pt x="6350" y="2692780"/>
                </a:lnTo>
                <a:lnTo>
                  <a:pt x="6096" y="2699004"/>
                </a:lnTo>
                <a:lnTo>
                  <a:pt x="6096" y="2704846"/>
                </a:lnTo>
                <a:lnTo>
                  <a:pt x="10540" y="2709672"/>
                </a:lnTo>
                <a:lnTo>
                  <a:pt x="16637" y="2710053"/>
                </a:lnTo>
                <a:lnTo>
                  <a:pt x="22351" y="2710053"/>
                </a:lnTo>
                <a:lnTo>
                  <a:pt x="27432" y="2705480"/>
                </a:lnTo>
                <a:lnTo>
                  <a:pt x="27470" y="2699004"/>
                </a:lnTo>
                <a:lnTo>
                  <a:pt x="27812" y="2693416"/>
                </a:lnTo>
                <a:lnTo>
                  <a:pt x="22987" y="2688590"/>
                </a:lnTo>
                <a:lnTo>
                  <a:pt x="17272" y="2688209"/>
                </a:lnTo>
                <a:close/>
              </a:path>
              <a:path w="53339" h="3360420">
                <a:moveTo>
                  <a:pt x="10922" y="2731516"/>
                </a:moveTo>
                <a:lnTo>
                  <a:pt x="6096" y="2736341"/>
                </a:lnTo>
                <a:lnTo>
                  <a:pt x="5714" y="2742184"/>
                </a:lnTo>
                <a:lnTo>
                  <a:pt x="5714" y="2748025"/>
                </a:lnTo>
                <a:lnTo>
                  <a:pt x="10160" y="2753233"/>
                </a:lnTo>
                <a:lnTo>
                  <a:pt x="16256" y="2753233"/>
                </a:lnTo>
                <a:lnTo>
                  <a:pt x="22098" y="2753614"/>
                </a:lnTo>
                <a:lnTo>
                  <a:pt x="26797" y="2748787"/>
                </a:lnTo>
                <a:lnTo>
                  <a:pt x="27177" y="2742818"/>
                </a:lnTo>
                <a:lnTo>
                  <a:pt x="27177" y="2736977"/>
                </a:lnTo>
                <a:lnTo>
                  <a:pt x="22733" y="2731769"/>
                </a:lnTo>
                <a:lnTo>
                  <a:pt x="16637" y="2731769"/>
                </a:lnTo>
                <a:lnTo>
                  <a:pt x="10922" y="2731516"/>
                </a:lnTo>
                <a:close/>
              </a:path>
              <a:path w="53339" h="3360420">
                <a:moveTo>
                  <a:pt x="10540" y="2774695"/>
                </a:moveTo>
                <a:lnTo>
                  <a:pt x="5461" y="2779648"/>
                </a:lnTo>
                <a:lnTo>
                  <a:pt x="5421" y="2786126"/>
                </a:lnTo>
                <a:lnTo>
                  <a:pt x="5080" y="2791586"/>
                </a:lnTo>
                <a:lnTo>
                  <a:pt x="9906" y="2796540"/>
                </a:lnTo>
                <a:lnTo>
                  <a:pt x="15621" y="2796793"/>
                </a:lnTo>
                <a:lnTo>
                  <a:pt x="21717" y="2796793"/>
                </a:lnTo>
                <a:lnTo>
                  <a:pt x="26543" y="2792222"/>
                </a:lnTo>
                <a:lnTo>
                  <a:pt x="26797" y="2786126"/>
                </a:lnTo>
                <a:lnTo>
                  <a:pt x="26797" y="2780283"/>
                </a:lnTo>
                <a:lnTo>
                  <a:pt x="22351" y="2775330"/>
                </a:lnTo>
                <a:lnTo>
                  <a:pt x="16256" y="2775077"/>
                </a:lnTo>
                <a:lnTo>
                  <a:pt x="10540" y="2774695"/>
                </a:lnTo>
                <a:close/>
              </a:path>
              <a:path w="53339" h="3360420">
                <a:moveTo>
                  <a:pt x="16001" y="2818256"/>
                </a:moveTo>
                <a:lnTo>
                  <a:pt x="9906" y="2818256"/>
                </a:lnTo>
                <a:lnTo>
                  <a:pt x="5080" y="2822829"/>
                </a:lnTo>
                <a:lnTo>
                  <a:pt x="5052" y="2829686"/>
                </a:lnTo>
                <a:lnTo>
                  <a:pt x="4825" y="2834893"/>
                </a:lnTo>
                <a:lnTo>
                  <a:pt x="9525" y="2840101"/>
                </a:lnTo>
                <a:lnTo>
                  <a:pt x="15367" y="2840101"/>
                </a:lnTo>
                <a:lnTo>
                  <a:pt x="21082" y="2840354"/>
                </a:lnTo>
                <a:lnTo>
                  <a:pt x="26162" y="2835529"/>
                </a:lnTo>
                <a:lnTo>
                  <a:pt x="26200" y="2829052"/>
                </a:lnTo>
                <a:lnTo>
                  <a:pt x="26543" y="2823464"/>
                </a:lnTo>
                <a:lnTo>
                  <a:pt x="21717" y="2818638"/>
                </a:lnTo>
                <a:lnTo>
                  <a:pt x="16001" y="2818256"/>
                </a:lnTo>
                <a:close/>
              </a:path>
              <a:path w="53339" h="3360420">
                <a:moveTo>
                  <a:pt x="9525" y="2861564"/>
                </a:moveTo>
                <a:lnTo>
                  <a:pt x="4825" y="2866390"/>
                </a:lnTo>
                <a:lnTo>
                  <a:pt x="4445" y="2872231"/>
                </a:lnTo>
                <a:lnTo>
                  <a:pt x="4445" y="2878454"/>
                </a:lnTo>
                <a:lnTo>
                  <a:pt x="8889" y="2883280"/>
                </a:lnTo>
                <a:lnTo>
                  <a:pt x="14986" y="2883661"/>
                </a:lnTo>
                <a:lnTo>
                  <a:pt x="20700" y="2883661"/>
                </a:lnTo>
                <a:lnTo>
                  <a:pt x="25526" y="2879090"/>
                </a:lnTo>
                <a:lnTo>
                  <a:pt x="25908" y="2872866"/>
                </a:lnTo>
                <a:lnTo>
                  <a:pt x="25908" y="2867025"/>
                </a:lnTo>
                <a:lnTo>
                  <a:pt x="21462" y="2861817"/>
                </a:lnTo>
                <a:lnTo>
                  <a:pt x="15621" y="2861817"/>
                </a:lnTo>
                <a:lnTo>
                  <a:pt x="9525" y="2861564"/>
                </a:lnTo>
                <a:close/>
              </a:path>
              <a:path w="53339" h="3360420">
                <a:moveTo>
                  <a:pt x="14986" y="2905125"/>
                </a:moveTo>
                <a:lnTo>
                  <a:pt x="9271" y="2905125"/>
                </a:lnTo>
                <a:lnTo>
                  <a:pt x="4445" y="2909569"/>
                </a:lnTo>
                <a:lnTo>
                  <a:pt x="4190" y="2915792"/>
                </a:lnTo>
                <a:lnTo>
                  <a:pt x="3810" y="2921635"/>
                </a:lnTo>
                <a:lnTo>
                  <a:pt x="8636" y="2926460"/>
                </a:lnTo>
                <a:lnTo>
                  <a:pt x="14350" y="2926841"/>
                </a:lnTo>
                <a:lnTo>
                  <a:pt x="20447" y="2926841"/>
                </a:lnTo>
                <a:lnTo>
                  <a:pt x="25273" y="2922269"/>
                </a:lnTo>
                <a:lnTo>
                  <a:pt x="25526" y="2916428"/>
                </a:lnTo>
                <a:lnTo>
                  <a:pt x="25526" y="2910204"/>
                </a:lnTo>
                <a:lnTo>
                  <a:pt x="21082" y="2905379"/>
                </a:lnTo>
                <a:lnTo>
                  <a:pt x="14986" y="2905125"/>
                </a:lnTo>
                <a:close/>
              </a:path>
              <a:path w="53339" h="3360420">
                <a:moveTo>
                  <a:pt x="8889" y="2948304"/>
                </a:moveTo>
                <a:lnTo>
                  <a:pt x="3810" y="2953130"/>
                </a:lnTo>
                <a:lnTo>
                  <a:pt x="3782" y="2959607"/>
                </a:lnTo>
                <a:lnTo>
                  <a:pt x="3556" y="2964815"/>
                </a:lnTo>
                <a:lnTo>
                  <a:pt x="8255" y="2970022"/>
                </a:lnTo>
                <a:lnTo>
                  <a:pt x="14097" y="2970022"/>
                </a:lnTo>
                <a:lnTo>
                  <a:pt x="19812" y="2970403"/>
                </a:lnTo>
                <a:lnTo>
                  <a:pt x="24892" y="2965577"/>
                </a:lnTo>
                <a:lnTo>
                  <a:pt x="24931" y="2958972"/>
                </a:lnTo>
                <a:lnTo>
                  <a:pt x="25273" y="2953511"/>
                </a:lnTo>
                <a:lnTo>
                  <a:pt x="20447" y="2948558"/>
                </a:lnTo>
                <a:lnTo>
                  <a:pt x="14732" y="2948558"/>
                </a:lnTo>
                <a:lnTo>
                  <a:pt x="8889" y="2948304"/>
                </a:lnTo>
                <a:close/>
              </a:path>
              <a:path w="53339" h="3360420">
                <a:moveTo>
                  <a:pt x="8255" y="2991485"/>
                </a:moveTo>
                <a:lnTo>
                  <a:pt x="3556" y="2996438"/>
                </a:lnTo>
                <a:lnTo>
                  <a:pt x="3175" y="3002279"/>
                </a:lnTo>
                <a:lnTo>
                  <a:pt x="3175" y="3008376"/>
                </a:lnTo>
                <a:lnTo>
                  <a:pt x="7620" y="3013329"/>
                </a:lnTo>
                <a:lnTo>
                  <a:pt x="13715" y="3013582"/>
                </a:lnTo>
                <a:lnTo>
                  <a:pt x="19431" y="3013582"/>
                </a:lnTo>
                <a:lnTo>
                  <a:pt x="24637" y="3009010"/>
                </a:lnTo>
                <a:lnTo>
                  <a:pt x="24665" y="3002279"/>
                </a:lnTo>
                <a:lnTo>
                  <a:pt x="24892" y="2997072"/>
                </a:lnTo>
                <a:lnTo>
                  <a:pt x="20065" y="2992119"/>
                </a:lnTo>
                <a:lnTo>
                  <a:pt x="14350" y="2991866"/>
                </a:lnTo>
                <a:lnTo>
                  <a:pt x="8255" y="2991485"/>
                </a:lnTo>
                <a:close/>
              </a:path>
              <a:path w="53339" h="3360420">
                <a:moveTo>
                  <a:pt x="13715" y="3035045"/>
                </a:moveTo>
                <a:lnTo>
                  <a:pt x="8000" y="3035045"/>
                </a:lnTo>
                <a:lnTo>
                  <a:pt x="3175" y="3039617"/>
                </a:lnTo>
                <a:lnTo>
                  <a:pt x="2921" y="3045841"/>
                </a:lnTo>
                <a:lnTo>
                  <a:pt x="2921" y="3051682"/>
                </a:lnTo>
                <a:lnTo>
                  <a:pt x="7365" y="3056890"/>
                </a:lnTo>
                <a:lnTo>
                  <a:pt x="13081" y="3056890"/>
                </a:lnTo>
                <a:lnTo>
                  <a:pt x="19176" y="3057143"/>
                </a:lnTo>
                <a:lnTo>
                  <a:pt x="24002" y="3052317"/>
                </a:lnTo>
                <a:lnTo>
                  <a:pt x="24257" y="3046476"/>
                </a:lnTo>
                <a:lnTo>
                  <a:pt x="24257" y="3040253"/>
                </a:lnTo>
                <a:lnTo>
                  <a:pt x="19812" y="3035427"/>
                </a:lnTo>
                <a:lnTo>
                  <a:pt x="13715" y="3035045"/>
                </a:lnTo>
                <a:close/>
              </a:path>
              <a:path w="53339" h="3360420">
                <a:moveTo>
                  <a:pt x="7620" y="3078353"/>
                </a:moveTo>
                <a:lnTo>
                  <a:pt x="2539" y="3083179"/>
                </a:lnTo>
                <a:lnTo>
                  <a:pt x="2514" y="3089655"/>
                </a:lnTo>
                <a:lnTo>
                  <a:pt x="2286" y="3095243"/>
                </a:lnTo>
                <a:lnTo>
                  <a:pt x="6985" y="3100069"/>
                </a:lnTo>
                <a:lnTo>
                  <a:pt x="12826" y="3100069"/>
                </a:lnTo>
                <a:lnTo>
                  <a:pt x="18796" y="3100451"/>
                </a:lnTo>
                <a:lnTo>
                  <a:pt x="23622" y="3095879"/>
                </a:lnTo>
                <a:lnTo>
                  <a:pt x="23663" y="3089020"/>
                </a:lnTo>
                <a:lnTo>
                  <a:pt x="24002" y="3083814"/>
                </a:lnTo>
                <a:lnTo>
                  <a:pt x="19431" y="3078606"/>
                </a:lnTo>
                <a:lnTo>
                  <a:pt x="13462" y="3078606"/>
                </a:lnTo>
                <a:lnTo>
                  <a:pt x="7620" y="3078353"/>
                </a:lnTo>
                <a:close/>
              </a:path>
              <a:path w="53339" h="3360420">
                <a:moveTo>
                  <a:pt x="13081" y="3121914"/>
                </a:moveTo>
                <a:lnTo>
                  <a:pt x="6985" y="3121914"/>
                </a:lnTo>
                <a:lnTo>
                  <a:pt x="2286" y="3126397"/>
                </a:lnTo>
                <a:lnTo>
                  <a:pt x="2265" y="3132899"/>
                </a:lnTo>
                <a:lnTo>
                  <a:pt x="1905" y="3138423"/>
                </a:lnTo>
                <a:lnTo>
                  <a:pt x="6350" y="3143300"/>
                </a:lnTo>
                <a:lnTo>
                  <a:pt x="12446" y="3143630"/>
                </a:lnTo>
                <a:lnTo>
                  <a:pt x="18161" y="3143630"/>
                </a:lnTo>
                <a:lnTo>
                  <a:pt x="23368" y="3139084"/>
                </a:lnTo>
                <a:lnTo>
                  <a:pt x="23381" y="3132581"/>
                </a:lnTo>
                <a:lnTo>
                  <a:pt x="23622" y="3127057"/>
                </a:lnTo>
                <a:lnTo>
                  <a:pt x="18796" y="3122167"/>
                </a:lnTo>
                <a:lnTo>
                  <a:pt x="13081" y="3121914"/>
                </a:lnTo>
                <a:close/>
              </a:path>
              <a:path w="53339" h="3360420">
                <a:moveTo>
                  <a:pt x="6731" y="3165081"/>
                </a:moveTo>
                <a:lnTo>
                  <a:pt x="1905" y="3169958"/>
                </a:lnTo>
                <a:lnTo>
                  <a:pt x="1650" y="3175800"/>
                </a:lnTo>
                <a:lnTo>
                  <a:pt x="1650" y="3181654"/>
                </a:lnTo>
                <a:lnTo>
                  <a:pt x="6096" y="3186861"/>
                </a:lnTo>
                <a:lnTo>
                  <a:pt x="12192" y="3186861"/>
                </a:lnTo>
                <a:lnTo>
                  <a:pt x="17907" y="3187179"/>
                </a:lnTo>
                <a:lnTo>
                  <a:pt x="22733" y="3182302"/>
                </a:lnTo>
                <a:lnTo>
                  <a:pt x="22987" y="3176460"/>
                </a:lnTo>
                <a:lnTo>
                  <a:pt x="22987" y="3170275"/>
                </a:lnTo>
                <a:lnTo>
                  <a:pt x="18542" y="3165411"/>
                </a:lnTo>
                <a:lnTo>
                  <a:pt x="12826" y="3165411"/>
                </a:lnTo>
                <a:lnTo>
                  <a:pt x="6731" y="3165081"/>
                </a:lnTo>
                <a:close/>
              </a:path>
              <a:path w="53339" h="3360420">
                <a:moveTo>
                  <a:pt x="6350" y="3208312"/>
                </a:moveTo>
                <a:lnTo>
                  <a:pt x="1270" y="3213188"/>
                </a:lnTo>
                <a:lnTo>
                  <a:pt x="1243" y="3219678"/>
                </a:lnTo>
                <a:lnTo>
                  <a:pt x="1015" y="3225215"/>
                </a:lnTo>
                <a:lnTo>
                  <a:pt x="5714" y="3230079"/>
                </a:lnTo>
                <a:lnTo>
                  <a:pt x="11557" y="3230410"/>
                </a:lnTo>
                <a:lnTo>
                  <a:pt x="17525" y="3230410"/>
                </a:lnTo>
                <a:lnTo>
                  <a:pt x="22351" y="3225863"/>
                </a:lnTo>
                <a:lnTo>
                  <a:pt x="22733" y="3219678"/>
                </a:lnTo>
                <a:lnTo>
                  <a:pt x="22733" y="3213836"/>
                </a:lnTo>
                <a:lnTo>
                  <a:pt x="18161" y="3208959"/>
                </a:lnTo>
                <a:lnTo>
                  <a:pt x="6350" y="3208312"/>
                </a:lnTo>
                <a:close/>
              </a:path>
              <a:path w="53339" h="3360420">
                <a:moveTo>
                  <a:pt x="11811" y="3251860"/>
                </a:moveTo>
                <a:lnTo>
                  <a:pt x="6096" y="3251860"/>
                </a:lnTo>
                <a:lnTo>
                  <a:pt x="1015" y="3256406"/>
                </a:lnTo>
                <a:lnTo>
                  <a:pt x="973" y="3263239"/>
                </a:lnTo>
                <a:lnTo>
                  <a:pt x="635" y="3268433"/>
                </a:lnTo>
                <a:lnTo>
                  <a:pt x="5461" y="3273640"/>
                </a:lnTo>
                <a:lnTo>
                  <a:pt x="11175" y="3273640"/>
                </a:lnTo>
                <a:lnTo>
                  <a:pt x="16890" y="3273958"/>
                </a:lnTo>
                <a:lnTo>
                  <a:pt x="22098" y="3269081"/>
                </a:lnTo>
                <a:lnTo>
                  <a:pt x="22124" y="3262591"/>
                </a:lnTo>
                <a:lnTo>
                  <a:pt x="22351" y="3257067"/>
                </a:lnTo>
                <a:lnTo>
                  <a:pt x="17525" y="3252190"/>
                </a:lnTo>
                <a:lnTo>
                  <a:pt x="11811" y="3251860"/>
                </a:lnTo>
                <a:close/>
              </a:path>
              <a:path w="53339" h="3360420">
                <a:moveTo>
                  <a:pt x="5461" y="3295091"/>
                </a:moveTo>
                <a:lnTo>
                  <a:pt x="635" y="3299967"/>
                </a:lnTo>
                <a:lnTo>
                  <a:pt x="381" y="3305809"/>
                </a:lnTo>
                <a:lnTo>
                  <a:pt x="381" y="3311994"/>
                </a:lnTo>
                <a:lnTo>
                  <a:pt x="4825" y="3316871"/>
                </a:lnTo>
                <a:lnTo>
                  <a:pt x="10922" y="3316871"/>
                </a:lnTo>
                <a:lnTo>
                  <a:pt x="16637" y="3317189"/>
                </a:lnTo>
                <a:lnTo>
                  <a:pt x="21462" y="3312642"/>
                </a:lnTo>
                <a:lnTo>
                  <a:pt x="21717" y="3306470"/>
                </a:lnTo>
                <a:lnTo>
                  <a:pt x="22098" y="3300615"/>
                </a:lnTo>
                <a:lnTo>
                  <a:pt x="17272" y="3295408"/>
                </a:lnTo>
                <a:lnTo>
                  <a:pt x="11557" y="3295408"/>
                </a:lnTo>
                <a:lnTo>
                  <a:pt x="5461" y="3295091"/>
                </a:lnTo>
                <a:close/>
              </a:path>
              <a:path w="53339" h="3360420">
                <a:moveTo>
                  <a:pt x="10922" y="3338639"/>
                </a:moveTo>
                <a:lnTo>
                  <a:pt x="5080" y="3338639"/>
                </a:lnTo>
                <a:lnTo>
                  <a:pt x="381" y="3343198"/>
                </a:lnTo>
                <a:lnTo>
                  <a:pt x="0" y="3349370"/>
                </a:lnTo>
                <a:lnTo>
                  <a:pt x="0" y="3355213"/>
                </a:lnTo>
                <a:lnTo>
                  <a:pt x="4445" y="3360089"/>
                </a:lnTo>
                <a:lnTo>
                  <a:pt x="10160" y="3360419"/>
                </a:lnTo>
                <a:lnTo>
                  <a:pt x="16256" y="3360419"/>
                </a:lnTo>
                <a:lnTo>
                  <a:pt x="21082" y="3355873"/>
                </a:lnTo>
                <a:lnTo>
                  <a:pt x="21462" y="3350018"/>
                </a:lnTo>
                <a:lnTo>
                  <a:pt x="21462" y="3343846"/>
                </a:lnTo>
                <a:lnTo>
                  <a:pt x="16890" y="3338969"/>
                </a:lnTo>
                <a:lnTo>
                  <a:pt x="10922" y="33386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995" name="object 4"/>
          <p:cNvSpPr>
            <a:spLocks noChangeArrowheads="1"/>
          </p:cNvSpPr>
          <p:nvPr/>
        </p:nvSpPr>
        <p:spPr bwMode="auto">
          <a:xfrm>
            <a:off x="1477963" y="2390775"/>
            <a:ext cx="5854700" cy="36131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8938" y="3038475"/>
            <a:ext cx="374650" cy="23177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marL="74930" fontAlgn="auto">
              <a:lnSpc>
                <a:spcPts val="1795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725" y="4938713"/>
            <a:ext cx="374650" cy="234950"/>
          </a:xfrm>
          <a:prstGeom prst="rect">
            <a:avLst/>
          </a:prstGeom>
        </p:spPr>
        <p:txBody>
          <a:bodyPr lIns="0" tIns="6985" rIns="0" bIns="0">
            <a:spAutoFit/>
          </a:bodyPr>
          <a:lstStyle/>
          <a:p>
            <a:pPr marL="73025" fontAlgn="auto">
              <a:lnSpc>
                <a:spcPts val="1795"/>
              </a:lnSpc>
              <a:spcBef>
                <a:spcPts val="55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3850" y="5524500"/>
            <a:ext cx="782638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435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tabLst>
                <a:tab pos="413384" algn="l"/>
              </a:tabLst>
              <a:defRPr/>
            </a:pPr>
            <a:r>
              <a:rPr sz="2000" spc="-185" dirty="0">
                <a:latin typeface="BrowalliaUPC"/>
                <a:cs typeface="BrowalliaUPC"/>
              </a:rPr>
              <a:t>พนท้ื	</a:t>
            </a:r>
            <a:r>
              <a:rPr sz="2000" dirty="0">
                <a:latin typeface="BrowalliaUPC"/>
                <a:cs typeface="BrowalliaUPC"/>
              </a:rPr>
              <a:t>่ี</a:t>
            </a:r>
            <a:r>
              <a:rPr sz="2000" spc="280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0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9813" y="5524500"/>
            <a:ext cx="782637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0165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tabLst>
                <a:tab pos="412115" algn="l"/>
              </a:tabLst>
              <a:defRPr/>
            </a:pPr>
            <a:r>
              <a:rPr sz="2000" spc="-185" dirty="0">
                <a:latin typeface="BrowalliaUPC"/>
                <a:cs typeface="BrowalliaUPC"/>
              </a:rPr>
              <a:t>พนท้ื	</a:t>
            </a:r>
            <a:r>
              <a:rPr sz="2000" dirty="0">
                <a:latin typeface="BrowalliaUPC"/>
                <a:cs typeface="BrowalliaUPC"/>
              </a:rPr>
              <a:t>่ี</a:t>
            </a:r>
            <a:r>
              <a:rPr sz="2000" spc="295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1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85000" name="object 9"/>
          <p:cNvSpPr>
            <a:spLocks/>
          </p:cNvSpPr>
          <p:nvPr/>
        </p:nvSpPr>
        <p:spPr bwMode="auto">
          <a:xfrm>
            <a:off x="4340225" y="2463800"/>
            <a:ext cx="53975" cy="3360738"/>
          </a:xfrm>
          <a:custGeom>
            <a:avLst/>
            <a:gdLst/>
            <a:ahLst/>
            <a:cxnLst>
              <a:cxn ang="0">
                <a:pos x="31623" y="48132"/>
              </a:cxn>
              <a:cxn ang="0">
                <a:pos x="41528" y="108584"/>
              </a:cxn>
              <a:cxn ang="0">
                <a:pos x="52070" y="141350"/>
              </a:cxn>
              <a:cxn ang="0">
                <a:pos x="46989" y="173862"/>
              </a:cxn>
              <a:cxn ang="0">
                <a:pos x="34544" y="260350"/>
              </a:cxn>
              <a:cxn ang="0">
                <a:pos x="33527" y="325374"/>
              </a:cxn>
              <a:cxn ang="0">
                <a:pos x="49784" y="364363"/>
              </a:cxn>
              <a:cxn ang="0">
                <a:pos x="49530" y="395604"/>
              </a:cxn>
              <a:cxn ang="0">
                <a:pos x="38353" y="477138"/>
              </a:cxn>
              <a:cxn ang="0">
                <a:pos x="26797" y="536955"/>
              </a:cxn>
              <a:cxn ang="0">
                <a:pos x="42799" y="585724"/>
              </a:cxn>
              <a:cxn ang="0">
                <a:pos x="47283" y="617854"/>
              </a:cxn>
              <a:cxn ang="0">
                <a:pos x="30607" y="650366"/>
              </a:cxn>
              <a:cxn ang="0">
                <a:pos x="24864" y="748538"/>
              </a:cxn>
              <a:cxn ang="0">
                <a:pos x="34798" y="802513"/>
              </a:cxn>
              <a:cxn ang="0">
                <a:pos x="45085" y="841120"/>
              </a:cxn>
              <a:cxn ang="0">
                <a:pos x="34544" y="867537"/>
              </a:cxn>
              <a:cxn ang="0">
                <a:pos x="27812" y="953896"/>
              </a:cxn>
              <a:cxn ang="0">
                <a:pos x="26797" y="1018920"/>
              </a:cxn>
              <a:cxn ang="0">
                <a:pos x="37973" y="1062481"/>
              </a:cxn>
              <a:cxn ang="0">
                <a:pos x="32638" y="1084326"/>
              </a:cxn>
              <a:cxn ang="0">
                <a:pos x="20700" y="1175258"/>
              </a:cxn>
              <a:cxn ang="0">
                <a:pos x="30607" y="1236090"/>
              </a:cxn>
              <a:cxn ang="0">
                <a:pos x="40894" y="1274698"/>
              </a:cxn>
              <a:cxn ang="0">
                <a:pos x="30352" y="1301114"/>
              </a:cxn>
              <a:cxn ang="0">
                <a:pos x="18796" y="1392046"/>
              </a:cxn>
              <a:cxn ang="0">
                <a:pos x="28448" y="1452498"/>
              </a:cxn>
              <a:cxn ang="0">
                <a:pos x="38988" y="1491487"/>
              </a:cxn>
              <a:cxn ang="0">
                <a:pos x="28448" y="1517903"/>
              </a:cxn>
              <a:cxn ang="0">
                <a:pos x="16637" y="1608835"/>
              </a:cxn>
              <a:cxn ang="0">
                <a:pos x="26543" y="1669287"/>
              </a:cxn>
              <a:cxn ang="0">
                <a:pos x="36702" y="1708277"/>
              </a:cxn>
              <a:cxn ang="0">
                <a:pos x="26162" y="1734692"/>
              </a:cxn>
              <a:cxn ang="0">
                <a:pos x="19431" y="1821052"/>
              </a:cxn>
              <a:cxn ang="0">
                <a:pos x="18542" y="1886077"/>
              </a:cxn>
              <a:cxn ang="0">
                <a:pos x="29972" y="1929637"/>
              </a:cxn>
              <a:cxn ang="0">
                <a:pos x="29972" y="1951481"/>
              </a:cxn>
              <a:cxn ang="0">
                <a:pos x="23368" y="2037841"/>
              </a:cxn>
              <a:cxn ang="0">
                <a:pos x="11811" y="2098040"/>
              </a:cxn>
              <a:cxn ang="0">
                <a:pos x="22098" y="2146427"/>
              </a:cxn>
              <a:cxn ang="0">
                <a:pos x="32638" y="2179319"/>
              </a:cxn>
              <a:cxn ang="0">
                <a:pos x="16001" y="2211197"/>
              </a:cxn>
              <a:cxn ang="0">
                <a:pos x="9906" y="2308605"/>
              </a:cxn>
              <a:cxn ang="0">
                <a:pos x="14097" y="2362961"/>
              </a:cxn>
              <a:cxn ang="0">
                <a:pos x="30352" y="2401950"/>
              </a:cxn>
              <a:cxn ang="0">
                <a:pos x="19812" y="2428240"/>
              </a:cxn>
              <a:cxn ang="0">
                <a:pos x="7959" y="2526029"/>
              </a:cxn>
              <a:cxn ang="0">
                <a:pos x="11811" y="2579750"/>
              </a:cxn>
              <a:cxn ang="0">
                <a:pos x="28067" y="2618740"/>
              </a:cxn>
              <a:cxn ang="0">
                <a:pos x="17525" y="2645029"/>
              </a:cxn>
              <a:cxn ang="0">
                <a:pos x="6096" y="2736341"/>
              </a:cxn>
              <a:cxn ang="0">
                <a:pos x="9906" y="2796540"/>
              </a:cxn>
              <a:cxn ang="0">
                <a:pos x="21082" y="2840354"/>
              </a:cxn>
              <a:cxn ang="0">
                <a:pos x="21462" y="2861817"/>
              </a:cxn>
              <a:cxn ang="0">
                <a:pos x="8889" y="2948304"/>
              </a:cxn>
              <a:cxn ang="0">
                <a:pos x="3175" y="3008376"/>
              </a:cxn>
              <a:cxn ang="0">
                <a:pos x="13081" y="3056890"/>
              </a:cxn>
              <a:cxn ang="0">
                <a:pos x="24002" y="3083814"/>
              </a:cxn>
              <a:cxn ang="0">
                <a:pos x="13081" y="3121914"/>
              </a:cxn>
              <a:cxn ang="0">
                <a:pos x="1243" y="3219678"/>
              </a:cxn>
              <a:cxn ang="0">
                <a:pos x="11175" y="3273640"/>
              </a:cxn>
              <a:cxn ang="0">
                <a:pos x="22098" y="3300615"/>
              </a:cxn>
              <a:cxn ang="0">
                <a:pos x="10922" y="3338639"/>
              </a:cxn>
            </a:cxnLst>
            <a:rect l="0" t="0" r="r" b="b"/>
            <a:pathLst>
              <a:path w="53339" h="3360420">
                <a:moveTo>
                  <a:pt x="37084" y="0"/>
                </a:moveTo>
                <a:lnTo>
                  <a:pt x="31876" y="4825"/>
                </a:lnTo>
                <a:lnTo>
                  <a:pt x="31845" y="11429"/>
                </a:lnTo>
                <a:lnTo>
                  <a:pt x="31623" y="16890"/>
                </a:lnTo>
                <a:lnTo>
                  <a:pt x="36449" y="21716"/>
                </a:lnTo>
                <a:lnTo>
                  <a:pt x="42163" y="22097"/>
                </a:lnTo>
                <a:lnTo>
                  <a:pt x="48260" y="22097"/>
                </a:lnTo>
                <a:lnTo>
                  <a:pt x="52959" y="17525"/>
                </a:lnTo>
                <a:lnTo>
                  <a:pt x="53008" y="10667"/>
                </a:lnTo>
                <a:lnTo>
                  <a:pt x="53339" y="5587"/>
                </a:lnTo>
                <a:lnTo>
                  <a:pt x="48895" y="380"/>
                </a:lnTo>
                <a:lnTo>
                  <a:pt x="42799" y="380"/>
                </a:lnTo>
                <a:lnTo>
                  <a:pt x="37084" y="0"/>
                </a:lnTo>
                <a:close/>
              </a:path>
              <a:path w="53339" h="3360420">
                <a:moveTo>
                  <a:pt x="42418" y="43561"/>
                </a:moveTo>
                <a:lnTo>
                  <a:pt x="36449" y="43561"/>
                </a:lnTo>
                <a:lnTo>
                  <a:pt x="31623" y="48132"/>
                </a:lnTo>
                <a:lnTo>
                  <a:pt x="31573" y="54990"/>
                </a:lnTo>
                <a:lnTo>
                  <a:pt x="31242" y="60070"/>
                </a:lnTo>
                <a:lnTo>
                  <a:pt x="35813" y="65024"/>
                </a:lnTo>
                <a:lnTo>
                  <a:pt x="41783" y="65277"/>
                </a:lnTo>
                <a:lnTo>
                  <a:pt x="47625" y="65277"/>
                </a:lnTo>
                <a:lnTo>
                  <a:pt x="52705" y="60832"/>
                </a:lnTo>
                <a:lnTo>
                  <a:pt x="52736" y="54228"/>
                </a:lnTo>
                <a:lnTo>
                  <a:pt x="52959" y="48767"/>
                </a:lnTo>
                <a:lnTo>
                  <a:pt x="48260" y="43814"/>
                </a:lnTo>
                <a:lnTo>
                  <a:pt x="42418" y="43561"/>
                </a:lnTo>
                <a:close/>
              </a:path>
              <a:path w="53339" h="3360420">
                <a:moveTo>
                  <a:pt x="36068" y="86740"/>
                </a:moveTo>
                <a:lnTo>
                  <a:pt x="31242" y="91693"/>
                </a:lnTo>
                <a:lnTo>
                  <a:pt x="30987" y="97536"/>
                </a:lnTo>
                <a:lnTo>
                  <a:pt x="30987" y="103377"/>
                </a:lnTo>
                <a:lnTo>
                  <a:pt x="35433" y="108584"/>
                </a:lnTo>
                <a:lnTo>
                  <a:pt x="41528" y="108584"/>
                </a:lnTo>
                <a:lnTo>
                  <a:pt x="47244" y="108838"/>
                </a:lnTo>
                <a:lnTo>
                  <a:pt x="52070" y="104012"/>
                </a:lnTo>
                <a:lnTo>
                  <a:pt x="52324" y="98170"/>
                </a:lnTo>
                <a:lnTo>
                  <a:pt x="52324" y="91947"/>
                </a:lnTo>
                <a:lnTo>
                  <a:pt x="47878" y="87121"/>
                </a:lnTo>
                <a:lnTo>
                  <a:pt x="42163" y="87121"/>
                </a:lnTo>
                <a:lnTo>
                  <a:pt x="36068" y="86740"/>
                </a:lnTo>
                <a:close/>
              </a:path>
              <a:path w="53339" h="3360420">
                <a:moveTo>
                  <a:pt x="35813" y="130047"/>
                </a:moveTo>
                <a:lnTo>
                  <a:pt x="30607" y="134874"/>
                </a:lnTo>
                <a:lnTo>
                  <a:pt x="30581" y="141350"/>
                </a:lnTo>
                <a:lnTo>
                  <a:pt x="30352" y="146938"/>
                </a:lnTo>
                <a:lnTo>
                  <a:pt x="35178" y="151764"/>
                </a:lnTo>
                <a:lnTo>
                  <a:pt x="40894" y="152145"/>
                </a:lnTo>
                <a:lnTo>
                  <a:pt x="46989" y="152145"/>
                </a:lnTo>
                <a:lnTo>
                  <a:pt x="51688" y="147574"/>
                </a:lnTo>
                <a:lnTo>
                  <a:pt x="52070" y="141350"/>
                </a:lnTo>
                <a:lnTo>
                  <a:pt x="52070" y="135508"/>
                </a:lnTo>
                <a:lnTo>
                  <a:pt x="47625" y="130682"/>
                </a:lnTo>
                <a:lnTo>
                  <a:pt x="41528" y="130301"/>
                </a:lnTo>
                <a:lnTo>
                  <a:pt x="35813" y="130047"/>
                </a:lnTo>
                <a:close/>
              </a:path>
              <a:path w="53339" h="3360420">
                <a:moveTo>
                  <a:pt x="41148" y="173608"/>
                </a:moveTo>
                <a:lnTo>
                  <a:pt x="35433" y="173608"/>
                </a:lnTo>
                <a:lnTo>
                  <a:pt x="30352" y="178053"/>
                </a:lnTo>
                <a:lnTo>
                  <a:pt x="30311" y="184912"/>
                </a:lnTo>
                <a:lnTo>
                  <a:pt x="29972" y="190118"/>
                </a:lnTo>
                <a:lnTo>
                  <a:pt x="34798" y="195325"/>
                </a:lnTo>
                <a:lnTo>
                  <a:pt x="40512" y="195325"/>
                </a:lnTo>
                <a:lnTo>
                  <a:pt x="46355" y="195706"/>
                </a:lnTo>
                <a:lnTo>
                  <a:pt x="51435" y="190753"/>
                </a:lnTo>
                <a:lnTo>
                  <a:pt x="51461" y="184276"/>
                </a:lnTo>
                <a:lnTo>
                  <a:pt x="51688" y="178815"/>
                </a:lnTo>
                <a:lnTo>
                  <a:pt x="46989" y="173862"/>
                </a:lnTo>
                <a:lnTo>
                  <a:pt x="41148" y="173608"/>
                </a:lnTo>
                <a:close/>
              </a:path>
              <a:path w="53339" h="3360420">
                <a:moveTo>
                  <a:pt x="34798" y="216788"/>
                </a:moveTo>
                <a:lnTo>
                  <a:pt x="29972" y="221614"/>
                </a:lnTo>
                <a:lnTo>
                  <a:pt x="29718" y="227456"/>
                </a:lnTo>
                <a:lnTo>
                  <a:pt x="29718" y="233679"/>
                </a:lnTo>
                <a:lnTo>
                  <a:pt x="34162" y="238505"/>
                </a:lnTo>
                <a:lnTo>
                  <a:pt x="40259" y="238505"/>
                </a:lnTo>
                <a:lnTo>
                  <a:pt x="45974" y="238887"/>
                </a:lnTo>
                <a:lnTo>
                  <a:pt x="50800" y="234314"/>
                </a:lnTo>
                <a:lnTo>
                  <a:pt x="51053" y="228218"/>
                </a:lnTo>
                <a:lnTo>
                  <a:pt x="51435" y="222376"/>
                </a:lnTo>
                <a:lnTo>
                  <a:pt x="46609" y="217169"/>
                </a:lnTo>
                <a:lnTo>
                  <a:pt x="40894" y="217169"/>
                </a:lnTo>
                <a:lnTo>
                  <a:pt x="34798" y="216788"/>
                </a:lnTo>
                <a:close/>
              </a:path>
              <a:path w="53339" h="3360420">
                <a:moveTo>
                  <a:pt x="40259" y="260350"/>
                </a:moveTo>
                <a:lnTo>
                  <a:pt x="34544" y="260350"/>
                </a:lnTo>
                <a:lnTo>
                  <a:pt x="29718" y="264921"/>
                </a:lnTo>
                <a:lnTo>
                  <a:pt x="29337" y="271017"/>
                </a:lnTo>
                <a:lnTo>
                  <a:pt x="29083" y="276859"/>
                </a:lnTo>
                <a:lnTo>
                  <a:pt x="33909" y="281813"/>
                </a:lnTo>
                <a:lnTo>
                  <a:pt x="39624" y="282066"/>
                </a:lnTo>
                <a:lnTo>
                  <a:pt x="45720" y="282066"/>
                </a:lnTo>
                <a:lnTo>
                  <a:pt x="50419" y="277621"/>
                </a:lnTo>
                <a:lnTo>
                  <a:pt x="50800" y="271779"/>
                </a:lnTo>
                <a:lnTo>
                  <a:pt x="50800" y="265556"/>
                </a:lnTo>
                <a:lnTo>
                  <a:pt x="46355" y="260730"/>
                </a:lnTo>
                <a:lnTo>
                  <a:pt x="40259" y="260350"/>
                </a:lnTo>
                <a:close/>
              </a:path>
              <a:path w="53339" h="3360420">
                <a:moveTo>
                  <a:pt x="34162" y="303529"/>
                </a:moveTo>
                <a:lnTo>
                  <a:pt x="29083" y="308482"/>
                </a:lnTo>
                <a:lnTo>
                  <a:pt x="29041" y="314959"/>
                </a:lnTo>
                <a:lnTo>
                  <a:pt x="28701" y="320166"/>
                </a:lnTo>
                <a:lnTo>
                  <a:pt x="33527" y="325374"/>
                </a:lnTo>
                <a:lnTo>
                  <a:pt x="39243" y="325374"/>
                </a:lnTo>
                <a:lnTo>
                  <a:pt x="45085" y="325627"/>
                </a:lnTo>
                <a:lnTo>
                  <a:pt x="50164" y="320801"/>
                </a:lnTo>
                <a:lnTo>
                  <a:pt x="50190" y="314325"/>
                </a:lnTo>
                <a:lnTo>
                  <a:pt x="50419" y="308737"/>
                </a:lnTo>
                <a:lnTo>
                  <a:pt x="45720" y="303911"/>
                </a:lnTo>
                <a:lnTo>
                  <a:pt x="39877" y="303911"/>
                </a:lnTo>
                <a:lnTo>
                  <a:pt x="34162" y="303529"/>
                </a:lnTo>
                <a:close/>
              </a:path>
              <a:path w="53339" h="3360420">
                <a:moveTo>
                  <a:pt x="33527" y="346837"/>
                </a:moveTo>
                <a:lnTo>
                  <a:pt x="28701" y="351663"/>
                </a:lnTo>
                <a:lnTo>
                  <a:pt x="28448" y="357504"/>
                </a:lnTo>
                <a:lnTo>
                  <a:pt x="28448" y="363727"/>
                </a:lnTo>
                <a:lnTo>
                  <a:pt x="32893" y="368553"/>
                </a:lnTo>
                <a:lnTo>
                  <a:pt x="38988" y="368934"/>
                </a:lnTo>
                <a:lnTo>
                  <a:pt x="44703" y="368934"/>
                </a:lnTo>
                <a:lnTo>
                  <a:pt x="49784" y="364363"/>
                </a:lnTo>
                <a:lnTo>
                  <a:pt x="49825" y="357504"/>
                </a:lnTo>
                <a:lnTo>
                  <a:pt x="50164" y="352297"/>
                </a:lnTo>
                <a:lnTo>
                  <a:pt x="45338" y="347471"/>
                </a:lnTo>
                <a:lnTo>
                  <a:pt x="39624" y="347090"/>
                </a:lnTo>
                <a:lnTo>
                  <a:pt x="33527" y="346837"/>
                </a:lnTo>
                <a:close/>
              </a:path>
              <a:path w="53339" h="3360420">
                <a:moveTo>
                  <a:pt x="38988" y="390397"/>
                </a:moveTo>
                <a:lnTo>
                  <a:pt x="33274" y="390397"/>
                </a:lnTo>
                <a:lnTo>
                  <a:pt x="28448" y="394842"/>
                </a:lnTo>
                <a:lnTo>
                  <a:pt x="28067" y="401065"/>
                </a:lnTo>
                <a:lnTo>
                  <a:pt x="28067" y="406907"/>
                </a:lnTo>
                <a:lnTo>
                  <a:pt x="32638" y="412114"/>
                </a:lnTo>
                <a:lnTo>
                  <a:pt x="38353" y="412114"/>
                </a:lnTo>
                <a:lnTo>
                  <a:pt x="44450" y="412495"/>
                </a:lnTo>
                <a:lnTo>
                  <a:pt x="49149" y="407542"/>
                </a:lnTo>
                <a:lnTo>
                  <a:pt x="49530" y="401700"/>
                </a:lnTo>
                <a:lnTo>
                  <a:pt x="49530" y="395604"/>
                </a:lnTo>
                <a:lnTo>
                  <a:pt x="45085" y="390651"/>
                </a:lnTo>
                <a:lnTo>
                  <a:pt x="38988" y="390397"/>
                </a:lnTo>
                <a:close/>
              </a:path>
              <a:path w="53339" h="3360420">
                <a:moveTo>
                  <a:pt x="32893" y="433577"/>
                </a:moveTo>
                <a:lnTo>
                  <a:pt x="27812" y="438403"/>
                </a:lnTo>
                <a:lnTo>
                  <a:pt x="27766" y="445007"/>
                </a:lnTo>
                <a:lnTo>
                  <a:pt x="27432" y="450468"/>
                </a:lnTo>
                <a:lnTo>
                  <a:pt x="32258" y="455294"/>
                </a:lnTo>
                <a:lnTo>
                  <a:pt x="37973" y="455294"/>
                </a:lnTo>
                <a:lnTo>
                  <a:pt x="44069" y="455675"/>
                </a:lnTo>
                <a:lnTo>
                  <a:pt x="48895" y="451103"/>
                </a:lnTo>
                <a:lnTo>
                  <a:pt x="48928" y="444245"/>
                </a:lnTo>
                <a:lnTo>
                  <a:pt x="49149" y="439165"/>
                </a:lnTo>
                <a:lnTo>
                  <a:pt x="44703" y="433958"/>
                </a:lnTo>
                <a:lnTo>
                  <a:pt x="38608" y="433958"/>
                </a:lnTo>
                <a:lnTo>
                  <a:pt x="32893" y="433577"/>
                </a:lnTo>
                <a:close/>
              </a:path>
              <a:path w="53339" h="3360420">
                <a:moveTo>
                  <a:pt x="38353" y="477138"/>
                </a:moveTo>
                <a:lnTo>
                  <a:pt x="32258" y="477138"/>
                </a:lnTo>
                <a:lnTo>
                  <a:pt x="27432" y="481711"/>
                </a:lnTo>
                <a:lnTo>
                  <a:pt x="27415" y="488188"/>
                </a:lnTo>
                <a:lnTo>
                  <a:pt x="27177" y="493649"/>
                </a:lnTo>
                <a:lnTo>
                  <a:pt x="31623" y="498601"/>
                </a:lnTo>
                <a:lnTo>
                  <a:pt x="37719" y="498855"/>
                </a:lnTo>
                <a:lnTo>
                  <a:pt x="43434" y="498855"/>
                </a:lnTo>
                <a:lnTo>
                  <a:pt x="48513" y="494411"/>
                </a:lnTo>
                <a:lnTo>
                  <a:pt x="48538" y="487806"/>
                </a:lnTo>
                <a:lnTo>
                  <a:pt x="48895" y="482345"/>
                </a:lnTo>
                <a:lnTo>
                  <a:pt x="44069" y="477519"/>
                </a:lnTo>
                <a:lnTo>
                  <a:pt x="38353" y="477138"/>
                </a:lnTo>
                <a:close/>
              </a:path>
              <a:path w="53339" h="3360420">
                <a:moveTo>
                  <a:pt x="31876" y="520318"/>
                </a:moveTo>
                <a:lnTo>
                  <a:pt x="27177" y="524890"/>
                </a:lnTo>
                <a:lnTo>
                  <a:pt x="26797" y="531113"/>
                </a:lnTo>
                <a:lnTo>
                  <a:pt x="26797" y="536955"/>
                </a:lnTo>
                <a:lnTo>
                  <a:pt x="31242" y="542163"/>
                </a:lnTo>
                <a:lnTo>
                  <a:pt x="37337" y="542163"/>
                </a:lnTo>
                <a:lnTo>
                  <a:pt x="43180" y="542416"/>
                </a:lnTo>
                <a:lnTo>
                  <a:pt x="47878" y="537590"/>
                </a:lnTo>
                <a:lnTo>
                  <a:pt x="48260" y="531749"/>
                </a:lnTo>
                <a:lnTo>
                  <a:pt x="48260" y="525526"/>
                </a:lnTo>
                <a:lnTo>
                  <a:pt x="43814" y="520700"/>
                </a:lnTo>
                <a:lnTo>
                  <a:pt x="37973" y="520700"/>
                </a:lnTo>
                <a:lnTo>
                  <a:pt x="31876" y="520318"/>
                </a:lnTo>
                <a:close/>
              </a:path>
              <a:path w="53339" h="3360420">
                <a:moveTo>
                  <a:pt x="31623" y="563626"/>
                </a:moveTo>
                <a:lnTo>
                  <a:pt x="26543" y="568451"/>
                </a:lnTo>
                <a:lnTo>
                  <a:pt x="26504" y="574928"/>
                </a:lnTo>
                <a:lnTo>
                  <a:pt x="26162" y="580516"/>
                </a:lnTo>
                <a:lnTo>
                  <a:pt x="30987" y="585342"/>
                </a:lnTo>
                <a:lnTo>
                  <a:pt x="36702" y="585724"/>
                </a:lnTo>
                <a:lnTo>
                  <a:pt x="42799" y="585724"/>
                </a:lnTo>
                <a:lnTo>
                  <a:pt x="47625" y="581151"/>
                </a:lnTo>
                <a:lnTo>
                  <a:pt x="47878" y="574928"/>
                </a:lnTo>
                <a:lnTo>
                  <a:pt x="47878" y="569087"/>
                </a:lnTo>
                <a:lnTo>
                  <a:pt x="43434" y="563879"/>
                </a:lnTo>
                <a:lnTo>
                  <a:pt x="37337" y="563879"/>
                </a:lnTo>
                <a:lnTo>
                  <a:pt x="31623" y="563626"/>
                </a:lnTo>
                <a:close/>
              </a:path>
              <a:path w="53339" h="3360420">
                <a:moveTo>
                  <a:pt x="37084" y="607187"/>
                </a:moveTo>
                <a:lnTo>
                  <a:pt x="31242" y="607187"/>
                </a:lnTo>
                <a:lnTo>
                  <a:pt x="26162" y="611631"/>
                </a:lnTo>
                <a:lnTo>
                  <a:pt x="26134" y="618489"/>
                </a:lnTo>
                <a:lnTo>
                  <a:pt x="25908" y="623696"/>
                </a:lnTo>
                <a:lnTo>
                  <a:pt x="30607" y="628650"/>
                </a:lnTo>
                <a:lnTo>
                  <a:pt x="36449" y="628903"/>
                </a:lnTo>
                <a:lnTo>
                  <a:pt x="42163" y="629284"/>
                </a:lnTo>
                <a:lnTo>
                  <a:pt x="47244" y="624331"/>
                </a:lnTo>
                <a:lnTo>
                  <a:pt x="47283" y="617854"/>
                </a:lnTo>
                <a:lnTo>
                  <a:pt x="47625" y="612393"/>
                </a:lnTo>
                <a:lnTo>
                  <a:pt x="42799" y="607440"/>
                </a:lnTo>
                <a:lnTo>
                  <a:pt x="37084" y="607187"/>
                </a:lnTo>
                <a:close/>
              </a:path>
              <a:path w="53339" h="3360420">
                <a:moveTo>
                  <a:pt x="30607" y="650366"/>
                </a:moveTo>
                <a:lnTo>
                  <a:pt x="25908" y="655192"/>
                </a:lnTo>
                <a:lnTo>
                  <a:pt x="25526" y="661034"/>
                </a:lnTo>
                <a:lnTo>
                  <a:pt x="25526" y="667257"/>
                </a:lnTo>
                <a:lnTo>
                  <a:pt x="29972" y="672211"/>
                </a:lnTo>
                <a:lnTo>
                  <a:pt x="36068" y="672211"/>
                </a:lnTo>
                <a:lnTo>
                  <a:pt x="41783" y="672464"/>
                </a:lnTo>
                <a:lnTo>
                  <a:pt x="46609" y="667638"/>
                </a:lnTo>
                <a:lnTo>
                  <a:pt x="46989" y="661796"/>
                </a:lnTo>
                <a:lnTo>
                  <a:pt x="47244" y="655954"/>
                </a:lnTo>
                <a:lnTo>
                  <a:pt x="42418" y="650747"/>
                </a:lnTo>
                <a:lnTo>
                  <a:pt x="36702" y="650747"/>
                </a:lnTo>
                <a:lnTo>
                  <a:pt x="30607" y="650366"/>
                </a:lnTo>
                <a:close/>
              </a:path>
              <a:path w="53339" h="3360420">
                <a:moveTo>
                  <a:pt x="36068" y="693927"/>
                </a:moveTo>
                <a:lnTo>
                  <a:pt x="30352" y="693927"/>
                </a:lnTo>
                <a:lnTo>
                  <a:pt x="25526" y="698500"/>
                </a:lnTo>
                <a:lnTo>
                  <a:pt x="25273" y="704341"/>
                </a:lnTo>
                <a:lnTo>
                  <a:pt x="25273" y="710564"/>
                </a:lnTo>
                <a:lnTo>
                  <a:pt x="29718" y="715390"/>
                </a:lnTo>
                <a:lnTo>
                  <a:pt x="35433" y="715644"/>
                </a:lnTo>
                <a:lnTo>
                  <a:pt x="41528" y="715644"/>
                </a:lnTo>
                <a:lnTo>
                  <a:pt x="46355" y="711200"/>
                </a:lnTo>
                <a:lnTo>
                  <a:pt x="46609" y="704976"/>
                </a:lnTo>
                <a:lnTo>
                  <a:pt x="46609" y="699134"/>
                </a:lnTo>
                <a:lnTo>
                  <a:pt x="42163" y="694308"/>
                </a:lnTo>
                <a:lnTo>
                  <a:pt x="36068" y="693927"/>
                </a:lnTo>
                <a:close/>
              </a:path>
              <a:path w="53339" h="3360420">
                <a:moveTo>
                  <a:pt x="29972" y="737107"/>
                </a:moveTo>
                <a:lnTo>
                  <a:pt x="24892" y="741679"/>
                </a:lnTo>
                <a:lnTo>
                  <a:pt x="24864" y="748538"/>
                </a:lnTo>
                <a:lnTo>
                  <a:pt x="24637" y="753744"/>
                </a:lnTo>
                <a:lnTo>
                  <a:pt x="29337" y="758951"/>
                </a:lnTo>
                <a:lnTo>
                  <a:pt x="35178" y="758951"/>
                </a:lnTo>
                <a:lnTo>
                  <a:pt x="41148" y="759205"/>
                </a:lnTo>
                <a:lnTo>
                  <a:pt x="45974" y="754379"/>
                </a:lnTo>
                <a:lnTo>
                  <a:pt x="46012" y="747902"/>
                </a:lnTo>
                <a:lnTo>
                  <a:pt x="46355" y="742314"/>
                </a:lnTo>
                <a:lnTo>
                  <a:pt x="41528" y="737488"/>
                </a:lnTo>
                <a:lnTo>
                  <a:pt x="35813" y="737488"/>
                </a:lnTo>
                <a:lnTo>
                  <a:pt x="29972" y="737107"/>
                </a:lnTo>
                <a:close/>
              </a:path>
              <a:path w="53339" h="3360420">
                <a:moveTo>
                  <a:pt x="29337" y="780414"/>
                </a:moveTo>
                <a:lnTo>
                  <a:pt x="24637" y="785240"/>
                </a:lnTo>
                <a:lnTo>
                  <a:pt x="24257" y="791082"/>
                </a:lnTo>
                <a:lnTo>
                  <a:pt x="24257" y="797305"/>
                </a:lnTo>
                <a:lnTo>
                  <a:pt x="28701" y="802131"/>
                </a:lnTo>
                <a:lnTo>
                  <a:pt x="34798" y="802513"/>
                </a:lnTo>
                <a:lnTo>
                  <a:pt x="40512" y="802513"/>
                </a:lnTo>
                <a:lnTo>
                  <a:pt x="45720" y="797940"/>
                </a:lnTo>
                <a:lnTo>
                  <a:pt x="45747" y="791082"/>
                </a:lnTo>
                <a:lnTo>
                  <a:pt x="45974" y="785876"/>
                </a:lnTo>
                <a:lnTo>
                  <a:pt x="41148" y="780668"/>
                </a:lnTo>
                <a:lnTo>
                  <a:pt x="35433" y="780668"/>
                </a:lnTo>
                <a:lnTo>
                  <a:pt x="29337" y="780414"/>
                </a:lnTo>
                <a:close/>
              </a:path>
              <a:path w="53339" h="3360420">
                <a:moveTo>
                  <a:pt x="34798" y="823976"/>
                </a:moveTo>
                <a:lnTo>
                  <a:pt x="29083" y="823976"/>
                </a:lnTo>
                <a:lnTo>
                  <a:pt x="24257" y="828547"/>
                </a:lnTo>
                <a:lnTo>
                  <a:pt x="24002" y="834643"/>
                </a:lnTo>
                <a:lnTo>
                  <a:pt x="24002" y="840486"/>
                </a:lnTo>
                <a:lnTo>
                  <a:pt x="28448" y="845438"/>
                </a:lnTo>
                <a:lnTo>
                  <a:pt x="34544" y="845692"/>
                </a:lnTo>
                <a:lnTo>
                  <a:pt x="40259" y="846074"/>
                </a:lnTo>
                <a:lnTo>
                  <a:pt x="45085" y="841120"/>
                </a:lnTo>
                <a:lnTo>
                  <a:pt x="45338" y="835278"/>
                </a:lnTo>
                <a:lnTo>
                  <a:pt x="45338" y="829182"/>
                </a:lnTo>
                <a:lnTo>
                  <a:pt x="40894" y="824229"/>
                </a:lnTo>
                <a:lnTo>
                  <a:pt x="34798" y="823976"/>
                </a:lnTo>
                <a:close/>
              </a:path>
              <a:path w="53339" h="3360420">
                <a:moveTo>
                  <a:pt x="28701" y="867155"/>
                </a:moveTo>
                <a:lnTo>
                  <a:pt x="23622" y="871981"/>
                </a:lnTo>
                <a:lnTo>
                  <a:pt x="23594" y="878586"/>
                </a:lnTo>
                <a:lnTo>
                  <a:pt x="23368" y="883792"/>
                </a:lnTo>
                <a:lnTo>
                  <a:pt x="28067" y="889000"/>
                </a:lnTo>
                <a:lnTo>
                  <a:pt x="33909" y="889000"/>
                </a:lnTo>
                <a:lnTo>
                  <a:pt x="39877" y="889253"/>
                </a:lnTo>
                <a:lnTo>
                  <a:pt x="44703" y="884427"/>
                </a:lnTo>
                <a:lnTo>
                  <a:pt x="45085" y="878586"/>
                </a:lnTo>
                <a:lnTo>
                  <a:pt x="45085" y="872743"/>
                </a:lnTo>
                <a:lnTo>
                  <a:pt x="40512" y="867537"/>
                </a:lnTo>
                <a:lnTo>
                  <a:pt x="34544" y="867537"/>
                </a:lnTo>
                <a:lnTo>
                  <a:pt x="28701" y="867155"/>
                </a:lnTo>
                <a:close/>
              </a:path>
              <a:path w="53339" h="3360420">
                <a:moveTo>
                  <a:pt x="34162" y="910716"/>
                </a:moveTo>
                <a:lnTo>
                  <a:pt x="28067" y="910716"/>
                </a:lnTo>
                <a:lnTo>
                  <a:pt x="23368" y="915288"/>
                </a:lnTo>
                <a:lnTo>
                  <a:pt x="23329" y="921765"/>
                </a:lnTo>
                <a:lnTo>
                  <a:pt x="22987" y="927353"/>
                </a:lnTo>
                <a:lnTo>
                  <a:pt x="27812" y="932179"/>
                </a:lnTo>
                <a:lnTo>
                  <a:pt x="33527" y="932433"/>
                </a:lnTo>
                <a:lnTo>
                  <a:pt x="39243" y="932433"/>
                </a:lnTo>
                <a:lnTo>
                  <a:pt x="44450" y="927988"/>
                </a:lnTo>
                <a:lnTo>
                  <a:pt x="44477" y="921130"/>
                </a:lnTo>
                <a:lnTo>
                  <a:pt x="44703" y="915924"/>
                </a:lnTo>
                <a:lnTo>
                  <a:pt x="39877" y="911097"/>
                </a:lnTo>
                <a:lnTo>
                  <a:pt x="34162" y="910716"/>
                </a:lnTo>
                <a:close/>
              </a:path>
              <a:path w="53339" h="3360420">
                <a:moveTo>
                  <a:pt x="33909" y="953896"/>
                </a:moveTo>
                <a:lnTo>
                  <a:pt x="27812" y="953896"/>
                </a:lnTo>
                <a:lnTo>
                  <a:pt x="22987" y="958468"/>
                </a:lnTo>
                <a:lnTo>
                  <a:pt x="22733" y="964691"/>
                </a:lnTo>
                <a:lnTo>
                  <a:pt x="22733" y="970533"/>
                </a:lnTo>
                <a:lnTo>
                  <a:pt x="27177" y="975740"/>
                </a:lnTo>
                <a:lnTo>
                  <a:pt x="33274" y="975740"/>
                </a:lnTo>
                <a:lnTo>
                  <a:pt x="38988" y="975994"/>
                </a:lnTo>
                <a:lnTo>
                  <a:pt x="43814" y="971168"/>
                </a:lnTo>
                <a:lnTo>
                  <a:pt x="44069" y="965326"/>
                </a:lnTo>
                <a:lnTo>
                  <a:pt x="44069" y="959103"/>
                </a:lnTo>
                <a:lnTo>
                  <a:pt x="39624" y="954277"/>
                </a:lnTo>
                <a:lnTo>
                  <a:pt x="33909" y="953896"/>
                </a:lnTo>
                <a:close/>
              </a:path>
              <a:path w="53339" h="3360420">
                <a:moveTo>
                  <a:pt x="27432" y="997203"/>
                </a:moveTo>
                <a:lnTo>
                  <a:pt x="22733" y="1002029"/>
                </a:lnTo>
                <a:lnTo>
                  <a:pt x="22351" y="1007871"/>
                </a:lnTo>
                <a:lnTo>
                  <a:pt x="22098" y="1014094"/>
                </a:lnTo>
                <a:lnTo>
                  <a:pt x="26797" y="1018920"/>
                </a:lnTo>
                <a:lnTo>
                  <a:pt x="32638" y="1019301"/>
                </a:lnTo>
                <a:lnTo>
                  <a:pt x="38608" y="1019301"/>
                </a:lnTo>
                <a:lnTo>
                  <a:pt x="43434" y="1014729"/>
                </a:lnTo>
                <a:lnTo>
                  <a:pt x="43814" y="1008506"/>
                </a:lnTo>
                <a:lnTo>
                  <a:pt x="43814" y="1002664"/>
                </a:lnTo>
                <a:lnTo>
                  <a:pt x="39243" y="997457"/>
                </a:lnTo>
                <a:lnTo>
                  <a:pt x="33274" y="997457"/>
                </a:lnTo>
                <a:lnTo>
                  <a:pt x="27432" y="997203"/>
                </a:lnTo>
                <a:close/>
              </a:path>
              <a:path w="53339" h="3360420">
                <a:moveTo>
                  <a:pt x="32893" y="1040764"/>
                </a:moveTo>
                <a:lnTo>
                  <a:pt x="27177" y="1040764"/>
                </a:lnTo>
                <a:lnTo>
                  <a:pt x="22098" y="1045337"/>
                </a:lnTo>
                <a:lnTo>
                  <a:pt x="22056" y="1052067"/>
                </a:lnTo>
                <a:lnTo>
                  <a:pt x="21717" y="1057275"/>
                </a:lnTo>
                <a:lnTo>
                  <a:pt x="26543" y="1062227"/>
                </a:lnTo>
                <a:lnTo>
                  <a:pt x="32258" y="1062481"/>
                </a:lnTo>
                <a:lnTo>
                  <a:pt x="37973" y="1062481"/>
                </a:lnTo>
                <a:lnTo>
                  <a:pt x="43180" y="1057909"/>
                </a:lnTo>
                <a:lnTo>
                  <a:pt x="43206" y="1051432"/>
                </a:lnTo>
                <a:lnTo>
                  <a:pt x="43434" y="1045971"/>
                </a:lnTo>
                <a:lnTo>
                  <a:pt x="38608" y="1041018"/>
                </a:lnTo>
                <a:lnTo>
                  <a:pt x="32893" y="1040764"/>
                </a:lnTo>
                <a:close/>
              </a:path>
              <a:path w="53339" h="3360420">
                <a:moveTo>
                  <a:pt x="26543" y="1083944"/>
                </a:moveTo>
                <a:lnTo>
                  <a:pt x="21717" y="1088770"/>
                </a:lnTo>
                <a:lnTo>
                  <a:pt x="21462" y="1094739"/>
                </a:lnTo>
                <a:lnTo>
                  <a:pt x="21462" y="1100581"/>
                </a:lnTo>
                <a:lnTo>
                  <a:pt x="25908" y="1105789"/>
                </a:lnTo>
                <a:lnTo>
                  <a:pt x="31876" y="1105789"/>
                </a:lnTo>
                <a:lnTo>
                  <a:pt x="37719" y="1106042"/>
                </a:lnTo>
                <a:lnTo>
                  <a:pt x="42418" y="1101216"/>
                </a:lnTo>
                <a:lnTo>
                  <a:pt x="43180" y="1089532"/>
                </a:lnTo>
                <a:lnTo>
                  <a:pt x="38353" y="1084326"/>
                </a:lnTo>
                <a:lnTo>
                  <a:pt x="32638" y="1084326"/>
                </a:lnTo>
                <a:lnTo>
                  <a:pt x="26543" y="1083944"/>
                </a:lnTo>
                <a:close/>
              </a:path>
              <a:path w="53339" h="3360420">
                <a:moveTo>
                  <a:pt x="26162" y="1127125"/>
                </a:moveTo>
                <a:lnTo>
                  <a:pt x="21462" y="1132077"/>
                </a:lnTo>
                <a:lnTo>
                  <a:pt x="21082" y="1137919"/>
                </a:lnTo>
                <a:lnTo>
                  <a:pt x="21082" y="1144142"/>
                </a:lnTo>
                <a:lnTo>
                  <a:pt x="25526" y="1148968"/>
                </a:lnTo>
                <a:lnTo>
                  <a:pt x="31242" y="1149222"/>
                </a:lnTo>
                <a:lnTo>
                  <a:pt x="37337" y="1149222"/>
                </a:lnTo>
                <a:lnTo>
                  <a:pt x="42163" y="1144777"/>
                </a:lnTo>
                <a:lnTo>
                  <a:pt x="42418" y="1138554"/>
                </a:lnTo>
                <a:lnTo>
                  <a:pt x="42418" y="1132713"/>
                </a:lnTo>
                <a:lnTo>
                  <a:pt x="37973" y="1127887"/>
                </a:lnTo>
                <a:lnTo>
                  <a:pt x="26162" y="1127125"/>
                </a:lnTo>
                <a:close/>
              </a:path>
              <a:path w="53339" h="3360420">
                <a:moveTo>
                  <a:pt x="31623" y="1170685"/>
                </a:moveTo>
                <a:lnTo>
                  <a:pt x="25908" y="1170685"/>
                </a:lnTo>
                <a:lnTo>
                  <a:pt x="20700" y="1175258"/>
                </a:lnTo>
                <a:lnTo>
                  <a:pt x="20673" y="1182115"/>
                </a:lnTo>
                <a:lnTo>
                  <a:pt x="20447" y="1187322"/>
                </a:lnTo>
                <a:lnTo>
                  <a:pt x="25273" y="1192529"/>
                </a:lnTo>
                <a:lnTo>
                  <a:pt x="30987" y="1192529"/>
                </a:lnTo>
                <a:lnTo>
                  <a:pt x="37084" y="1192783"/>
                </a:lnTo>
                <a:lnTo>
                  <a:pt x="41783" y="1187958"/>
                </a:lnTo>
                <a:lnTo>
                  <a:pt x="41821" y="1181480"/>
                </a:lnTo>
                <a:lnTo>
                  <a:pt x="42163" y="1175892"/>
                </a:lnTo>
                <a:lnTo>
                  <a:pt x="37719" y="1171066"/>
                </a:lnTo>
                <a:lnTo>
                  <a:pt x="31623" y="1170685"/>
                </a:lnTo>
                <a:close/>
              </a:path>
              <a:path w="53339" h="3360420">
                <a:moveTo>
                  <a:pt x="25273" y="1213992"/>
                </a:moveTo>
                <a:lnTo>
                  <a:pt x="20447" y="1218818"/>
                </a:lnTo>
                <a:lnTo>
                  <a:pt x="20408" y="1225295"/>
                </a:lnTo>
                <a:lnTo>
                  <a:pt x="20065" y="1230883"/>
                </a:lnTo>
                <a:lnTo>
                  <a:pt x="24637" y="1235709"/>
                </a:lnTo>
                <a:lnTo>
                  <a:pt x="30607" y="1236090"/>
                </a:lnTo>
                <a:lnTo>
                  <a:pt x="36449" y="1236090"/>
                </a:lnTo>
                <a:lnTo>
                  <a:pt x="41528" y="1231518"/>
                </a:lnTo>
                <a:lnTo>
                  <a:pt x="41556" y="1224660"/>
                </a:lnTo>
                <a:lnTo>
                  <a:pt x="41783" y="1219453"/>
                </a:lnTo>
                <a:lnTo>
                  <a:pt x="37084" y="1214246"/>
                </a:lnTo>
                <a:lnTo>
                  <a:pt x="31242" y="1214246"/>
                </a:lnTo>
                <a:lnTo>
                  <a:pt x="25273" y="1213992"/>
                </a:lnTo>
                <a:close/>
              </a:path>
              <a:path w="53339" h="3360420">
                <a:moveTo>
                  <a:pt x="30987" y="1257553"/>
                </a:moveTo>
                <a:lnTo>
                  <a:pt x="24892" y="1257553"/>
                </a:lnTo>
                <a:lnTo>
                  <a:pt x="20065" y="1262125"/>
                </a:lnTo>
                <a:lnTo>
                  <a:pt x="19812" y="1268221"/>
                </a:lnTo>
                <a:lnTo>
                  <a:pt x="19812" y="1274064"/>
                </a:lnTo>
                <a:lnTo>
                  <a:pt x="24257" y="1279016"/>
                </a:lnTo>
                <a:lnTo>
                  <a:pt x="30352" y="1279270"/>
                </a:lnTo>
                <a:lnTo>
                  <a:pt x="36068" y="1279270"/>
                </a:lnTo>
                <a:lnTo>
                  <a:pt x="40894" y="1274698"/>
                </a:lnTo>
                <a:lnTo>
                  <a:pt x="41148" y="1268856"/>
                </a:lnTo>
                <a:lnTo>
                  <a:pt x="41148" y="1262760"/>
                </a:lnTo>
                <a:lnTo>
                  <a:pt x="36702" y="1257808"/>
                </a:lnTo>
                <a:lnTo>
                  <a:pt x="30987" y="1257553"/>
                </a:lnTo>
                <a:close/>
              </a:path>
              <a:path w="53339" h="3360420">
                <a:moveTo>
                  <a:pt x="24637" y="1300733"/>
                </a:moveTo>
                <a:lnTo>
                  <a:pt x="19431" y="1305559"/>
                </a:lnTo>
                <a:lnTo>
                  <a:pt x="19403" y="1312164"/>
                </a:lnTo>
                <a:lnTo>
                  <a:pt x="19176" y="1317370"/>
                </a:lnTo>
                <a:lnTo>
                  <a:pt x="24002" y="1322577"/>
                </a:lnTo>
                <a:lnTo>
                  <a:pt x="29718" y="1322577"/>
                </a:lnTo>
                <a:lnTo>
                  <a:pt x="35813" y="1322831"/>
                </a:lnTo>
                <a:lnTo>
                  <a:pt x="40512" y="1318005"/>
                </a:lnTo>
                <a:lnTo>
                  <a:pt x="40894" y="1312164"/>
                </a:lnTo>
                <a:lnTo>
                  <a:pt x="40894" y="1306321"/>
                </a:lnTo>
                <a:lnTo>
                  <a:pt x="36449" y="1301114"/>
                </a:lnTo>
                <a:lnTo>
                  <a:pt x="30352" y="1301114"/>
                </a:lnTo>
                <a:lnTo>
                  <a:pt x="24637" y="1300733"/>
                </a:lnTo>
                <a:close/>
              </a:path>
              <a:path w="53339" h="3360420">
                <a:moveTo>
                  <a:pt x="24257" y="1343914"/>
                </a:moveTo>
                <a:lnTo>
                  <a:pt x="19176" y="1348866"/>
                </a:lnTo>
                <a:lnTo>
                  <a:pt x="19138" y="1355343"/>
                </a:lnTo>
                <a:lnTo>
                  <a:pt x="18796" y="1360931"/>
                </a:lnTo>
                <a:lnTo>
                  <a:pt x="23622" y="1365758"/>
                </a:lnTo>
                <a:lnTo>
                  <a:pt x="29337" y="1366011"/>
                </a:lnTo>
                <a:lnTo>
                  <a:pt x="35178" y="1366011"/>
                </a:lnTo>
                <a:lnTo>
                  <a:pt x="40259" y="1361566"/>
                </a:lnTo>
                <a:lnTo>
                  <a:pt x="40286" y="1354708"/>
                </a:lnTo>
                <a:lnTo>
                  <a:pt x="40512" y="1349502"/>
                </a:lnTo>
                <a:lnTo>
                  <a:pt x="35813" y="1344675"/>
                </a:lnTo>
                <a:lnTo>
                  <a:pt x="24257" y="1343914"/>
                </a:lnTo>
                <a:close/>
              </a:path>
              <a:path w="53339" h="3360420">
                <a:moveTo>
                  <a:pt x="29718" y="1387474"/>
                </a:moveTo>
                <a:lnTo>
                  <a:pt x="23622" y="1387474"/>
                </a:lnTo>
                <a:lnTo>
                  <a:pt x="18796" y="1392046"/>
                </a:lnTo>
                <a:lnTo>
                  <a:pt x="18542" y="1398269"/>
                </a:lnTo>
                <a:lnTo>
                  <a:pt x="18542" y="1404111"/>
                </a:lnTo>
                <a:lnTo>
                  <a:pt x="22987" y="1409318"/>
                </a:lnTo>
                <a:lnTo>
                  <a:pt x="29083" y="1409318"/>
                </a:lnTo>
                <a:lnTo>
                  <a:pt x="34798" y="1409572"/>
                </a:lnTo>
                <a:lnTo>
                  <a:pt x="39624" y="1404746"/>
                </a:lnTo>
                <a:lnTo>
                  <a:pt x="39877" y="1398904"/>
                </a:lnTo>
                <a:lnTo>
                  <a:pt x="39877" y="1392681"/>
                </a:lnTo>
                <a:lnTo>
                  <a:pt x="35433" y="1387855"/>
                </a:lnTo>
                <a:lnTo>
                  <a:pt x="29718" y="1387474"/>
                </a:lnTo>
                <a:close/>
              </a:path>
              <a:path w="53339" h="3360420">
                <a:moveTo>
                  <a:pt x="23368" y="1430781"/>
                </a:moveTo>
                <a:lnTo>
                  <a:pt x="18542" y="1435608"/>
                </a:lnTo>
                <a:lnTo>
                  <a:pt x="18161" y="1441449"/>
                </a:lnTo>
                <a:lnTo>
                  <a:pt x="17907" y="1447672"/>
                </a:lnTo>
                <a:lnTo>
                  <a:pt x="22733" y="1452498"/>
                </a:lnTo>
                <a:lnTo>
                  <a:pt x="28448" y="1452498"/>
                </a:lnTo>
                <a:lnTo>
                  <a:pt x="34544" y="1452879"/>
                </a:lnTo>
                <a:lnTo>
                  <a:pt x="39243" y="1448308"/>
                </a:lnTo>
                <a:lnTo>
                  <a:pt x="39624" y="1442084"/>
                </a:lnTo>
                <a:lnTo>
                  <a:pt x="39624" y="1436242"/>
                </a:lnTo>
                <a:lnTo>
                  <a:pt x="35178" y="1431035"/>
                </a:lnTo>
                <a:lnTo>
                  <a:pt x="29083" y="1431035"/>
                </a:lnTo>
                <a:lnTo>
                  <a:pt x="23368" y="1430781"/>
                </a:lnTo>
                <a:close/>
              </a:path>
              <a:path w="53339" h="3360420">
                <a:moveTo>
                  <a:pt x="28701" y="1474342"/>
                </a:moveTo>
                <a:lnTo>
                  <a:pt x="22987" y="1474342"/>
                </a:lnTo>
                <a:lnTo>
                  <a:pt x="17907" y="1478914"/>
                </a:lnTo>
                <a:lnTo>
                  <a:pt x="17882" y="1485391"/>
                </a:lnTo>
                <a:lnTo>
                  <a:pt x="17525" y="1490852"/>
                </a:lnTo>
                <a:lnTo>
                  <a:pt x="22351" y="1495805"/>
                </a:lnTo>
                <a:lnTo>
                  <a:pt x="28067" y="1496059"/>
                </a:lnTo>
                <a:lnTo>
                  <a:pt x="33909" y="1496059"/>
                </a:lnTo>
                <a:lnTo>
                  <a:pt x="38988" y="1491487"/>
                </a:lnTo>
                <a:lnTo>
                  <a:pt x="39005" y="1485010"/>
                </a:lnTo>
                <a:lnTo>
                  <a:pt x="39243" y="1479549"/>
                </a:lnTo>
                <a:lnTo>
                  <a:pt x="34544" y="1474596"/>
                </a:lnTo>
                <a:lnTo>
                  <a:pt x="28701" y="1474342"/>
                </a:lnTo>
                <a:close/>
              </a:path>
              <a:path w="53339" h="3360420">
                <a:moveTo>
                  <a:pt x="22351" y="1517522"/>
                </a:moveTo>
                <a:lnTo>
                  <a:pt x="17525" y="1522348"/>
                </a:lnTo>
                <a:lnTo>
                  <a:pt x="17272" y="1528317"/>
                </a:lnTo>
                <a:lnTo>
                  <a:pt x="17272" y="1534159"/>
                </a:lnTo>
                <a:lnTo>
                  <a:pt x="21717" y="1539366"/>
                </a:lnTo>
                <a:lnTo>
                  <a:pt x="27812" y="1539366"/>
                </a:lnTo>
                <a:lnTo>
                  <a:pt x="33527" y="1539620"/>
                </a:lnTo>
                <a:lnTo>
                  <a:pt x="38608" y="1534794"/>
                </a:lnTo>
                <a:lnTo>
                  <a:pt x="38646" y="1528317"/>
                </a:lnTo>
                <a:lnTo>
                  <a:pt x="38988" y="1522729"/>
                </a:lnTo>
                <a:lnTo>
                  <a:pt x="34162" y="1517903"/>
                </a:lnTo>
                <a:lnTo>
                  <a:pt x="28448" y="1517903"/>
                </a:lnTo>
                <a:lnTo>
                  <a:pt x="22351" y="1517522"/>
                </a:lnTo>
                <a:close/>
              </a:path>
              <a:path w="53339" h="3360420">
                <a:moveTo>
                  <a:pt x="22098" y="1560702"/>
                </a:moveTo>
                <a:lnTo>
                  <a:pt x="17272" y="1565655"/>
                </a:lnTo>
                <a:lnTo>
                  <a:pt x="16890" y="1571497"/>
                </a:lnTo>
                <a:lnTo>
                  <a:pt x="16890" y="1577720"/>
                </a:lnTo>
                <a:lnTo>
                  <a:pt x="21462" y="1582546"/>
                </a:lnTo>
                <a:lnTo>
                  <a:pt x="27177" y="1582927"/>
                </a:lnTo>
                <a:lnTo>
                  <a:pt x="33274" y="1582927"/>
                </a:lnTo>
                <a:lnTo>
                  <a:pt x="37973" y="1578355"/>
                </a:lnTo>
                <a:lnTo>
                  <a:pt x="38353" y="1572133"/>
                </a:lnTo>
                <a:lnTo>
                  <a:pt x="38353" y="1566290"/>
                </a:lnTo>
                <a:lnTo>
                  <a:pt x="33909" y="1561464"/>
                </a:lnTo>
                <a:lnTo>
                  <a:pt x="22098" y="1560702"/>
                </a:lnTo>
                <a:close/>
              </a:path>
              <a:path w="53339" h="3360420">
                <a:moveTo>
                  <a:pt x="27432" y="1604264"/>
                </a:moveTo>
                <a:lnTo>
                  <a:pt x="21717" y="1604264"/>
                </a:lnTo>
                <a:lnTo>
                  <a:pt x="16637" y="1608835"/>
                </a:lnTo>
                <a:lnTo>
                  <a:pt x="16595" y="1615693"/>
                </a:lnTo>
                <a:lnTo>
                  <a:pt x="16256" y="1620900"/>
                </a:lnTo>
                <a:lnTo>
                  <a:pt x="21082" y="1626108"/>
                </a:lnTo>
                <a:lnTo>
                  <a:pt x="26797" y="1626108"/>
                </a:lnTo>
                <a:lnTo>
                  <a:pt x="32893" y="1626361"/>
                </a:lnTo>
                <a:lnTo>
                  <a:pt x="37719" y="1621535"/>
                </a:lnTo>
                <a:lnTo>
                  <a:pt x="37744" y="1615058"/>
                </a:lnTo>
                <a:lnTo>
                  <a:pt x="37973" y="1609470"/>
                </a:lnTo>
                <a:lnTo>
                  <a:pt x="33527" y="1604644"/>
                </a:lnTo>
                <a:lnTo>
                  <a:pt x="27432" y="1604264"/>
                </a:lnTo>
                <a:close/>
              </a:path>
              <a:path w="53339" h="3360420">
                <a:moveTo>
                  <a:pt x="21082" y="1647570"/>
                </a:moveTo>
                <a:lnTo>
                  <a:pt x="16256" y="1652396"/>
                </a:lnTo>
                <a:lnTo>
                  <a:pt x="16230" y="1658873"/>
                </a:lnTo>
                <a:lnTo>
                  <a:pt x="16001" y="1664461"/>
                </a:lnTo>
                <a:lnTo>
                  <a:pt x="20447" y="1669287"/>
                </a:lnTo>
                <a:lnTo>
                  <a:pt x="26543" y="1669287"/>
                </a:lnTo>
                <a:lnTo>
                  <a:pt x="32258" y="1669668"/>
                </a:lnTo>
                <a:lnTo>
                  <a:pt x="37337" y="1665096"/>
                </a:lnTo>
                <a:lnTo>
                  <a:pt x="37379" y="1658239"/>
                </a:lnTo>
                <a:lnTo>
                  <a:pt x="37719" y="1653031"/>
                </a:lnTo>
                <a:lnTo>
                  <a:pt x="32893" y="1647824"/>
                </a:lnTo>
                <a:lnTo>
                  <a:pt x="27177" y="1647824"/>
                </a:lnTo>
                <a:lnTo>
                  <a:pt x="21082" y="1647570"/>
                </a:lnTo>
                <a:close/>
              </a:path>
              <a:path w="53339" h="3360420">
                <a:moveTo>
                  <a:pt x="26797" y="1691131"/>
                </a:moveTo>
                <a:lnTo>
                  <a:pt x="20700" y="1691131"/>
                </a:lnTo>
                <a:lnTo>
                  <a:pt x="16001" y="1695703"/>
                </a:lnTo>
                <a:lnTo>
                  <a:pt x="15621" y="1701545"/>
                </a:lnTo>
                <a:lnTo>
                  <a:pt x="15621" y="1707641"/>
                </a:lnTo>
                <a:lnTo>
                  <a:pt x="20065" y="1712594"/>
                </a:lnTo>
                <a:lnTo>
                  <a:pt x="26162" y="1712848"/>
                </a:lnTo>
                <a:lnTo>
                  <a:pt x="31876" y="1712848"/>
                </a:lnTo>
                <a:lnTo>
                  <a:pt x="36702" y="1708277"/>
                </a:lnTo>
                <a:lnTo>
                  <a:pt x="37084" y="1702434"/>
                </a:lnTo>
                <a:lnTo>
                  <a:pt x="37084" y="1696339"/>
                </a:lnTo>
                <a:lnTo>
                  <a:pt x="32638" y="1691385"/>
                </a:lnTo>
                <a:lnTo>
                  <a:pt x="26797" y="1691131"/>
                </a:lnTo>
                <a:close/>
              </a:path>
              <a:path w="53339" h="3360420">
                <a:moveTo>
                  <a:pt x="20447" y="1734311"/>
                </a:moveTo>
                <a:lnTo>
                  <a:pt x="15367" y="1738883"/>
                </a:lnTo>
                <a:lnTo>
                  <a:pt x="15325" y="1745741"/>
                </a:lnTo>
                <a:lnTo>
                  <a:pt x="14986" y="1750948"/>
                </a:lnTo>
                <a:lnTo>
                  <a:pt x="19812" y="1756155"/>
                </a:lnTo>
                <a:lnTo>
                  <a:pt x="25526" y="1756155"/>
                </a:lnTo>
                <a:lnTo>
                  <a:pt x="31623" y="1756409"/>
                </a:lnTo>
                <a:lnTo>
                  <a:pt x="36449" y="1751583"/>
                </a:lnTo>
                <a:lnTo>
                  <a:pt x="36702" y="1745741"/>
                </a:lnTo>
                <a:lnTo>
                  <a:pt x="36702" y="1739518"/>
                </a:lnTo>
                <a:lnTo>
                  <a:pt x="32258" y="1734692"/>
                </a:lnTo>
                <a:lnTo>
                  <a:pt x="26162" y="1734692"/>
                </a:lnTo>
                <a:lnTo>
                  <a:pt x="20447" y="1734311"/>
                </a:lnTo>
                <a:close/>
              </a:path>
              <a:path w="53339" h="3360420">
                <a:moveTo>
                  <a:pt x="20065" y="1777491"/>
                </a:moveTo>
                <a:lnTo>
                  <a:pt x="14986" y="1782444"/>
                </a:lnTo>
                <a:lnTo>
                  <a:pt x="14960" y="1788921"/>
                </a:lnTo>
                <a:lnTo>
                  <a:pt x="14732" y="1794509"/>
                </a:lnTo>
                <a:lnTo>
                  <a:pt x="19431" y="1799335"/>
                </a:lnTo>
                <a:lnTo>
                  <a:pt x="25273" y="1799716"/>
                </a:lnTo>
                <a:lnTo>
                  <a:pt x="30987" y="1799716"/>
                </a:lnTo>
                <a:lnTo>
                  <a:pt x="36068" y="1795144"/>
                </a:lnTo>
                <a:lnTo>
                  <a:pt x="36109" y="1788286"/>
                </a:lnTo>
                <a:lnTo>
                  <a:pt x="36449" y="1783079"/>
                </a:lnTo>
                <a:lnTo>
                  <a:pt x="31623" y="1777872"/>
                </a:lnTo>
                <a:lnTo>
                  <a:pt x="25908" y="1777872"/>
                </a:lnTo>
                <a:lnTo>
                  <a:pt x="20065" y="1777491"/>
                </a:lnTo>
                <a:close/>
              </a:path>
              <a:path w="53339" h="3360420">
                <a:moveTo>
                  <a:pt x="25526" y="1821052"/>
                </a:moveTo>
                <a:lnTo>
                  <a:pt x="19431" y="1821052"/>
                </a:lnTo>
                <a:lnTo>
                  <a:pt x="14732" y="1825624"/>
                </a:lnTo>
                <a:lnTo>
                  <a:pt x="14350" y="1831847"/>
                </a:lnTo>
                <a:lnTo>
                  <a:pt x="14350" y="1837689"/>
                </a:lnTo>
                <a:lnTo>
                  <a:pt x="18796" y="1842896"/>
                </a:lnTo>
                <a:lnTo>
                  <a:pt x="24892" y="1842896"/>
                </a:lnTo>
                <a:lnTo>
                  <a:pt x="30607" y="1843150"/>
                </a:lnTo>
                <a:lnTo>
                  <a:pt x="35433" y="1838324"/>
                </a:lnTo>
                <a:lnTo>
                  <a:pt x="35813" y="1832483"/>
                </a:lnTo>
                <a:lnTo>
                  <a:pt x="36068" y="1826259"/>
                </a:lnTo>
                <a:lnTo>
                  <a:pt x="31242" y="1821433"/>
                </a:lnTo>
                <a:lnTo>
                  <a:pt x="25526" y="1821052"/>
                </a:lnTo>
                <a:close/>
              </a:path>
              <a:path w="53339" h="3360420">
                <a:moveTo>
                  <a:pt x="19176" y="1864359"/>
                </a:moveTo>
                <a:lnTo>
                  <a:pt x="14350" y="1869185"/>
                </a:lnTo>
                <a:lnTo>
                  <a:pt x="14097" y="1875027"/>
                </a:lnTo>
                <a:lnTo>
                  <a:pt x="14097" y="1881250"/>
                </a:lnTo>
                <a:lnTo>
                  <a:pt x="18542" y="1886077"/>
                </a:lnTo>
                <a:lnTo>
                  <a:pt x="24257" y="1886077"/>
                </a:lnTo>
                <a:lnTo>
                  <a:pt x="30352" y="1886458"/>
                </a:lnTo>
                <a:lnTo>
                  <a:pt x="35178" y="1881885"/>
                </a:lnTo>
                <a:lnTo>
                  <a:pt x="35433" y="1875662"/>
                </a:lnTo>
                <a:lnTo>
                  <a:pt x="35433" y="1869820"/>
                </a:lnTo>
                <a:lnTo>
                  <a:pt x="30987" y="1864614"/>
                </a:lnTo>
                <a:lnTo>
                  <a:pt x="24892" y="1864614"/>
                </a:lnTo>
                <a:lnTo>
                  <a:pt x="19176" y="1864359"/>
                </a:lnTo>
                <a:close/>
              </a:path>
              <a:path w="53339" h="3360420">
                <a:moveTo>
                  <a:pt x="24637" y="1907920"/>
                </a:moveTo>
                <a:lnTo>
                  <a:pt x="18796" y="1907920"/>
                </a:lnTo>
                <a:lnTo>
                  <a:pt x="13715" y="1912492"/>
                </a:lnTo>
                <a:lnTo>
                  <a:pt x="13699" y="1918969"/>
                </a:lnTo>
                <a:lnTo>
                  <a:pt x="13462" y="1924430"/>
                </a:lnTo>
                <a:lnTo>
                  <a:pt x="18161" y="1929383"/>
                </a:lnTo>
                <a:lnTo>
                  <a:pt x="24002" y="1929637"/>
                </a:lnTo>
                <a:lnTo>
                  <a:pt x="29972" y="1929637"/>
                </a:lnTo>
                <a:lnTo>
                  <a:pt x="34798" y="1925065"/>
                </a:lnTo>
                <a:lnTo>
                  <a:pt x="34822" y="1918589"/>
                </a:lnTo>
                <a:lnTo>
                  <a:pt x="35178" y="1913127"/>
                </a:lnTo>
                <a:lnTo>
                  <a:pt x="30352" y="1908174"/>
                </a:lnTo>
                <a:lnTo>
                  <a:pt x="24637" y="1907920"/>
                </a:lnTo>
                <a:close/>
              </a:path>
              <a:path w="53339" h="3360420">
                <a:moveTo>
                  <a:pt x="18161" y="1951100"/>
                </a:moveTo>
                <a:lnTo>
                  <a:pt x="13462" y="1955672"/>
                </a:lnTo>
                <a:lnTo>
                  <a:pt x="13081" y="1961895"/>
                </a:lnTo>
                <a:lnTo>
                  <a:pt x="13081" y="1967737"/>
                </a:lnTo>
                <a:lnTo>
                  <a:pt x="17525" y="1972944"/>
                </a:lnTo>
                <a:lnTo>
                  <a:pt x="23622" y="1972944"/>
                </a:lnTo>
                <a:lnTo>
                  <a:pt x="29337" y="1973198"/>
                </a:lnTo>
                <a:lnTo>
                  <a:pt x="34544" y="1968372"/>
                </a:lnTo>
                <a:lnTo>
                  <a:pt x="34569" y="1961895"/>
                </a:lnTo>
                <a:lnTo>
                  <a:pt x="34798" y="1956308"/>
                </a:lnTo>
                <a:lnTo>
                  <a:pt x="29972" y="1951481"/>
                </a:lnTo>
                <a:lnTo>
                  <a:pt x="24257" y="1951481"/>
                </a:lnTo>
                <a:lnTo>
                  <a:pt x="18161" y="1951100"/>
                </a:lnTo>
                <a:close/>
              </a:path>
              <a:path w="53339" h="3360420">
                <a:moveTo>
                  <a:pt x="17907" y="1994408"/>
                </a:moveTo>
                <a:lnTo>
                  <a:pt x="13081" y="1999233"/>
                </a:lnTo>
                <a:lnTo>
                  <a:pt x="12826" y="2005075"/>
                </a:lnTo>
                <a:lnTo>
                  <a:pt x="12826" y="2011298"/>
                </a:lnTo>
                <a:lnTo>
                  <a:pt x="17272" y="2016124"/>
                </a:lnTo>
                <a:lnTo>
                  <a:pt x="23368" y="2016505"/>
                </a:lnTo>
                <a:lnTo>
                  <a:pt x="29083" y="2016505"/>
                </a:lnTo>
                <a:lnTo>
                  <a:pt x="33909" y="2011933"/>
                </a:lnTo>
                <a:lnTo>
                  <a:pt x="34162" y="2005710"/>
                </a:lnTo>
                <a:lnTo>
                  <a:pt x="34162" y="1999868"/>
                </a:lnTo>
                <a:lnTo>
                  <a:pt x="29718" y="1994661"/>
                </a:lnTo>
                <a:lnTo>
                  <a:pt x="23622" y="1994661"/>
                </a:lnTo>
                <a:lnTo>
                  <a:pt x="17907" y="1994408"/>
                </a:lnTo>
                <a:close/>
              </a:path>
              <a:path w="53339" h="3360420">
                <a:moveTo>
                  <a:pt x="23368" y="2037841"/>
                </a:moveTo>
                <a:lnTo>
                  <a:pt x="17525" y="2037841"/>
                </a:lnTo>
                <a:lnTo>
                  <a:pt x="12446" y="2042414"/>
                </a:lnTo>
                <a:lnTo>
                  <a:pt x="12418" y="2049271"/>
                </a:lnTo>
                <a:lnTo>
                  <a:pt x="12192" y="2054478"/>
                </a:lnTo>
                <a:lnTo>
                  <a:pt x="16890" y="2059304"/>
                </a:lnTo>
                <a:lnTo>
                  <a:pt x="22733" y="2059685"/>
                </a:lnTo>
                <a:lnTo>
                  <a:pt x="28701" y="2059939"/>
                </a:lnTo>
                <a:lnTo>
                  <a:pt x="33527" y="2055114"/>
                </a:lnTo>
                <a:lnTo>
                  <a:pt x="33909" y="2049271"/>
                </a:lnTo>
                <a:lnTo>
                  <a:pt x="33909" y="2043048"/>
                </a:lnTo>
                <a:lnTo>
                  <a:pt x="29337" y="2038222"/>
                </a:lnTo>
                <a:lnTo>
                  <a:pt x="23368" y="2037841"/>
                </a:lnTo>
                <a:close/>
              </a:path>
              <a:path w="53339" h="3360420">
                <a:moveTo>
                  <a:pt x="16890" y="2081148"/>
                </a:moveTo>
                <a:lnTo>
                  <a:pt x="12192" y="2085974"/>
                </a:lnTo>
                <a:lnTo>
                  <a:pt x="12153" y="2092452"/>
                </a:lnTo>
                <a:lnTo>
                  <a:pt x="11811" y="2098040"/>
                </a:lnTo>
                <a:lnTo>
                  <a:pt x="16637" y="2102866"/>
                </a:lnTo>
                <a:lnTo>
                  <a:pt x="22351" y="2102866"/>
                </a:lnTo>
                <a:lnTo>
                  <a:pt x="28067" y="2103247"/>
                </a:lnTo>
                <a:lnTo>
                  <a:pt x="33274" y="2098293"/>
                </a:lnTo>
                <a:lnTo>
                  <a:pt x="33301" y="2091816"/>
                </a:lnTo>
                <a:lnTo>
                  <a:pt x="33527" y="2086609"/>
                </a:lnTo>
                <a:lnTo>
                  <a:pt x="28701" y="2081402"/>
                </a:lnTo>
                <a:lnTo>
                  <a:pt x="22987" y="2081402"/>
                </a:lnTo>
                <a:lnTo>
                  <a:pt x="16890" y="2081148"/>
                </a:lnTo>
                <a:close/>
              </a:path>
              <a:path w="53339" h="3360420">
                <a:moveTo>
                  <a:pt x="22733" y="2124710"/>
                </a:moveTo>
                <a:lnTo>
                  <a:pt x="16637" y="2124710"/>
                </a:lnTo>
                <a:lnTo>
                  <a:pt x="11811" y="2129281"/>
                </a:lnTo>
                <a:lnTo>
                  <a:pt x="11557" y="2135123"/>
                </a:lnTo>
                <a:lnTo>
                  <a:pt x="11557" y="2141219"/>
                </a:lnTo>
                <a:lnTo>
                  <a:pt x="16001" y="2146172"/>
                </a:lnTo>
                <a:lnTo>
                  <a:pt x="22098" y="2146427"/>
                </a:lnTo>
                <a:lnTo>
                  <a:pt x="27812" y="2146427"/>
                </a:lnTo>
                <a:lnTo>
                  <a:pt x="32638" y="2141854"/>
                </a:lnTo>
                <a:lnTo>
                  <a:pt x="32893" y="2135759"/>
                </a:lnTo>
                <a:lnTo>
                  <a:pt x="32893" y="2129916"/>
                </a:lnTo>
                <a:lnTo>
                  <a:pt x="28448" y="2124964"/>
                </a:lnTo>
                <a:lnTo>
                  <a:pt x="22733" y="2124710"/>
                </a:lnTo>
                <a:close/>
              </a:path>
              <a:path w="53339" h="3360420">
                <a:moveTo>
                  <a:pt x="22098" y="2167890"/>
                </a:moveTo>
                <a:lnTo>
                  <a:pt x="16256" y="2167890"/>
                </a:lnTo>
                <a:lnTo>
                  <a:pt x="11557" y="2172461"/>
                </a:lnTo>
                <a:lnTo>
                  <a:pt x="11148" y="2179319"/>
                </a:lnTo>
                <a:lnTo>
                  <a:pt x="10922" y="2184527"/>
                </a:lnTo>
                <a:lnTo>
                  <a:pt x="15621" y="2189734"/>
                </a:lnTo>
                <a:lnTo>
                  <a:pt x="21462" y="2189734"/>
                </a:lnTo>
                <a:lnTo>
                  <a:pt x="27432" y="2189987"/>
                </a:lnTo>
                <a:lnTo>
                  <a:pt x="32258" y="2185161"/>
                </a:lnTo>
                <a:lnTo>
                  <a:pt x="32638" y="2179319"/>
                </a:lnTo>
                <a:lnTo>
                  <a:pt x="32638" y="2173097"/>
                </a:lnTo>
                <a:lnTo>
                  <a:pt x="28067" y="2168271"/>
                </a:lnTo>
                <a:lnTo>
                  <a:pt x="22098" y="2167890"/>
                </a:lnTo>
                <a:close/>
              </a:path>
              <a:path w="53339" h="3360420">
                <a:moveTo>
                  <a:pt x="16001" y="2211197"/>
                </a:moveTo>
                <a:lnTo>
                  <a:pt x="10922" y="2216022"/>
                </a:lnTo>
                <a:lnTo>
                  <a:pt x="10883" y="2222499"/>
                </a:lnTo>
                <a:lnTo>
                  <a:pt x="10540" y="2228087"/>
                </a:lnTo>
                <a:lnTo>
                  <a:pt x="15367" y="2232914"/>
                </a:lnTo>
                <a:lnTo>
                  <a:pt x="21082" y="2233294"/>
                </a:lnTo>
                <a:lnTo>
                  <a:pt x="26797" y="2233294"/>
                </a:lnTo>
                <a:lnTo>
                  <a:pt x="31876" y="2228722"/>
                </a:lnTo>
                <a:lnTo>
                  <a:pt x="31918" y="2221865"/>
                </a:lnTo>
                <a:lnTo>
                  <a:pt x="32258" y="2216658"/>
                </a:lnTo>
                <a:lnTo>
                  <a:pt x="27432" y="2211450"/>
                </a:lnTo>
                <a:lnTo>
                  <a:pt x="21717" y="2211450"/>
                </a:lnTo>
                <a:lnTo>
                  <a:pt x="16001" y="2211197"/>
                </a:lnTo>
                <a:close/>
              </a:path>
              <a:path w="53339" h="3360420">
                <a:moveTo>
                  <a:pt x="21462" y="2254630"/>
                </a:moveTo>
                <a:lnTo>
                  <a:pt x="15367" y="2254630"/>
                </a:lnTo>
                <a:lnTo>
                  <a:pt x="10540" y="2259203"/>
                </a:lnTo>
                <a:lnTo>
                  <a:pt x="10160" y="2265425"/>
                </a:lnTo>
                <a:lnTo>
                  <a:pt x="10160" y="2271267"/>
                </a:lnTo>
                <a:lnTo>
                  <a:pt x="14732" y="2276093"/>
                </a:lnTo>
                <a:lnTo>
                  <a:pt x="20700" y="2276474"/>
                </a:lnTo>
                <a:lnTo>
                  <a:pt x="26543" y="2276729"/>
                </a:lnTo>
                <a:lnTo>
                  <a:pt x="31623" y="2271903"/>
                </a:lnTo>
                <a:lnTo>
                  <a:pt x="31648" y="2265425"/>
                </a:lnTo>
                <a:lnTo>
                  <a:pt x="31876" y="2259837"/>
                </a:lnTo>
                <a:lnTo>
                  <a:pt x="27177" y="2255011"/>
                </a:lnTo>
                <a:lnTo>
                  <a:pt x="21462" y="2254630"/>
                </a:lnTo>
                <a:close/>
              </a:path>
              <a:path w="53339" h="3360420">
                <a:moveTo>
                  <a:pt x="14986" y="2297937"/>
                </a:moveTo>
                <a:lnTo>
                  <a:pt x="10160" y="2302764"/>
                </a:lnTo>
                <a:lnTo>
                  <a:pt x="9906" y="2308605"/>
                </a:lnTo>
                <a:lnTo>
                  <a:pt x="9906" y="2314447"/>
                </a:lnTo>
                <a:lnTo>
                  <a:pt x="14350" y="2319654"/>
                </a:lnTo>
                <a:lnTo>
                  <a:pt x="20065" y="2319654"/>
                </a:lnTo>
                <a:lnTo>
                  <a:pt x="26162" y="2320035"/>
                </a:lnTo>
                <a:lnTo>
                  <a:pt x="30987" y="2315083"/>
                </a:lnTo>
                <a:lnTo>
                  <a:pt x="31242" y="2309241"/>
                </a:lnTo>
                <a:lnTo>
                  <a:pt x="31242" y="2303398"/>
                </a:lnTo>
                <a:lnTo>
                  <a:pt x="26797" y="2298191"/>
                </a:lnTo>
                <a:lnTo>
                  <a:pt x="20700" y="2298191"/>
                </a:lnTo>
                <a:lnTo>
                  <a:pt x="14986" y="2297937"/>
                </a:lnTo>
                <a:close/>
              </a:path>
              <a:path w="53339" h="3360420">
                <a:moveTo>
                  <a:pt x="20447" y="2341498"/>
                </a:moveTo>
                <a:lnTo>
                  <a:pt x="14732" y="2341498"/>
                </a:lnTo>
                <a:lnTo>
                  <a:pt x="9525" y="2346071"/>
                </a:lnTo>
                <a:lnTo>
                  <a:pt x="9498" y="2352547"/>
                </a:lnTo>
                <a:lnTo>
                  <a:pt x="9271" y="2358009"/>
                </a:lnTo>
                <a:lnTo>
                  <a:pt x="14097" y="2362961"/>
                </a:lnTo>
                <a:lnTo>
                  <a:pt x="19812" y="2363216"/>
                </a:lnTo>
                <a:lnTo>
                  <a:pt x="25908" y="2363216"/>
                </a:lnTo>
                <a:lnTo>
                  <a:pt x="30607" y="2358643"/>
                </a:lnTo>
                <a:lnTo>
                  <a:pt x="30648" y="2351912"/>
                </a:lnTo>
                <a:lnTo>
                  <a:pt x="30987" y="2346705"/>
                </a:lnTo>
                <a:lnTo>
                  <a:pt x="26543" y="2341753"/>
                </a:lnTo>
                <a:lnTo>
                  <a:pt x="20447" y="2341498"/>
                </a:lnTo>
                <a:close/>
              </a:path>
              <a:path w="53339" h="3360420">
                <a:moveTo>
                  <a:pt x="20065" y="2384679"/>
                </a:moveTo>
                <a:lnTo>
                  <a:pt x="14097" y="2384679"/>
                </a:lnTo>
                <a:lnTo>
                  <a:pt x="9271" y="2389250"/>
                </a:lnTo>
                <a:lnTo>
                  <a:pt x="9229" y="2396109"/>
                </a:lnTo>
                <a:lnTo>
                  <a:pt x="8889" y="2401316"/>
                </a:lnTo>
                <a:lnTo>
                  <a:pt x="13462" y="2406522"/>
                </a:lnTo>
                <a:lnTo>
                  <a:pt x="19431" y="2406522"/>
                </a:lnTo>
                <a:lnTo>
                  <a:pt x="25273" y="2406777"/>
                </a:lnTo>
                <a:lnTo>
                  <a:pt x="30352" y="2401950"/>
                </a:lnTo>
                <a:lnTo>
                  <a:pt x="30378" y="2395473"/>
                </a:lnTo>
                <a:lnTo>
                  <a:pt x="30607" y="2389885"/>
                </a:lnTo>
                <a:lnTo>
                  <a:pt x="25908" y="2385060"/>
                </a:lnTo>
                <a:lnTo>
                  <a:pt x="20065" y="2384679"/>
                </a:lnTo>
                <a:close/>
              </a:path>
              <a:path w="53339" h="3360420">
                <a:moveTo>
                  <a:pt x="13715" y="2427985"/>
                </a:moveTo>
                <a:lnTo>
                  <a:pt x="8889" y="2432811"/>
                </a:lnTo>
                <a:lnTo>
                  <a:pt x="8636" y="2438654"/>
                </a:lnTo>
                <a:lnTo>
                  <a:pt x="8636" y="2444877"/>
                </a:lnTo>
                <a:lnTo>
                  <a:pt x="13081" y="2449703"/>
                </a:lnTo>
                <a:lnTo>
                  <a:pt x="19176" y="2450084"/>
                </a:lnTo>
                <a:lnTo>
                  <a:pt x="24892" y="2450084"/>
                </a:lnTo>
                <a:lnTo>
                  <a:pt x="29718" y="2445511"/>
                </a:lnTo>
                <a:lnTo>
                  <a:pt x="29972" y="2439289"/>
                </a:lnTo>
                <a:lnTo>
                  <a:pt x="29972" y="2433447"/>
                </a:lnTo>
                <a:lnTo>
                  <a:pt x="25526" y="2428240"/>
                </a:lnTo>
                <a:lnTo>
                  <a:pt x="19812" y="2428240"/>
                </a:lnTo>
                <a:lnTo>
                  <a:pt x="13715" y="2427985"/>
                </a:lnTo>
                <a:close/>
              </a:path>
              <a:path w="53339" h="3360420">
                <a:moveTo>
                  <a:pt x="19176" y="2471419"/>
                </a:moveTo>
                <a:lnTo>
                  <a:pt x="13462" y="2471419"/>
                </a:lnTo>
                <a:lnTo>
                  <a:pt x="8255" y="2475991"/>
                </a:lnTo>
                <a:lnTo>
                  <a:pt x="8227" y="2482849"/>
                </a:lnTo>
                <a:lnTo>
                  <a:pt x="8000" y="2488056"/>
                </a:lnTo>
                <a:lnTo>
                  <a:pt x="12826" y="2492883"/>
                </a:lnTo>
                <a:lnTo>
                  <a:pt x="24637" y="2493644"/>
                </a:lnTo>
                <a:lnTo>
                  <a:pt x="29337" y="2488691"/>
                </a:lnTo>
                <a:lnTo>
                  <a:pt x="29718" y="2482849"/>
                </a:lnTo>
                <a:lnTo>
                  <a:pt x="29718" y="2476627"/>
                </a:lnTo>
                <a:lnTo>
                  <a:pt x="25273" y="2471800"/>
                </a:lnTo>
                <a:lnTo>
                  <a:pt x="19176" y="2471419"/>
                </a:lnTo>
                <a:close/>
              </a:path>
              <a:path w="53339" h="3360420">
                <a:moveTo>
                  <a:pt x="13081" y="2514727"/>
                </a:moveTo>
                <a:lnTo>
                  <a:pt x="8000" y="2519553"/>
                </a:lnTo>
                <a:lnTo>
                  <a:pt x="7959" y="2526029"/>
                </a:lnTo>
                <a:lnTo>
                  <a:pt x="7620" y="2531236"/>
                </a:lnTo>
                <a:lnTo>
                  <a:pt x="12446" y="2536443"/>
                </a:lnTo>
                <a:lnTo>
                  <a:pt x="18161" y="2536443"/>
                </a:lnTo>
                <a:lnTo>
                  <a:pt x="24002" y="2536824"/>
                </a:lnTo>
                <a:lnTo>
                  <a:pt x="29083" y="2531872"/>
                </a:lnTo>
                <a:lnTo>
                  <a:pt x="29110" y="2525394"/>
                </a:lnTo>
                <a:lnTo>
                  <a:pt x="29337" y="2520187"/>
                </a:lnTo>
                <a:lnTo>
                  <a:pt x="24637" y="2514980"/>
                </a:lnTo>
                <a:lnTo>
                  <a:pt x="18796" y="2514980"/>
                </a:lnTo>
                <a:lnTo>
                  <a:pt x="13081" y="2514727"/>
                </a:lnTo>
                <a:close/>
              </a:path>
              <a:path w="53339" h="3360420">
                <a:moveTo>
                  <a:pt x="18542" y="2558287"/>
                </a:moveTo>
                <a:lnTo>
                  <a:pt x="12446" y="2558287"/>
                </a:lnTo>
                <a:lnTo>
                  <a:pt x="7620" y="2562860"/>
                </a:lnTo>
                <a:lnTo>
                  <a:pt x="7365" y="2568702"/>
                </a:lnTo>
                <a:lnTo>
                  <a:pt x="7365" y="2574797"/>
                </a:lnTo>
                <a:lnTo>
                  <a:pt x="11811" y="2579750"/>
                </a:lnTo>
                <a:lnTo>
                  <a:pt x="17907" y="2580004"/>
                </a:lnTo>
                <a:lnTo>
                  <a:pt x="23622" y="2580004"/>
                </a:lnTo>
                <a:lnTo>
                  <a:pt x="28448" y="2575433"/>
                </a:lnTo>
                <a:lnTo>
                  <a:pt x="28701" y="2569336"/>
                </a:lnTo>
                <a:lnTo>
                  <a:pt x="29083" y="2563494"/>
                </a:lnTo>
                <a:lnTo>
                  <a:pt x="24257" y="2558541"/>
                </a:lnTo>
                <a:lnTo>
                  <a:pt x="18542" y="2558287"/>
                </a:lnTo>
                <a:close/>
              </a:path>
              <a:path w="53339" h="3360420">
                <a:moveTo>
                  <a:pt x="17907" y="2601467"/>
                </a:moveTo>
                <a:lnTo>
                  <a:pt x="12192" y="2601467"/>
                </a:lnTo>
                <a:lnTo>
                  <a:pt x="7365" y="2606040"/>
                </a:lnTo>
                <a:lnTo>
                  <a:pt x="6985" y="2612262"/>
                </a:lnTo>
                <a:lnTo>
                  <a:pt x="6985" y="2618104"/>
                </a:lnTo>
                <a:lnTo>
                  <a:pt x="11557" y="2623311"/>
                </a:lnTo>
                <a:lnTo>
                  <a:pt x="17272" y="2623311"/>
                </a:lnTo>
                <a:lnTo>
                  <a:pt x="23368" y="2623566"/>
                </a:lnTo>
                <a:lnTo>
                  <a:pt x="28067" y="2618740"/>
                </a:lnTo>
                <a:lnTo>
                  <a:pt x="28448" y="2612897"/>
                </a:lnTo>
                <a:lnTo>
                  <a:pt x="28448" y="2606674"/>
                </a:lnTo>
                <a:lnTo>
                  <a:pt x="24002" y="2601848"/>
                </a:lnTo>
                <a:lnTo>
                  <a:pt x="17907" y="2601467"/>
                </a:lnTo>
                <a:close/>
              </a:path>
              <a:path w="53339" h="3360420">
                <a:moveTo>
                  <a:pt x="11811" y="2644774"/>
                </a:moveTo>
                <a:lnTo>
                  <a:pt x="6731" y="2649600"/>
                </a:lnTo>
                <a:lnTo>
                  <a:pt x="6692" y="2656078"/>
                </a:lnTo>
                <a:lnTo>
                  <a:pt x="6350" y="2661666"/>
                </a:lnTo>
                <a:lnTo>
                  <a:pt x="11175" y="2666491"/>
                </a:lnTo>
                <a:lnTo>
                  <a:pt x="16890" y="2666872"/>
                </a:lnTo>
                <a:lnTo>
                  <a:pt x="22733" y="2666872"/>
                </a:lnTo>
                <a:lnTo>
                  <a:pt x="27812" y="2662300"/>
                </a:lnTo>
                <a:lnTo>
                  <a:pt x="27840" y="2655442"/>
                </a:lnTo>
                <a:lnTo>
                  <a:pt x="28067" y="2650235"/>
                </a:lnTo>
                <a:lnTo>
                  <a:pt x="23368" y="2645029"/>
                </a:lnTo>
                <a:lnTo>
                  <a:pt x="17525" y="2645029"/>
                </a:lnTo>
                <a:lnTo>
                  <a:pt x="11811" y="2644774"/>
                </a:lnTo>
                <a:close/>
              </a:path>
              <a:path w="53339" h="3360420">
                <a:moveTo>
                  <a:pt x="17272" y="2688209"/>
                </a:moveTo>
                <a:lnTo>
                  <a:pt x="11175" y="2688209"/>
                </a:lnTo>
                <a:lnTo>
                  <a:pt x="6350" y="2692780"/>
                </a:lnTo>
                <a:lnTo>
                  <a:pt x="6096" y="2699004"/>
                </a:lnTo>
                <a:lnTo>
                  <a:pt x="6096" y="2704846"/>
                </a:lnTo>
                <a:lnTo>
                  <a:pt x="10540" y="2709672"/>
                </a:lnTo>
                <a:lnTo>
                  <a:pt x="16637" y="2710053"/>
                </a:lnTo>
                <a:lnTo>
                  <a:pt x="22351" y="2710053"/>
                </a:lnTo>
                <a:lnTo>
                  <a:pt x="27432" y="2705480"/>
                </a:lnTo>
                <a:lnTo>
                  <a:pt x="27470" y="2699004"/>
                </a:lnTo>
                <a:lnTo>
                  <a:pt x="27812" y="2693416"/>
                </a:lnTo>
                <a:lnTo>
                  <a:pt x="22987" y="2688590"/>
                </a:lnTo>
                <a:lnTo>
                  <a:pt x="17272" y="2688209"/>
                </a:lnTo>
                <a:close/>
              </a:path>
              <a:path w="53339" h="3360420">
                <a:moveTo>
                  <a:pt x="10922" y="2731516"/>
                </a:moveTo>
                <a:lnTo>
                  <a:pt x="6096" y="2736341"/>
                </a:lnTo>
                <a:lnTo>
                  <a:pt x="5714" y="2742184"/>
                </a:lnTo>
                <a:lnTo>
                  <a:pt x="5714" y="2748025"/>
                </a:lnTo>
                <a:lnTo>
                  <a:pt x="10160" y="2753233"/>
                </a:lnTo>
                <a:lnTo>
                  <a:pt x="16256" y="2753233"/>
                </a:lnTo>
                <a:lnTo>
                  <a:pt x="22098" y="2753614"/>
                </a:lnTo>
                <a:lnTo>
                  <a:pt x="26797" y="2748787"/>
                </a:lnTo>
                <a:lnTo>
                  <a:pt x="27177" y="2742818"/>
                </a:lnTo>
                <a:lnTo>
                  <a:pt x="27177" y="2736977"/>
                </a:lnTo>
                <a:lnTo>
                  <a:pt x="22733" y="2731769"/>
                </a:lnTo>
                <a:lnTo>
                  <a:pt x="16637" y="2731769"/>
                </a:lnTo>
                <a:lnTo>
                  <a:pt x="10922" y="2731516"/>
                </a:lnTo>
                <a:close/>
              </a:path>
              <a:path w="53339" h="3360420">
                <a:moveTo>
                  <a:pt x="10540" y="2774695"/>
                </a:moveTo>
                <a:lnTo>
                  <a:pt x="5461" y="2779648"/>
                </a:lnTo>
                <a:lnTo>
                  <a:pt x="5421" y="2786126"/>
                </a:lnTo>
                <a:lnTo>
                  <a:pt x="5080" y="2791586"/>
                </a:lnTo>
                <a:lnTo>
                  <a:pt x="9906" y="2796540"/>
                </a:lnTo>
                <a:lnTo>
                  <a:pt x="15621" y="2796793"/>
                </a:lnTo>
                <a:lnTo>
                  <a:pt x="21717" y="2796793"/>
                </a:lnTo>
                <a:lnTo>
                  <a:pt x="26543" y="2792222"/>
                </a:lnTo>
                <a:lnTo>
                  <a:pt x="26797" y="2786126"/>
                </a:lnTo>
                <a:lnTo>
                  <a:pt x="26797" y="2780283"/>
                </a:lnTo>
                <a:lnTo>
                  <a:pt x="22351" y="2775330"/>
                </a:lnTo>
                <a:lnTo>
                  <a:pt x="16256" y="2775077"/>
                </a:lnTo>
                <a:lnTo>
                  <a:pt x="10540" y="2774695"/>
                </a:lnTo>
                <a:close/>
              </a:path>
              <a:path w="53339" h="3360420">
                <a:moveTo>
                  <a:pt x="16001" y="2818256"/>
                </a:moveTo>
                <a:lnTo>
                  <a:pt x="9906" y="2818256"/>
                </a:lnTo>
                <a:lnTo>
                  <a:pt x="5080" y="2822829"/>
                </a:lnTo>
                <a:lnTo>
                  <a:pt x="5052" y="2829686"/>
                </a:lnTo>
                <a:lnTo>
                  <a:pt x="4825" y="2834893"/>
                </a:lnTo>
                <a:lnTo>
                  <a:pt x="9525" y="2840101"/>
                </a:lnTo>
                <a:lnTo>
                  <a:pt x="15367" y="2840101"/>
                </a:lnTo>
                <a:lnTo>
                  <a:pt x="21082" y="2840354"/>
                </a:lnTo>
                <a:lnTo>
                  <a:pt x="26162" y="2835529"/>
                </a:lnTo>
                <a:lnTo>
                  <a:pt x="26200" y="2829052"/>
                </a:lnTo>
                <a:lnTo>
                  <a:pt x="26543" y="2823464"/>
                </a:lnTo>
                <a:lnTo>
                  <a:pt x="21717" y="2818638"/>
                </a:lnTo>
                <a:lnTo>
                  <a:pt x="16001" y="2818256"/>
                </a:lnTo>
                <a:close/>
              </a:path>
              <a:path w="53339" h="3360420">
                <a:moveTo>
                  <a:pt x="9525" y="2861564"/>
                </a:moveTo>
                <a:lnTo>
                  <a:pt x="4825" y="2866390"/>
                </a:lnTo>
                <a:lnTo>
                  <a:pt x="4445" y="2872231"/>
                </a:lnTo>
                <a:lnTo>
                  <a:pt x="4445" y="2878454"/>
                </a:lnTo>
                <a:lnTo>
                  <a:pt x="8889" y="2883280"/>
                </a:lnTo>
                <a:lnTo>
                  <a:pt x="14986" y="2883661"/>
                </a:lnTo>
                <a:lnTo>
                  <a:pt x="20700" y="2883661"/>
                </a:lnTo>
                <a:lnTo>
                  <a:pt x="25526" y="2879090"/>
                </a:lnTo>
                <a:lnTo>
                  <a:pt x="25908" y="2872866"/>
                </a:lnTo>
                <a:lnTo>
                  <a:pt x="25908" y="2867025"/>
                </a:lnTo>
                <a:lnTo>
                  <a:pt x="21462" y="2861817"/>
                </a:lnTo>
                <a:lnTo>
                  <a:pt x="15621" y="2861817"/>
                </a:lnTo>
                <a:lnTo>
                  <a:pt x="9525" y="2861564"/>
                </a:lnTo>
                <a:close/>
              </a:path>
              <a:path w="53339" h="3360420">
                <a:moveTo>
                  <a:pt x="14986" y="2905125"/>
                </a:moveTo>
                <a:lnTo>
                  <a:pt x="9271" y="2905125"/>
                </a:lnTo>
                <a:lnTo>
                  <a:pt x="4445" y="2909569"/>
                </a:lnTo>
                <a:lnTo>
                  <a:pt x="4190" y="2915792"/>
                </a:lnTo>
                <a:lnTo>
                  <a:pt x="3810" y="2921635"/>
                </a:lnTo>
                <a:lnTo>
                  <a:pt x="8636" y="2926460"/>
                </a:lnTo>
                <a:lnTo>
                  <a:pt x="14350" y="2926841"/>
                </a:lnTo>
                <a:lnTo>
                  <a:pt x="20447" y="2926841"/>
                </a:lnTo>
                <a:lnTo>
                  <a:pt x="25273" y="2922269"/>
                </a:lnTo>
                <a:lnTo>
                  <a:pt x="25526" y="2916428"/>
                </a:lnTo>
                <a:lnTo>
                  <a:pt x="25526" y="2910204"/>
                </a:lnTo>
                <a:lnTo>
                  <a:pt x="21082" y="2905379"/>
                </a:lnTo>
                <a:lnTo>
                  <a:pt x="14986" y="2905125"/>
                </a:lnTo>
                <a:close/>
              </a:path>
              <a:path w="53339" h="3360420">
                <a:moveTo>
                  <a:pt x="8889" y="2948304"/>
                </a:moveTo>
                <a:lnTo>
                  <a:pt x="3810" y="2953130"/>
                </a:lnTo>
                <a:lnTo>
                  <a:pt x="3782" y="2959607"/>
                </a:lnTo>
                <a:lnTo>
                  <a:pt x="3556" y="2964815"/>
                </a:lnTo>
                <a:lnTo>
                  <a:pt x="8255" y="2970022"/>
                </a:lnTo>
                <a:lnTo>
                  <a:pt x="14097" y="2970022"/>
                </a:lnTo>
                <a:lnTo>
                  <a:pt x="19812" y="2970403"/>
                </a:lnTo>
                <a:lnTo>
                  <a:pt x="24892" y="2965577"/>
                </a:lnTo>
                <a:lnTo>
                  <a:pt x="24931" y="2958972"/>
                </a:lnTo>
                <a:lnTo>
                  <a:pt x="25273" y="2953511"/>
                </a:lnTo>
                <a:lnTo>
                  <a:pt x="20447" y="2948558"/>
                </a:lnTo>
                <a:lnTo>
                  <a:pt x="14732" y="2948558"/>
                </a:lnTo>
                <a:lnTo>
                  <a:pt x="8889" y="2948304"/>
                </a:lnTo>
                <a:close/>
              </a:path>
              <a:path w="53339" h="3360420">
                <a:moveTo>
                  <a:pt x="8255" y="2991485"/>
                </a:moveTo>
                <a:lnTo>
                  <a:pt x="3556" y="2996438"/>
                </a:lnTo>
                <a:lnTo>
                  <a:pt x="3175" y="3002279"/>
                </a:lnTo>
                <a:lnTo>
                  <a:pt x="3175" y="3008376"/>
                </a:lnTo>
                <a:lnTo>
                  <a:pt x="7620" y="3013329"/>
                </a:lnTo>
                <a:lnTo>
                  <a:pt x="13715" y="3013582"/>
                </a:lnTo>
                <a:lnTo>
                  <a:pt x="19431" y="3013582"/>
                </a:lnTo>
                <a:lnTo>
                  <a:pt x="24637" y="3009010"/>
                </a:lnTo>
                <a:lnTo>
                  <a:pt x="24665" y="3002279"/>
                </a:lnTo>
                <a:lnTo>
                  <a:pt x="24892" y="2997072"/>
                </a:lnTo>
                <a:lnTo>
                  <a:pt x="20065" y="2992119"/>
                </a:lnTo>
                <a:lnTo>
                  <a:pt x="14350" y="2991866"/>
                </a:lnTo>
                <a:lnTo>
                  <a:pt x="8255" y="2991485"/>
                </a:lnTo>
                <a:close/>
              </a:path>
              <a:path w="53339" h="3360420">
                <a:moveTo>
                  <a:pt x="13715" y="3035045"/>
                </a:moveTo>
                <a:lnTo>
                  <a:pt x="8000" y="3035045"/>
                </a:lnTo>
                <a:lnTo>
                  <a:pt x="3175" y="3039617"/>
                </a:lnTo>
                <a:lnTo>
                  <a:pt x="2921" y="3045841"/>
                </a:lnTo>
                <a:lnTo>
                  <a:pt x="2921" y="3051682"/>
                </a:lnTo>
                <a:lnTo>
                  <a:pt x="7365" y="3056890"/>
                </a:lnTo>
                <a:lnTo>
                  <a:pt x="13081" y="3056890"/>
                </a:lnTo>
                <a:lnTo>
                  <a:pt x="19176" y="3057143"/>
                </a:lnTo>
                <a:lnTo>
                  <a:pt x="24002" y="3052317"/>
                </a:lnTo>
                <a:lnTo>
                  <a:pt x="24257" y="3046476"/>
                </a:lnTo>
                <a:lnTo>
                  <a:pt x="24257" y="3040253"/>
                </a:lnTo>
                <a:lnTo>
                  <a:pt x="19812" y="3035427"/>
                </a:lnTo>
                <a:lnTo>
                  <a:pt x="13715" y="3035045"/>
                </a:lnTo>
                <a:close/>
              </a:path>
              <a:path w="53339" h="3360420">
                <a:moveTo>
                  <a:pt x="7620" y="3078353"/>
                </a:moveTo>
                <a:lnTo>
                  <a:pt x="2539" y="3083179"/>
                </a:lnTo>
                <a:lnTo>
                  <a:pt x="2514" y="3089655"/>
                </a:lnTo>
                <a:lnTo>
                  <a:pt x="2286" y="3095243"/>
                </a:lnTo>
                <a:lnTo>
                  <a:pt x="6985" y="3100069"/>
                </a:lnTo>
                <a:lnTo>
                  <a:pt x="12826" y="3100069"/>
                </a:lnTo>
                <a:lnTo>
                  <a:pt x="18796" y="3100451"/>
                </a:lnTo>
                <a:lnTo>
                  <a:pt x="23622" y="3095879"/>
                </a:lnTo>
                <a:lnTo>
                  <a:pt x="23663" y="3089020"/>
                </a:lnTo>
                <a:lnTo>
                  <a:pt x="24002" y="3083814"/>
                </a:lnTo>
                <a:lnTo>
                  <a:pt x="19431" y="3078606"/>
                </a:lnTo>
                <a:lnTo>
                  <a:pt x="13462" y="3078606"/>
                </a:lnTo>
                <a:lnTo>
                  <a:pt x="7620" y="3078353"/>
                </a:lnTo>
                <a:close/>
              </a:path>
              <a:path w="53339" h="3360420">
                <a:moveTo>
                  <a:pt x="13081" y="3121914"/>
                </a:moveTo>
                <a:lnTo>
                  <a:pt x="6985" y="3121914"/>
                </a:lnTo>
                <a:lnTo>
                  <a:pt x="2286" y="3126397"/>
                </a:lnTo>
                <a:lnTo>
                  <a:pt x="2265" y="3132899"/>
                </a:lnTo>
                <a:lnTo>
                  <a:pt x="1905" y="3138423"/>
                </a:lnTo>
                <a:lnTo>
                  <a:pt x="6350" y="3143300"/>
                </a:lnTo>
                <a:lnTo>
                  <a:pt x="12446" y="3143630"/>
                </a:lnTo>
                <a:lnTo>
                  <a:pt x="18161" y="3143630"/>
                </a:lnTo>
                <a:lnTo>
                  <a:pt x="23368" y="3139084"/>
                </a:lnTo>
                <a:lnTo>
                  <a:pt x="23381" y="3132581"/>
                </a:lnTo>
                <a:lnTo>
                  <a:pt x="23622" y="3127057"/>
                </a:lnTo>
                <a:lnTo>
                  <a:pt x="18796" y="3122167"/>
                </a:lnTo>
                <a:lnTo>
                  <a:pt x="13081" y="3121914"/>
                </a:lnTo>
                <a:close/>
              </a:path>
              <a:path w="53339" h="3360420">
                <a:moveTo>
                  <a:pt x="6731" y="3165081"/>
                </a:moveTo>
                <a:lnTo>
                  <a:pt x="1905" y="3169958"/>
                </a:lnTo>
                <a:lnTo>
                  <a:pt x="1650" y="3175800"/>
                </a:lnTo>
                <a:lnTo>
                  <a:pt x="1650" y="3181654"/>
                </a:lnTo>
                <a:lnTo>
                  <a:pt x="6096" y="3186861"/>
                </a:lnTo>
                <a:lnTo>
                  <a:pt x="12192" y="3186861"/>
                </a:lnTo>
                <a:lnTo>
                  <a:pt x="17907" y="3187179"/>
                </a:lnTo>
                <a:lnTo>
                  <a:pt x="22733" y="3182302"/>
                </a:lnTo>
                <a:lnTo>
                  <a:pt x="22987" y="3176460"/>
                </a:lnTo>
                <a:lnTo>
                  <a:pt x="22987" y="3170275"/>
                </a:lnTo>
                <a:lnTo>
                  <a:pt x="18542" y="3165411"/>
                </a:lnTo>
                <a:lnTo>
                  <a:pt x="12826" y="3165411"/>
                </a:lnTo>
                <a:lnTo>
                  <a:pt x="6731" y="3165081"/>
                </a:lnTo>
                <a:close/>
              </a:path>
              <a:path w="53339" h="3360420">
                <a:moveTo>
                  <a:pt x="6350" y="3208312"/>
                </a:moveTo>
                <a:lnTo>
                  <a:pt x="1270" y="3213188"/>
                </a:lnTo>
                <a:lnTo>
                  <a:pt x="1243" y="3219678"/>
                </a:lnTo>
                <a:lnTo>
                  <a:pt x="1015" y="3225215"/>
                </a:lnTo>
                <a:lnTo>
                  <a:pt x="5714" y="3230079"/>
                </a:lnTo>
                <a:lnTo>
                  <a:pt x="11557" y="3230410"/>
                </a:lnTo>
                <a:lnTo>
                  <a:pt x="17525" y="3230410"/>
                </a:lnTo>
                <a:lnTo>
                  <a:pt x="22351" y="3225863"/>
                </a:lnTo>
                <a:lnTo>
                  <a:pt x="22733" y="3219678"/>
                </a:lnTo>
                <a:lnTo>
                  <a:pt x="22733" y="3213836"/>
                </a:lnTo>
                <a:lnTo>
                  <a:pt x="18161" y="3208959"/>
                </a:lnTo>
                <a:lnTo>
                  <a:pt x="6350" y="3208312"/>
                </a:lnTo>
                <a:close/>
              </a:path>
              <a:path w="53339" h="3360420">
                <a:moveTo>
                  <a:pt x="11811" y="3251860"/>
                </a:moveTo>
                <a:lnTo>
                  <a:pt x="6096" y="3251860"/>
                </a:lnTo>
                <a:lnTo>
                  <a:pt x="1015" y="3256406"/>
                </a:lnTo>
                <a:lnTo>
                  <a:pt x="973" y="3263239"/>
                </a:lnTo>
                <a:lnTo>
                  <a:pt x="635" y="3268433"/>
                </a:lnTo>
                <a:lnTo>
                  <a:pt x="5461" y="3273640"/>
                </a:lnTo>
                <a:lnTo>
                  <a:pt x="11175" y="3273640"/>
                </a:lnTo>
                <a:lnTo>
                  <a:pt x="16890" y="3273958"/>
                </a:lnTo>
                <a:lnTo>
                  <a:pt x="22098" y="3269081"/>
                </a:lnTo>
                <a:lnTo>
                  <a:pt x="22124" y="3262591"/>
                </a:lnTo>
                <a:lnTo>
                  <a:pt x="22351" y="3257067"/>
                </a:lnTo>
                <a:lnTo>
                  <a:pt x="17525" y="3252190"/>
                </a:lnTo>
                <a:lnTo>
                  <a:pt x="11811" y="3251860"/>
                </a:lnTo>
                <a:close/>
              </a:path>
              <a:path w="53339" h="3360420">
                <a:moveTo>
                  <a:pt x="5461" y="3295091"/>
                </a:moveTo>
                <a:lnTo>
                  <a:pt x="635" y="3299967"/>
                </a:lnTo>
                <a:lnTo>
                  <a:pt x="381" y="3305809"/>
                </a:lnTo>
                <a:lnTo>
                  <a:pt x="381" y="3311994"/>
                </a:lnTo>
                <a:lnTo>
                  <a:pt x="4825" y="3316871"/>
                </a:lnTo>
                <a:lnTo>
                  <a:pt x="10922" y="3316871"/>
                </a:lnTo>
                <a:lnTo>
                  <a:pt x="16637" y="3317189"/>
                </a:lnTo>
                <a:lnTo>
                  <a:pt x="21462" y="3312642"/>
                </a:lnTo>
                <a:lnTo>
                  <a:pt x="21717" y="3306470"/>
                </a:lnTo>
                <a:lnTo>
                  <a:pt x="22098" y="3300615"/>
                </a:lnTo>
                <a:lnTo>
                  <a:pt x="17272" y="3295408"/>
                </a:lnTo>
                <a:lnTo>
                  <a:pt x="11557" y="3295408"/>
                </a:lnTo>
                <a:lnTo>
                  <a:pt x="5461" y="3295091"/>
                </a:lnTo>
                <a:close/>
              </a:path>
              <a:path w="53339" h="3360420">
                <a:moveTo>
                  <a:pt x="10922" y="3338639"/>
                </a:moveTo>
                <a:lnTo>
                  <a:pt x="5080" y="3338639"/>
                </a:lnTo>
                <a:lnTo>
                  <a:pt x="381" y="3343198"/>
                </a:lnTo>
                <a:lnTo>
                  <a:pt x="0" y="3349370"/>
                </a:lnTo>
                <a:lnTo>
                  <a:pt x="0" y="3355213"/>
                </a:lnTo>
                <a:lnTo>
                  <a:pt x="4445" y="3360089"/>
                </a:lnTo>
                <a:lnTo>
                  <a:pt x="10160" y="3360419"/>
                </a:lnTo>
                <a:lnTo>
                  <a:pt x="16256" y="3360419"/>
                </a:lnTo>
                <a:lnTo>
                  <a:pt x="21082" y="3355873"/>
                </a:lnTo>
                <a:lnTo>
                  <a:pt x="21462" y="3350018"/>
                </a:lnTo>
                <a:lnTo>
                  <a:pt x="21462" y="3343846"/>
                </a:lnTo>
                <a:lnTo>
                  <a:pt x="16890" y="3338969"/>
                </a:lnTo>
                <a:lnTo>
                  <a:pt x="10922" y="33386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001" name="object 10"/>
          <p:cNvSpPr>
            <a:spLocks noChangeArrowheads="1"/>
          </p:cNvSpPr>
          <p:nvPr/>
        </p:nvSpPr>
        <p:spPr bwMode="auto">
          <a:xfrm>
            <a:off x="1458913" y="2390775"/>
            <a:ext cx="5873750" cy="361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4475" y="3567113"/>
            <a:ext cx="247650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0538" y="3584575"/>
            <a:ext cx="246062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spc="-750" dirty="0">
                <a:latin typeface="Times New Roman"/>
                <a:cs typeface="Times New Roman"/>
              </a:rPr>
              <a:t>4</a:t>
            </a:r>
            <a:r>
              <a:rPr sz="1500" spc="-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9575" y="4795838"/>
            <a:ext cx="257175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spc="-750" dirty="0">
                <a:latin typeface="Times New Roman"/>
                <a:cs typeface="Times New Roman"/>
              </a:rPr>
              <a:t>4</a:t>
            </a:r>
            <a:r>
              <a:rPr sz="1500" spc="-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8475" y="4795838"/>
            <a:ext cx="258763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spc="-750" dirty="0">
                <a:latin typeface="Times New Roman"/>
                <a:cs typeface="Times New Roman"/>
              </a:rPr>
              <a:t>3</a:t>
            </a:r>
            <a:r>
              <a:rPr sz="1500" spc="-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850" y="3041650"/>
            <a:ext cx="247650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0050" y="4946650"/>
            <a:ext cx="247650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01950" y="5475288"/>
            <a:ext cx="585788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80" dirty="0">
                <a:latin typeface="BrowalliaUPC"/>
                <a:cs typeface="BrowalliaUPC"/>
              </a:rPr>
              <a:t>พนื   </a:t>
            </a:r>
            <a:r>
              <a:rPr sz="2000" spc="-120" dirty="0">
                <a:latin typeface="BrowalliaUPC"/>
                <a:cs typeface="BrowalliaUPC"/>
              </a:rPr>
              <a:t> </a:t>
            </a:r>
            <a:r>
              <a:rPr sz="2000" spc="10" dirty="0">
                <a:latin typeface="BrowalliaUPC"/>
                <a:cs typeface="BrowalliaUPC"/>
              </a:rPr>
              <a:t>ท่ี</a:t>
            </a:r>
            <a:r>
              <a:rPr sz="2000" spc="315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0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7913" y="5475288"/>
            <a:ext cx="587375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80" dirty="0">
                <a:latin typeface="BrowalliaUPC"/>
                <a:cs typeface="BrowalliaUPC"/>
              </a:rPr>
              <a:t>พนื   </a:t>
            </a:r>
            <a:r>
              <a:rPr sz="2000" spc="-120" dirty="0">
                <a:latin typeface="BrowalliaUPC"/>
                <a:cs typeface="BrowalliaUPC"/>
              </a:rPr>
              <a:t> </a:t>
            </a:r>
            <a:r>
              <a:rPr sz="2000" spc="10" dirty="0">
                <a:latin typeface="BrowalliaUPC"/>
                <a:cs typeface="BrowalliaUPC"/>
              </a:rPr>
              <a:t>ท่ี</a:t>
            </a:r>
            <a:r>
              <a:rPr sz="2000" spc="330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1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85010" name="object 19"/>
          <p:cNvSpPr>
            <a:spLocks/>
          </p:cNvSpPr>
          <p:nvPr/>
        </p:nvSpPr>
        <p:spPr bwMode="auto">
          <a:xfrm>
            <a:off x="2454275" y="3965575"/>
            <a:ext cx="2746375" cy="823913"/>
          </a:xfrm>
          <a:custGeom>
            <a:avLst/>
            <a:gdLst/>
            <a:ahLst/>
            <a:cxnLst>
              <a:cxn ang="0">
                <a:pos x="627761" y="403987"/>
              </a:cxn>
              <a:cxn ang="0">
                <a:pos x="0" y="782954"/>
              </a:cxn>
              <a:cxn ang="0">
                <a:pos x="732282" y="822959"/>
              </a:cxn>
              <a:cxn ang="0">
                <a:pos x="706119" y="718184"/>
              </a:cxn>
              <a:cxn ang="0">
                <a:pos x="1546674" y="508634"/>
              </a:cxn>
              <a:cxn ang="0">
                <a:pos x="653923" y="508634"/>
              </a:cxn>
              <a:cxn ang="0">
                <a:pos x="627761" y="403987"/>
              </a:cxn>
              <a:cxn ang="0">
                <a:pos x="2694178" y="0"/>
              </a:cxn>
              <a:cxn ang="0">
                <a:pos x="653923" y="508634"/>
              </a:cxn>
              <a:cxn ang="0">
                <a:pos x="1546674" y="508634"/>
              </a:cxn>
              <a:cxn ang="0">
                <a:pos x="2746374" y="209550"/>
              </a:cxn>
              <a:cxn ang="0">
                <a:pos x="2694178" y="0"/>
              </a:cxn>
            </a:cxnLst>
            <a:rect l="0" t="0" r="r" b="b"/>
            <a:pathLst>
              <a:path w="2746375" h="822960">
                <a:moveTo>
                  <a:pt x="627761" y="403987"/>
                </a:moveTo>
                <a:lnTo>
                  <a:pt x="0" y="782954"/>
                </a:lnTo>
                <a:lnTo>
                  <a:pt x="732282" y="822959"/>
                </a:lnTo>
                <a:lnTo>
                  <a:pt x="706119" y="718184"/>
                </a:lnTo>
                <a:lnTo>
                  <a:pt x="1546674" y="508634"/>
                </a:lnTo>
                <a:lnTo>
                  <a:pt x="653923" y="508634"/>
                </a:lnTo>
                <a:lnTo>
                  <a:pt x="627761" y="403987"/>
                </a:lnTo>
                <a:close/>
              </a:path>
              <a:path w="2746375" h="822960">
                <a:moveTo>
                  <a:pt x="2694178" y="0"/>
                </a:moveTo>
                <a:lnTo>
                  <a:pt x="653923" y="508634"/>
                </a:lnTo>
                <a:lnTo>
                  <a:pt x="1546674" y="508634"/>
                </a:lnTo>
                <a:lnTo>
                  <a:pt x="2746374" y="209550"/>
                </a:lnTo>
                <a:lnTo>
                  <a:pt x="269417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011" name="object 20"/>
          <p:cNvSpPr>
            <a:spLocks/>
          </p:cNvSpPr>
          <p:nvPr/>
        </p:nvSpPr>
        <p:spPr bwMode="auto">
          <a:xfrm>
            <a:off x="2454275" y="3965575"/>
            <a:ext cx="2746375" cy="823913"/>
          </a:xfrm>
          <a:custGeom>
            <a:avLst/>
            <a:gdLst/>
            <a:ahLst/>
            <a:cxnLst>
              <a:cxn ang="0">
                <a:pos x="0" y="782954"/>
              </a:cxn>
              <a:cxn ang="0">
                <a:pos x="627761" y="403987"/>
              </a:cxn>
              <a:cxn ang="0">
                <a:pos x="653923" y="508634"/>
              </a:cxn>
              <a:cxn ang="0">
                <a:pos x="2694178" y="0"/>
              </a:cxn>
              <a:cxn ang="0">
                <a:pos x="2746374" y="209550"/>
              </a:cxn>
              <a:cxn ang="0">
                <a:pos x="706119" y="718184"/>
              </a:cxn>
              <a:cxn ang="0">
                <a:pos x="732282" y="822959"/>
              </a:cxn>
              <a:cxn ang="0">
                <a:pos x="0" y="782954"/>
              </a:cxn>
            </a:cxnLst>
            <a:rect l="0" t="0" r="r" b="b"/>
            <a:pathLst>
              <a:path w="2746375" h="822960">
                <a:moveTo>
                  <a:pt x="0" y="782954"/>
                </a:moveTo>
                <a:lnTo>
                  <a:pt x="627761" y="403987"/>
                </a:lnTo>
                <a:lnTo>
                  <a:pt x="653923" y="508634"/>
                </a:lnTo>
                <a:lnTo>
                  <a:pt x="2694178" y="0"/>
                </a:lnTo>
                <a:lnTo>
                  <a:pt x="2746374" y="209550"/>
                </a:lnTo>
                <a:lnTo>
                  <a:pt x="706119" y="718184"/>
                </a:lnTo>
                <a:lnTo>
                  <a:pt x="732282" y="822959"/>
                </a:lnTo>
                <a:lnTo>
                  <a:pt x="0" y="782954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3044825" y="2079625"/>
            <a:ext cx="244316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No Flooding across</a:t>
            </a: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area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5013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343CF006-7A38-4B91-BFFC-92D7A2EA1BEE}" type="slidenum">
              <a:rPr lang="th-TH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6162675" cy="1003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Divided </a:t>
            </a:r>
            <a:r>
              <a:rPr sz="3200" dirty="0">
                <a:latin typeface="Tahoma"/>
                <a:cs typeface="Tahoma"/>
              </a:rPr>
              <a:t>into Areas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dirty="0">
                <a:latin typeface="Tahoma"/>
                <a:cs typeface="Tahoma"/>
              </a:rPr>
              <a:t>Each </a:t>
            </a:r>
            <a:r>
              <a:rPr spc="-5" dirty="0">
                <a:latin typeface="Tahoma"/>
                <a:cs typeface="Tahoma"/>
              </a:rPr>
              <a:t>area has a designated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router</a:t>
            </a:r>
            <a:endParaRPr>
              <a:latin typeface="Tahoma"/>
              <a:cs typeface="Tahoma"/>
            </a:endParaRPr>
          </a:p>
        </p:txBody>
      </p:sp>
      <p:sp>
        <p:nvSpPr>
          <p:cNvPr id="86019" name="object 4"/>
          <p:cNvSpPr>
            <a:spLocks noChangeArrowheads="1"/>
          </p:cNvSpPr>
          <p:nvPr/>
        </p:nvSpPr>
        <p:spPr bwMode="auto">
          <a:xfrm>
            <a:off x="1042988" y="3000375"/>
            <a:ext cx="7315200" cy="304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20" name="object 5"/>
          <p:cNvSpPr>
            <a:spLocks/>
          </p:cNvSpPr>
          <p:nvPr/>
        </p:nvSpPr>
        <p:spPr bwMode="auto">
          <a:xfrm>
            <a:off x="1042988" y="3000375"/>
            <a:ext cx="7315200" cy="3048000"/>
          </a:xfrm>
          <a:custGeom>
            <a:avLst/>
            <a:gdLst/>
            <a:ahLst/>
            <a:cxnLst>
              <a:cxn ang="0">
                <a:pos x="37114" y="1306079"/>
              </a:cxn>
              <a:cxn ang="0">
                <a:pos x="182496" y="1047313"/>
              </a:cxn>
              <a:cxn ang="0">
                <a:pos x="428540" y="807583"/>
              </a:cxn>
              <a:cxn ang="0">
                <a:pos x="620326" y="674615"/>
              </a:cxn>
              <a:cxn ang="0">
                <a:pos x="803525" y="570837"/>
              </a:cxn>
              <a:cxn ang="0">
                <a:pos x="1006643" y="474006"/>
              </a:cxn>
              <a:cxn ang="0">
                <a:pos x="1228432" y="384641"/>
              </a:cxn>
              <a:cxn ang="0">
                <a:pos x="1467641" y="303262"/>
              </a:cxn>
              <a:cxn ang="0">
                <a:pos x="1723022" y="230392"/>
              </a:cxn>
              <a:cxn ang="0">
                <a:pos x="1993327" y="166549"/>
              </a:cxn>
              <a:cxn ang="0">
                <a:pos x="2277305" y="112256"/>
              </a:cxn>
              <a:cxn ang="0">
                <a:pos x="2573708" y="68032"/>
              </a:cxn>
              <a:cxn ang="0">
                <a:pos x="2881287" y="34398"/>
              </a:cxn>
              <a:cxn ang="0">
                <a:pos x="3198793" y="11874"/>
              </a:cxn>
              <a:cxn ang="0">
                <a:pos x="3524976" y="983"/>
              </a:cxn>
              <a:cxn ang="0">
                <a:pos x="3856094" y="2206"/>
              </a:cxn>
              <a:cxn ang="0">
                <a:pos x="4180641" y="15465"/>
              </a:cxn>
              <a:cxn ang="0">
                <a:pos x="4496262" y="40252"/>
              </a:cxn>
              <a:cxn ang="0">
                <a:pos x="4801705" y="76046"/>
              </a:cxn>
              <a:cxn ang="0">
                <a:pos x="5095723" y="122325"/>
              </a:cxn>
              <a:cxn ang="0">
                <a:pos x="5377067" y="178570"/>
              </a:cxn>
              <a:cxn ang="0">
                <a:pos x="5644487" y="244260"/>
              </a:cxn>
              <a:cxn ang="0">
                <a:pos x="5896734" y="318874"/>
              </a:cxn>
              <a:cxn ang="0">
                <a:pos x="6132559" y="401891"/>
              </a:cxn>
              <a:cxn ang="0">
                <a:pos x="6350713" y="492792"/>
              </a:cxn>
              <a:cxn ang="0">
                <a:pos x="6549947" y="591054"/>
              </a:cxn>
              <a:cxn ang="0">
                <a:pos x="6729012" y="696158"/>
              </a:cxn>
              <a:cxn ang="0">
                <a:pos x="6943441" y="853806"/>
              </a:cxn>
              <a:cxn ang="0">
                <a:pos x="7170152" y="1097677"/>
              </a:cxn>
              <a:cxn ang="0">
                <a:pos x="7294203" y="1359750"/>
              </a:cxn>
              <a:cxn ang="0">
                <a:pos x="7309905" y="1606700"/>
              </a:cxn>
              <a:cxn ang="0">
                <a:pos x="7218601" y="1873422"/>
              </a:cxn>
              <a:cxn ang="0">
                <a:pos x="7021639" y="2123191"/>
              </a:cxn>
              <a:cxn ang="0">
                <a:pos x="6762295" y="2330045"/>
              </a:cxn>
              <a:cxn ang="0">
                <a:pos x="6587414" y="2436455"/>
              </a:cxn>
              <a:cxn ang="0">
                <a:pos x="6392113" y="2536127"/>
              </a:cxn>
              <a:cxn ang="0">
                <a:pos x="6177643" y="2628542"/>
              </a:cxn>
              <a:cxn ang="0">
                <a:pos x="5945252" y="2713177"/>
              </a:cxn>
              <a:cxn ang="0">
                <a:pos x="5696190" y="2789513"/>
              </a:cxn>
              <a:cxn ang="0">
                <a:pos x="5431705" y="2857030"/>
              </a:cxn>
              <a:cxn ang="0">
                <a:pos x="5153046" y="2915205"/>
              </a:cxn>
              <a:cxn ang="0">
                <a:pos x="4861463" y="2963520"/>
              </a:cxn>
              <a:cxn ang="0">
                <a:pos x="4558204" y="3001452"/>
              </a:cxn>
              <a:cxn ang="0">
                <a:pos x="4244520" y="3028482"/>
              </a:cxn>
              <a:cxn ang="0">
                <a:pos x="3921657" y="3044089"/>
              </a:cxn>
              <a:cxn ang="0">
                <a:pos x="3591144" y="3047753"/>
              </a:cxn>
              <a:cxn ang="0">
                <a:pos x="3263375" y="3039250"/>
              </a:cxn>
              <a:cxn ang="0">
                <a:pos x="2944034" y="3019012"/>
              </a:cxn>
              <a:cxn ang="0">
                <a:pos x="2634370" y="2987558"/>
              </a:cxn>
              <a:cxn ang="0">
                <a:pos x="2335632" y="2945410"/>
              </a:cxn>
              <a:cxn ang="0">
                <a:pos x="2049069" y="2893089"/>
              </a:cxn>
              <a:cxn ang="0">
                <a:pos x="1775929" y="2831115"/>
              </a:cxn>
              <a:cxn ang="0">
                <a:pos x="1517464" y="2760008"/>
              </a:cxn>
              <a:cxn ang="0">
                <a:pos x="1274920" y="2680290"/>
              </a:cxn>
              <a:cxn ang="0">
                <a:pos x="1049547" y="2592480"/>
              </a:cxn>
              <a:cxn ang="0">
                <a:pos x="842595" y="2497100"/>
              </a:cxn>
              <a:cxn ang="0">
                <a:pos x="655313" y="2394670"/>
              </a:cxn>
              <a:cxn ang="0">
                <a:pos x="488948" y="2285711"/>
              </a:cxn>
              <a:cxn ang="0">
                <a:pos x="223972" y="2050288"/>
              </a:cxn>
              <a:cxn ang="0">
                <a:pos x="57658" y="1794996"/>
              </a:cxn>
              <a:cxn ang="0">
                <a:pos x="0" y="1524000"/>
              </a:cxn>
            </a:cxnLst>
            <a:rect l="0" t="0" r="r" b="b"/>
            <a:pathLst>
              <a:path w="7315200" h="3048000">
                <a:moveTo>
                  <a:pt x="0" y="1524000"/>
                </a:moveTo>
                <a:lnTo>
                  <a:pt x="2359" y="1468744"/>
                </a:lnTo>
                <a:lnTo>
                  <a:pt x="9385" y="1413983"/>
                </a:lnTo>
                <a:lnTo>
                  <a:pt x="20996" y="1359750"/>
                </a:lnTo>
                <a:lnTo>
                  <a:pt x="37114" y="1306079"/>
                </a:lnTo>
                <a:lnTo>
                  <a:pt x="57658" y="1253003"/>
                </a:lnTo>
                <a:lnTo>
                  <a:pt x="82548" y="1200555"/>
                </a:lnTo>
                <a:lnTo>
                  <a:pt x="111704" y="1148768"/>
                </a:lnTo>
                <a:lnTo>
                  <a:pt x="145047" y="1097677"/>
                </a:lnTo>
                <a:lnTo>
                  <a:pt x="182496" y="1047313"/>
                </a:lnTo>
                <a:lnTo>
                  <a:pt x="223972" y="997711"/>
                </a:lnTo>
                <a:lnTo>
                  <a:pt x="269394" y="948903"/>
                </a:lnTo>
                <a:lnTo>
                  <a:pt x="318682" y="900924"/>
                </a:lnTo>
                <a:lnTo>
                  <a:pt x="371758" y="853806"/>
                </a:lnTo>
                <a:lnTo>
                  <a:pt x="428540" y="807583"/>
                </a:lnTo>
                <a:lnTo>
                  <a:pt x="488948" y="762288"/>
                </a:lnTo>
                <a:lnTo>
                  <a:pt x="520488" y="739999"/>
                </a:lnTo>
                <a:lnTo>
                  <a:pt x="552904" y="717954"/>
                </a:lnTo>
                <a:lnTo>
                  <a:pt x="586187" y="696158"/>
                </a:lnTo>
                <a:lnTo>
                  <a:pt x="620326" y="674615"/>
                </a:lnTo>
                <a:lnTo>
                  <a:pt x="655313" y="653329"/>
                </a:lnTo>
                <a:lnTo>
                  <a:pt x="691136" y="632304"/>
                </a:lnTo>
                <a:lnTo>
                  <a:pt x="727785" y="611544"/>
                </a:lnTo>
                <a:lnTo>
                  <a:pt x="765252" y="591054"/>
                </a:lnTo>
                <a:lnTo>
                  <a:pt x="803525" y="570837"/>
                </a:lnTo>
                <a:lnTo>
                  <a:pt x="842595" y="550899"/>
                </a:lnTo>
                <a:lnTo>
                  <a:pt x="882452" y="531242"/>
                </a:lnTo>
                <a:lnTo>
                  <a:pt x="923086" y="511872"/>
                </a:lnTo>
                <a:lnTo>
                  <a:pt x="964486" y="492792"/>
                </a:lnTo>
                <a:lnTo>
                  <a:pt x="1006643" y="474006"/>
                </a:lnTo>
                <a:lnTo>
                  <a:pt x="1049547" y="455519"/>
                </a:lnTo>
                <a:lnTo>
                  <a:pt x="1093188" y="437335"/>
                </a:lnTo>
                <a:lnTo>
                  <a:pt x="1137556" y="419457"/>
                </a:lnTo>
                <a:lnTo>
                  <a:pt x="1182640" y="401891"/>
                </a:lnTo>
                <a:lnTo>
                  <a:pt x="1228432" y="384641"/>
                </a:lnTo>
                <a:lnTo>
                  <a:pt x="1274920" y="367709"/>
                </a:lnTo>
                <a:lnTo>
                  <a:pt x="1322095" y="351102"/>
                </a:lnTo>
                <a:lnTo>
                  <a:pt x="1369947" y="334822"/>
                </a:lnTo>
                <a:lnTo>
                  <a:pt x="1418465" y="318874"/>
                </a:lnTo>
                <a:lnTo>
                  <a:pt x="1467641" y="303262"/>
                </a:lnTo>
                <a:lnTo>
                  <a:pt x="1517464" y="287991"/>
                </a:lnTo>
                <a:lnTo>
                  <a:pt x="1567923" y="273064"/>
                </a:lnTo>
                <a:lnTo>
                  <a:pt x="1619009" y="258486"/>
                </a:lnTo>
                <a:lnTo>
                  <a:pt x="1670712" y="244260"/>
                </a:lnTo>
                <a:lnTo>
                  <a:pt x="1723022" y="230392"/>
                </a:lnTo>
                <a:lnTo>
                  <a:pt x="1775929" y="216884"/>
                </a:lnTo>
                <a:lnTo>
                  <a:pt x="1829423" y="203742"/>
                </a:lnTo>
                <a:lnTo>
                  <a:pt x="1883494" y="190969"/>
                </a:lnTo>
                <a:lnTo>
                  <a:pt x="1938132" y="178570"/>
                </a:lnTo>
                <a:lnTo>
                  <a:pt x="1993327" y="166549"/>
                </a:lnTo>
                <a:lnTo>
                  <a:pt x="2049069" y="154910"/>
                </a:lnTo>
                <a:lnTo>
                  <a:pt x="2105347" y="143657"/>
                </a:lnTo>
                <a:lnTo>
                  <a:pt x="2162153" y="132794"/>
                </a:lnTo>
                <a:lnTo>
                  <a:pt x="2219476" y="122325"/>
                </a:lnTo>
                <a:lnTo>
                  <a:pt x="2277305" y="112256"/>
                </a:lnTo>
                <a:lnTo>
                  <a:pt x="2335632" y="102589"/>
                </a:lnTo>
                <a:lnTo>
                  <a:pt x="2394445" y="93328"/>
                </a:lnTo>
                <a:lnTo>
                  <a:pt x="2453736" y="84479"/>
                </a:lnTo>
                <a:lnTo>
                  <a:pt x="2513494" y="76046"/>
                </a:lnTo>
                <a:lnTo>
                  <a:pt x="2573708" y="68032"/>
                </a:lnTo>
                <a:lnTo>
                  <a:pt x="2634370" y="60441"/>
                </a:lnTo>
                <a:lnTo>
                  <a:pt x="2695469" y="53278"/>
                </a:lnTo>
                <a:lnTo>
                  <a:pt x="2756995" y="46547"/>
                </a:lnTo>
                <a:lnTo>
                  <a:pt x="2818937" y="40252"/>
                </a:lnTo>
                <a:lnTo>
                  <a:pt x="2881287" y="34398"/>
                </a:lnTo>
                <a:lnTo>
                  <a:pt x="2944034" y="28987"/>
                </a:lnTo>
                <a:lnTo>
                  <a:pt x="3007168" y="24026"/>
                </a:lnTo>
                <a:lnTo>
                  <a:pt x="3070679" y="19517"/>
                </a:lnTo>
                <a:lnTo>
                  <a:pt x="3134558" y="15465"/>
                </a:lnTo>
                <a:lnTo>
                  <a:pt x="3198793" y="11874"/>
                </a:lnTo>
                <a:lnTo>
                  <a:pt x="3263375" y="8749"/>
                </a:lnTo>
                <a:lnTo>
                  <a:pt x="3328295" y="6093"/>
                </a:lnTo>
                <a:lnTo>
                  <a:pt x="3393542" y="3910"/>
                </a:lnTo>
                <a:lnTo>
                  <a:pt x="3459105" y="2206"/>
                </a:lnTo>
                <a:lnTo>
                  <a:pt x="3524976" y="983"/>
                </a:lnTo>
                <a:lnTo>
                  <a:pt x="3591144" y="246"/>
                </a:lnTo>
                <a:lnTo>
                  <a:pt x="3657600" y="0"/>
                </a:lnTo>
                <a:lnTo>
                  <a:pt x="3724055" y="246"/>
                </a:lnTo>
                <a:lnTo>
                  <a:pt x="3790223" y="983"/>
                </a:lnTo>
                <a:lnTo>
                  <a:pt x="3856094" y="2206"/>
                </a:lnTo>
                <a:lnTo>
                  <a:pt x="3921657" y="3910"/>
                </a:lnTo>
                <a:lnTo>
                  <a:pt x="3986904" y="6093"/>
                </a:lnTo>
                <a:lnTo>
                  <a:pt x="4051824" y="8749"/>
                </a:lnTo>
                <a:lnTo>
                  <a:pt x="4116406" y="11874"/>
                </a:lnTo>
                <a:lnTo>
                  <a:pt x="4180641" y="15465"/>
                </a:lnTo>
                <a:lnTo>
                  <a:pt x="4244520" y="19517"/>
                </a:lnTo>
                <a:lnTo>
                  <a:pt x="4308031" y="24026"/>
                </a:lnTo>
                <a:lnTo>
                  <a:pt x="4371165" y="28987"/>
                </a:lnTo>
                <a:lnTo>
                  <a:pt x="4433912" y="34398"/>
                </a:lnTo>
                <a:lnTo>
                  <a:pt x="4496262" y="40252"/>
                </a:lnTo>
                <a:lnTo>
                  <a:pt x="4558204" y="46547"/>
                </a:lnTo>
                <a:lnTo>
                  <a:pt x="4619730" y="53278"/>
                </a:lnTo>
                <a:lnTo>
                  <a:pt x="4680829" y="60441"/>
                </a:lnTo>
                <a:lnTo>
                  <a:pt x="4741491" y="68032"/>
                </a:lnTo>
                <a:lnTo>
                  <a:pt x="4801705" y="76046"/>
                </a:lnTo>
                <a:lnTo>
                  <a:pt x="4861463" y="84479"/>
                </a:lnTo>
                <a:lnTo>
                  <a:pt x="4920754" y="93328"/>
                </a:lnTo>
                <a:lnTo>
                  <a:pt x="4979567" y="102589"/>
                </a:lnTo>
                <a:lnTo>
                  <a:pt x="5037894" y="112256"/>
                </a:lnTo>
                <a:lnTo>
                  <a:pt x="5095723" y="122325"/>
                </a:lnTo>
                <a:lnTo>
                  <a:pt x="5153046" y="132794"/>
                </a:lnTo>
                <a:lnTo>
                  <a:pt x="5209852" y="143657"/>
                </a:lnTo>
                <a:lnTo>
                  <a:pt x="5266130" y="154910"/>
                </a:lnTo>
                <a:lnTo>
                  <a:pt x="5321872" y="166549"/>
                </a:lnTo>
                <a:lnTo>
                  <a:pt x="5377067" y="178570"/>
                </a:lnTo>
                <a:lnTo>
                  <a:pt x="5431705" y="190969"/>
                </a:lnTo>
                <a:lnTo>
                  <a:pt x="5485776" y="203742"/>
                </a:lnTo>
                <a:lnTo>
                  <a:pt x="5539270" y="216884"/>
                </a:lnTo>
                <a:lnTo>
                  <a:pt x="5592177" y="230392"/>
                </a:lnTo>
                <a:lnTo>
                  <a:pt x="5644487" y="244260"/>
                </a:lnTo>
                <a:lnTo>
                  <a:pt x="5696190" y="258486"/>
                </a:lnTo>
                <a:lnTo>
                  <a:pt x="5747276" y="273064"/>
                </a:lnTo>
                <a:lnTo>
                  <a:pt x="5797735" y="287991"/>
                </a:lnTo>
                <a:lnTo>
                  <a:pt x="5847558" y="303262"/>
                </a:lnTo>
                <a:lnTo>
                  <a:pt x="5896734" y="318874"/>
                </a:lnTo>
                <a:lnTo>
                  <a:pt x="5945252" y="334822"/>
                </a:lnTo>
                <a:lnTo>
                  <a:pt x="5993104" y="351102"/>
                </a:lnTo>
                <a:lnTo>
                  <a:pt x="6040279" y="367709"/>
                </a:lnTo>
                <a:lnTo>
                  <a:pt x="6086767" y="384641"/>
                </a:lnTo>
                <a:lnTo>
                  <a:pt x="6132559" y="401891"/>
                </a:lnTo>
                <a:lnTo>
                  <a:pt x="6177643" y="419457"/>
                </a:lnTo>
                <a:lnTo>
                  <a:pt x="6222011" y="437335"/>
                </a:lnTo>
                <a:lnTo>
                  <a:pt x="6265652" y="455519"/>
                </a:lnTo>
                <a:lnTo>
                  <a:pt x="6308556" y="474006"/>
                </a:lnTo>
                <a:lnTo>
                  <a:pt x="6350713" y="492792"/>
                </a:lnTo>
                <a:lnTo>
                  <a:pt x="6392113" y="511872"/>
                </a:lnTo>
                <a:lnTo>
                  <a:pt x="6432747" y="531242"/>
                </a:lnTo>
                <a:lnTo>
                  <a:pt x="6472604" y="550899"/>
                </a:lnTo>
                <a:lnTo>
                  <a:pt x="6511674" y="570837"/>
                </a:lnTo>
                <a:lnTo>
                  <a:pt x="6549947" y="591054"/>
                </a:lnTo>
                <a:lnTo>
                  <a:pt x="6587414" y="611544"/>
                </a:lnTo>
                <a:lnTo>
                  <a:pt x="6624063" y="632304"/>
                </a:lnTo>
                <a:lnTo>
                  <a:pt x="6659886" y="653329"/>
                </a:lnTo>
                <a:lnTo>
                  <a:pt x="6694873" y="674615"/>
                </a:lnTo>
                <a:lnTo>
                  <a:pt x="6729012" y="696158"/>
                </a:lnTo>
                <a:lnTo>
                  <a:pt x="6762295" y="717954"/>
                </a:lnTo>
                <a:lnTo>
                  <a:pt x="6794711" y="739999"/>
                </a:lnTo>
                <a:lnTo>
                  <a:pt x="6826251" y="762288"/>
                </a:lnTo>
                <a:lnTo>
                  <a:pt x="6886659" y="807583"/>
                </a:lnTo>
                <a:lnTo>
                  <a:pt x="6943441" y="853806"/>
                </a:lnTo>
                <a:lnTo>
                  <a:pt x="6996517" y="900924"/>
                </a:lnTo>
                <a:lnTo>
                  <a:pt x="7045805" y="948903"/>
                </a:lnTo>
                <a:lnTo>
                  <a:pt x="7091227" y="997711"/>
                </a:lnTo>
                <a:lnTo>
                  <a:pt x="7132703" y="1047313"/>
                </a:lnTo>
                <a:lnTo>
                  <a:pt x="7170152" y="1097677"/>
                </a:lnTo>
                <a:lnTo>
                  <a:pt x="7203495" y="1148768"/>
                </a:lnTo>
                <a:lnTo>
                  <a:pt x="7232651" y="1200555"/>
                </a:lnTo>
                <a:lnTo>
                  <a:pt x="7257541" y="1253003"/>
                </a:lnTo>
                <a:lnTo>
                  <a:pt x="7278085" y="1306079"/>
                </a:lnTo>
                <a:lnTo>
                  <a:pt x="7294203" y="1359750"/>
                </a:lnTo>
                <a:lnTo>
                  <a:pt x="7305814" y="1413983"/>
                </a:lnTo>
                <a:lnTo>
                  <a:pt x="7312840" y="1468744"/>
                </a:lnTo>
                <a:lnTo>
                  <a:pt x="7315200" y="1524000"/>
                </a:lnTo>
                <a:lnTo>
                  <a:pt x="7314608" y="1551687"/>
                </a:lnTo>
                <a:lnTo>
                  <a:pt x="7309905" y="1606700"/>
                </a:lnTo>
                <a:lnTo>
                  <a:pt x="7300577" y="1661200"/>
                </a:lnTo>
                <a:lnTo>
                  <a:pt x="7286702" y="1715156"/>
                </a:lnTo>
                <a:lnTo>
                  <a:pt x="7268361" y="1768534"/>
                </a:lnTo>
                <a:lnTo>
                  <a:pt x="7245634" y="1821301"/>
                </a:lnTo>
                <a:lnTo>
                  <a:pt x="7218601" y="1873422"/>
                </a:lnTo>
                <a:lnTo>
                  <a:pt x="7187341" y="1924865"/>
                </a:lnTo>
                <a:lnTo>
                  <a:pt x="7151936" y="1975597"/>
                </a:lnTo>
                <a:lnTo>
                  <a:pt x="7112463" y="2025584"/>
                </a:lnTo>
                <a:lnTo>
                  <a:pt x="7069004" y="2074793"/>
                </a:lnTo>
                <a:lnTo>
                  <a:pt x="7021639" y="2123191"/>
                </a:lnTo>
                <a:lnTo>
                  <a:pt x="6970447" y="2170744"/>
                </a:lnTo>
                <a:lnTo>
                  <a:pt x="6915509" y="2217418"/>
                </a:lnTo>
                <a:lnTo>
                  <a:pt x="6856903" y="2263182"/>
                </a:lnTo>
                <a:lnTo>
                  <a:pt x="6794711" y="2308000"/>
                </a:lnTo>
                <a:lnTo>
                  <a:pt x="6762295" y="2330045"/>
                </a:lnTo>
                <a:lnTo>
                  <a:pt x="6729012" y="2351841"/>
                </a:lnTo>
                <a:lnTo>
                  <a:pt x="6694873" y="2373384"/>
                </a:lnTo>
                <a:lnTo>
                  <a:pt x="6659886" y="2394670"/>
                </a:lnTo>
                <a:lnTo>
                  <a:pt x="6624063" y="2415695"/>
                </a:lnTo>
                <a:lnTo>
                  <a:pt x="6587414" y="2436455"/>
                </a:lnTo>
                <a:lnTo>
                  <a:pt x="6549947" y="2456945"/>
                </a:lnTo>
                <a:lnTo>
                  <a:pt x="6511674" y="2477162"/>
                </a:lnTo>
                <a:lnTo>
                  <a:pt x="6472604" y="2497100"/>
                </a:lnTo>
                <a:lnTo>
                  <a:pt x="6432747" y="2516757"/>
                </a:lnTo>
                <a:lnTo>
                  <a:pt x="6392113" y="2536127"/>
                </a:lnTo>
                <a:lnTo>
                  <a:pt x="6350713" y="2555207"/>
                </a:lnTo>
                <a:lnTo>
                  <a:pt x="6308556" y="2573993"/>
                </a:lnTo>
                <a:lnTo>
                  <a:pt x="6265652" y="2592480"/>
                </a:lnTo>
                <a:lnTo>
                  <a:pt x="6222011" y="2610664"/>
                </a:lnTo>
                <a:lnTo>
                  <a:pt x="6177643" y="2628542"/>
                </a:lnTo>
                <a:lnTo>
                  <a:pt x="6132559" y="2646108"/>
                </a:lnTo>
                <a:lnTo>
                  <a:pt x="6086767" y="2663358"/>
                </a:lnTo>
                <a:lnTo>
                  <a:pt x="6040279" y="2680290"/>
                </a:lnTo>
                <a:lnTo>
                  <a:pt x="5993104" y="2696897"/>
                </a:lnTo>
                <a:lnTo>
                  <a:pt x="5945252" y="2713177"/>
                </a:lnTo>
                <a:lnTo>
                  <a:pt x="5896734" y="2729125"/>
                </a:lnTo>
                <a:lnTo>
                  <a:pt x="5847558" y="2744737"/>
                </a:lnTo>
                <a:lnTo>
                  <a:pt x="5797735" y="2760008"/>
                </a:lnTo>
                <a:lnTo>
                  <a:pt x="5747276" y="2774935"/>
                </a:lnTo>
                <a:lnTo>
                  <a:pt x="5696190" y="2789513"/>
                </a:lnTo>
                <a:lnTo>
                  <a:pt x="5644487" y="2803739"/>
                </a:lnTo>
                <a:lnTo>
                  <a:pt x="5592177" y="2817607"/>
                </a:lnTo>
                <a:lnTo>
                  <a:pt x="5539270" y="2831115"/>
                </a:lnTo>
                <a:lnTo>
                  <a:pt x="5485776" y="2844257"/>
                </a:lnTo>
                <a:lnTo>
                  <a:pt x="5431705" y="2857030"/>
                </a:lnTo>
                <a:lnTo>
                  <a:pt x="5377067" y="2869429"/>
                </a:lnTo>
                <a:lnTo>
                  <a:pt x="5321872" y="2881450"/>
                </a:lnTo>
                <a:lnTo>
                  <a:pt x="5266130" y="2893089"/>
                </a:lnTo>
                <a:lnTo>
                  <a:pt x="5209852" y="2904342"/>
                </a:lnTo>
                <a:lnTo>
                  <a:pt x="5153046" y="2915205"/>
                </a:lnTo>
                <a:lnTo>
                  <a:pt x="5095723" y="2925674"/>
                </a:lnTo>
                <a:lnTo>
                  <a:pt x="5037894" y="2935743"/>
                </a:lnTo>
                <a:lnTo>
                  <a:pt x="4979567" y="2945410"/>
                </a:lnTo>
                <a:lnTo>
                  <a:pt x="4920754" y="2954671"/>
                </a:lnTo>
                <a:lnTo>
                  <a:pt x="4861463" y="2963520"/>
                </a:lnTo>
                <a:lnTo>
                  <a:pt x="4801705" y="2971953"/>
                </a:lnTo>
                <a:lnTo>
                  <a:pt x="4741491" y="2979967"/>
                </a:lnTo>
                <a:lnTo>
                  <a:pt x="4680829" y="2987558"/>
                </a:lnTo>
                <a:lnTo>
                  <a:pt x="4619730" y="2994721"/>
                </a:lnTo>
                <a:lnTo>
                  <a:pt x="4558204" y="3001452"/>
                </a:lnTo>
                <a:lnTo>
                  <a:pt x="4496262" y="3007747"/>
                </a:lnTo>
                <a:lnTo>
                  <a:pt x="4433912" y="3013601"/>
                </a:lnTo>
                <a:lnTo>
                  <a:pt x="4371165" y="3019012"/>
                </a:lnTo>
                <a:lnTo>
                  <a:pt x="4308031" y="3023973"/>
                </a:lnTo>
                <a:lnTo>
                  <a:pt x="4244520" y="3028482"/>
                </a:lnTo>
                <a:lnTo>
                  <a:pt x="4180641" y="3032534"/>
                </a:lnTo>
                <a:lnTo>
                  <a:pt x="4116406" y="3036125"/>
                </a:lnTo>
                <a:lnTo>
                  <a:pt x="4051824" y="3039250"/>
                </a:lnTo>
                <a:lnTo>
                  <a:pt x="3986904" y="3041906"/>
                </a:lnTo>
                <a:lnTo>
                  <a:pt x="3921657" y="3044089"/>
                </a:lnTo>
                <a:lnTo>
                  <a:pt x="3856094" y="3045793"/>
                </a:lnTo>
                <a:lnTo>
                  <a:pt x="3790223" y="3047016"/>
                </a:lnTo>
                <a:lnTo>
                  <a:pt x="3724055" y="3047753"/>
                </a:lnTo>
                <a:lnTo>
                  <a:pt x="3657600" y="3048000"/>
                </a:lnTo>
                <a:lnTo>
                  <a:pt x="3591144" y="3047753"/>
                </a:lnTo>
                <a:lnTo>
                  <a:pt x="3524976" y="3047016"/>
                </a:lnTo>
                <a:lnTo>
                  <a:pt x="3459105" y="3045793"/>
                </a:lnTo>
                <a:lnTo>
                  <a:pt x="3393542" y="3044089"/>
                </a:lnTo>
                <a:lnTo>
                  <a:pt x="3328295" y="3041906"/>
                </a:lnTo>
                <a:lnTo>
                  <a:pt x="3263375" y="3039250"/>
                </a:lnTo>
                <a:lnTo>
                  <a:pt x="3198793" y="3036125"/>
                </a:lnTo>
                <a:lnTo>
                  <a:pt x="3134558" y="3032534"/>
                </a:lnTo>
                <a:lnTo>
                  <a:pt x="3070679" y="3028482"/>
                </a:lnTo>
                <a:lnTo>
                  <a:pt x="3007168" y="3023973"/>
                </a:lnTo>
                <a:lnTo>
                  <a:pt x="2944034" y="3019012"/>
                </a:lnTo>
                <a:lnTo>
                  <a:pt x="2881287" y="3013601"/>
                </a:lnTo>
                <a:lnTo>
                  <a:pt x="2818937" y="3007747"/>
                </a:lnTo>
                <a:lnTo>
                  <a:pt x="2756995" y="3001452"/>
                </a:lnTo>
                <a:lnTo>
                  <a:pt x="2695469" y="2994721"/>
                </a:lnTo>
                <a:lnTo>
                  <a:pt x="2634370" y="2987558"/>
                </a:lnTo>
                <a:lnTo>
                  <a:pt x="2573708" y="2979967"/>
                </a:lnTo>
                <a:lnTo>
                  <a:pt x="2513494" y="2971953"/>
                </a:lnTo>
                <a:lnTo>
                  <a:pt x="2453736" y="2963520"/>
                </a:lnTo>
                <a:lnTo>
                  <a:pt x="2394445" y="2954671"/>
                </a:lnTo>
                <a:lnTo>
                  <a:pt x="2335632" y="2945410"/>
                </a:lnTo>
                <a:lnTo>
                  <a:pt x="2277305" y="2935743"/>
                </a:lnTo>
                <a:lnTo>
                  <a:pt x="2219476" y="2925674"/>
                </a:lnTo>
                <a:lnTo>
                  <a:pt x="2162153" y="2915205"/>
                </a:lnTo>
                <a:lnTo>
                  <a:pt x="2105347" y="2904342"/>
                </a:lnTo>
                <a:lnTo>
                  <a:pt x="2049069" y="2893089"/>
                </a:lnTo>
                <a:lnTo>
                  <a:pt x="1993327" y="2881450"/>
                </a:lnTo>
                <a:lnTo>
                  <a:pt x="1938132" y="2869429"/>
                </a:lnTo>
                <a:lnTo>
                  <a:pt x="1883494" y="2857030"/>
                </a:lnTo>
                <a:lnTo>
                  <a:pt x="1829423" y="2844257"/>
                </a:lnTo>
                <a:lnTo>
                  <a:pt x="1775929" y="2831115"/>
                </a:lnTo>
                <a:lnTo>
                  <a:pt x="1723022" y="2817607"/>
                </a:lnTo>
                <a:lnTo>
                  <a:pt x="1670712" y="2803739"/>
                </a:lnTo>
                <a:lnTo>
                  <a:pt x="1619009" y="2789513"/>
                </a:lnTo>
                <a:lnTo>
                  <a:pt x="1567923" y="2774935"/>
                </a:lnTo>
                <a:lnTo>
                  <a:pt x="1517464" y="2760008"/>
                </a:lnTo>
                <a:lnTo>
                  <a:pt x="1467641" y="2744737"/>
                </a:lnTo>
                <a:lnTo>
                  <a:pt x="1418465" y="2729125"/>
                </a:lnTo>
                <a:lnTo>
                  <a:pt x="1369947" y="2713177"/>
                </a:lnTo>
                <a:lnTo>
                  <a:pt x="1322095" y="2696897"/>
                </a:lnTo>
                <a:lnTo>
                  <a:pt x="1274920" y="2680290"/>
                </a:lnTo>
                <a:lnTo>
                  <a:pt x="1228432" y="2663358"/>
                </a:lnTo>
                <a:lnTo>
                  <a:pt x="1182640" y="2646108"/>
                </a:lnTo>
                <a:lnTo>
                  <a:pt x="1137556" y="2628542"/>
                </a:lnTo>
                <a:lnTo>
                  <a:pt x="1093188" y="2610664"/>
                </a:lnTo>
                <a:lnTo>
                  <a:pt x="1049547" y="2592480"/>
                </a:lnTo>
                <a:lnTo>
                  <a:pt x="1006643" y="2573993"/>
                </a:lnTo>
                <a:lnTo>
                  <a:pt x="964486" y="2555207"/>
                </a:lnTo>
                <a:lnTo>
                  <a:pt x="923086" y="2536127"/>
                </a:lnTo>
                <a:lnTo>
                  <a:pt x="882452" y="2516757"/>
                </a:lnTo>
                <a:lnTo>
                  <a:pt x="842595" y="2497100"/>
                </a:lnTo>
                <a:lnTo>
                  <a:pt x="803525" y="2477162"/>
                </a:lnTo>
                <a:lnTo>
                  <a:pt x="765252" y="2456945"/>
                </a:lnTo>
                <a:lnTo>
                  <a:pt x="727785" y="2436455"/>
                </a:lnTo>
                <a:lnTo>
                  <a:pt x="691136" y="2415695"/>
                </a:lnTo>
                <a:lnTo>
                  <a:pt x="655313" y="2394670"/>
                </a:lnTo>
                <a:lnTo>
                  <a:pt x="620326" y="2373384"/>
                </a:lnTo>
                <a:lnTo>
                  <a:pt x="586187" y="2351841"/>
                </a:lnTo>
                <a:lnTo>
                  <a:pt x="552904" y="2330045"/>
                </a:lnTo>
                <a:lnTo>
                  <a:pt x="520488" y="2308000"/>
                </a:lnTo>
                <a:lnTo>
                  <a:pt x="488948" y="2285711"/>
                </a:lnTo>
                <a:lnTo>
                  <a:pt x="428540" y="2240416"/>
                </a:lnTo>
                <a:lnTo>
                  <a:pt x="371758" y="2194193"/>
                </a:lnTo>
                <a:lnTo>
                  <a:pt x="318682" y="2147075"/>
                </a:lnTo>
                <a:lnTo>
                  <a:pt x="269394" y="2099096"/>
                </a:lnTo>
                <a:lnTo>
                  <a:pt x="223972" y="2050288"/>
                </a:lnTo>
                <a:lnTo>
                  <a:pt x="182496" y="2000686"/>
                </a:lnTo>
                <a:lnTo>
                  <a:pt x="145047" y="1950322"/>
                </a:lnTo>
                <a:lnTo>
                  <a:pt x="111704" y="1899231"/>
                </a:lnTo>
                <a:lnTo>
                  <a:pt x="82548" y="1847444"/>
                </a:lnTo>
                <a:lnTo>
                  <a:pt x="57658" y="1794996"/>
                </a:lnTo>
                <a:lnTo>
                  <a:pt x="37114" y="1741920"/>
                </a:lnTo>
                <a:lnTo>
                  <a:pt x="20996" y="1688249"/>
                </a:lnTo>
                <a:lnTo>
                  <a:pt x="9385" y="1634016"/>
                </a:lnTo>
                <a:lnTo>
                  <a:pt x="2359" y="1579255"/>
                </a:lnTo>
                <a:lnTo>
                  <a:pt x="0" y="1524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6021" name="object 6"/>
          <p:cNvSpPr>
            <a:spLocks/>
          </p:cNvSpPr>
          <p:nvPr/>
        </p:nvSpPr>
        <p:spPr bwMode="auto">
          <a:xfrm>
            <a:off x="4598988" y="5881688"/>
            <a:ext cx="773112" cy="431800"/>
          </a:xfrm>
          <a:custGeom>
            <a:avLst/>
            <a:gdLst/>
            <a:ahLst/>
            <a:cxnLst>
              <a:cxn ang="0">
                <a:pos x="0" y="431292"/>
              </a:cxn>
              <a:cxn ang="0">
                <a:pos x="772667" y="431292"/>
              </a:cxn>
              <a:cxn ang="0">
                <a:pos x="772667" y="0"/>
              </a:cxn>
              <a:cxn ang="0">
                <a:pos x="0" y="0"/>
              </a:cxn>
              <a:cxn ang="0">
                <a:pos x="0" y="431292"/>
              </a:cxn>
            </a:cxnLst>
            <a:rect l="0" t="0" r="r" b="b"/>
            <a:pathLst>
              <a:path w="772795" h="431800">
                <a:moveTo>
                  <a:pt x="0" y="431292"/>
                </a:moveTo>
                <a:lnTo>
                  <a:pt x="772667" y="431292"/>
                </a:lnTo>
                <a:lnTo>
                  <a:pt x="772667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011613" y="3287713"/>
            <a:ext cx="1554162" cy="768350"/>
          </a:xfrm>
          <a:prstGeom prst="rect">
            <a:avLst/>
          </a:prstGeom>
          <a:solidFill>
            <a:srgbClr val="3333CC"/>
          </a:solidFill>
        </p:spPr>
        <p:txBody>
          <a:bodyPr lIns="0" tIns="64135" rIns="0" bIns="0">
            <a:spAutoFit/>
          </a:bodyPr>
          <a:lstStyle/>
          <a:p>
            <a:pPr marL="361950" indent="-271463">
              <a:lnSpc>
                <a:spcPts val="2688"/>
              </a:lnSpc>
              <a:spcBef>
                <a:spcPts val="500"/>
              </a:spcBef>
            </a:pPr>
            <a:r>
              <a:rPr lang="th-TH" sz="2400">
                <a:solidFill>
                  <a:srgbClr val="FFCF00"/>
                </a:solidFill>
                <a:latin typeface="Times New Roman" pitchFamily="18" charset="0"/>
                <a:cs typeface="Times New Roman" pitchFamily="18" charset="0"/>
              </a:rPr>
              <a:t>Designated  Router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23" name="object 8"/>
          <p:cNvSpPr>
            <a:spLocks noChangeArrowheads="1"/>
          </p:cNvSpPr>
          <p:nvPr/>
        </p:nvSpPr>
        <p:spPr bwMode="auto">
          <a:xfrm>
            <a:off x="6011863" y="35036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24" name="object 9"/>
          <p:cNvSpPr>
            <a:spLocks noChangeArrowheads="1"/>
          </p:cNvSpPr>
          <p:nvPr/>
        </p:nvSpPr>
        <p:spPr bwMode="auto">
          <a:xfrm>
            <a:off x="6084888" y="4511675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25" name="object 10"/>
          <p:cNvSpPr>
            <a:spLocks noChangeArrowheads="1"/>
          </p:cNvSpPr>
          <p:nvPr/>
        </p:nvSpPr>
        <p:spPr bwMode="auto">
          <a:xfrm>
            <a:off x="2051050" y="3648075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26" name="object 11"/>
          <p:cNvSpPr>
            <a:spLocks noChangeArrowheads="1"/>
          </p:cNvSpPr>
          <p:nvPr/>
        </p:nvSpPr>
        <p:spPr bwMode="auto">
          <a:xfrm>
            <a:off x="2195513" y="4656138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27" name="object 12"/>
          <p:cNvSpPr>
            <a:spLocks noChangeArrowheads="1"/>
          </p:cNvSpPr>
          <p:nvPr/>
        </p:nvSpPr>
        <p:spPr bwMode="auto">
          <a:xfrm>
            <a:off x="4211638" y="41513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6775" y="6032500"/>
            <a:ext cx="619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029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40005"/>
          <a:lstStyle/>
          <a:p>
            <a:pPr marL="209550">
              <a:lnSpc>
                <a:spcPct val="100000"/>
              </a:lnSpc>
              <a:spcBef>
                <a:spcPts val="313"/>
              </a:spcBef>
            </a:pPr>
            <a:fld id="{01D17C14-55DC-4A70-B003-7584E2954ED4}" type="slidenum">
              <a:rPr lang="th-TH"/>
              <a:pPr marL="209550">
                <a:lnSpc>
                  <a:spcPct val="100000"/>
                </a:lnSpc>
                <a:spcBef>
                  <a:spcPts val="313"/>
                </a:spcBef>
              </a:pPr>
              <a:t>78</a:t>
            </a:fld>
            <a:endParaRPr lang="th-TH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799388" cy="1430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When a router senses a link state change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Sends this information to the designated  router</a:t>
            </a:r>
          </a:p>
        </p:txBody>
      </p:sp>
      <p:sp>
        <p:nvSpPr>
          <p:cNvPr id="87043" name="object 4"/>
          <p:cNvSpPr>
            <a:spLocks noChangeArrowheads="1"/>
          </p:cNvSpPr>
          <p:nvPr/>
        </p:nvSpPr>
        <p:spPr bwMode="auto">
          <a:xfrm>
            <a:off x="1042988" y="3071813"/>
            <a:ext cx="7315200" cy="304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7044" name="object 5"/>
          <p:cNvSpPr>
            <a:spLocks/>
          </p:cNvSpPr>
          <p:nvPr/>
        </p:nvSpPr>
        <p:spPr bwMode="auto">
          <a:xfrm>
            <a:off x="1042988" y="3071813"/>
            <a:ext cx="7315200" cy="3048000"/>
          </a:xfrm>
          <a:custGeom>
            <a:avLst/>
            <a:gdLst/>
            <a:ahLst/>
            <a:cxnLst>
              <a:cxn ang="0">
                <a:pos x="37114" y="1306079"/>
              </a:cxn>
              <a:cxn ang="0">
                <a:pos x="182496" y="1047313"/>
              </a:cxn>
              <a:cxn ang="0">
                <a:pos x="428540" y="807583"/>
              </a:cxn>
              <a:cxn ang="0">
                <a:pos x="620326" y="674615"/>
              </a:cxn>
              <a:cxn ang="0">
                <a:pos x="803525" y="570837"/>
              </a:cxn>
              <a:cxn ang="0">
                <a:pos x="1006643" y="474006"/>
              </a:cxn>
              <a:cxn ang="0">
                <a:pos x="1228432" y="384641"/>
              </a:cxn>
              <a:cxn ang="0">
                <a:pos x="1467641" y="303262"/>
              </a:cxn>
              <a:cxn ang="0">
                <a:pos x="1723022" y="230392"/>
              </a:cxn>
              <a:cxn ang="0">
                <a:pos x="1993327" y="166549"/>
              </a:cxn>
              <a:cxn ang="0">
                <a:pos x="2277305" y="112256"/>
              </a:cxn>
              <a:cxn ang="0">
                <a:pos x="2573708" y="68032"/>
              </a:cxn>
              <a:cxn ang="0">
                <a:pos x="2881287" y="34398"/>
              </a:cxn>
              <a:cxn ang="0">
                <a:pos x="3198793" y="11874"/>
              </a:cxn>
              <a:cxn ang="0">
                <a:pos x="3524976" y="983"/>
              </a:cxn>
              <a:cxn ang="0">
                <a:pos x="3856094" y="2206"/>
              </a:cxn>
              <a:cxn ang="0">
                <a:pos x="4180641" y="15465"/>
              </a:cxn>
              <a:cxn ang="0">
                <a:pos x="4496262" y="40252"/>
              </a:cxn>
              <a:cxn ang="0">
                <a:pos x="4801705" y="76046"/>
              </a:cxn>
              <a:cxn ang="0">
                <a:pos x="5095723" y="122325"/>
              </a:cxn>
              <a:cxn ang="0">
                <a:pos x="5377067" y="178570"/>
              </a:cxn>
              <a:cxn ang="0">
                <a:pos x="5644487" y="244260"/>
              </a:cxn>
              <a:cxn ang="0">
                <a:pos x="5896734" y="318874"/>
              </a:cxn>
              <a:cxn ang="0">
                <a:pos x="6132559" y="401891"/>
              </a:cxn>
              <a:cxn ang="0">
                <a:pos x="6350713" y="492792"/>
              </a:cxn>
              <a:cxn ang="0">
                <a:pos x="6549947" y="591054"/>
              </a:cxn>
              <a:cxn ang="0">
                <a:pos x="6729012" y="696158"/>
              </a:cxn>
              <a:cxn ang="0">
                <a:pos x="6943441" y="853806"/>
              </a:cxn>
              <a:cxn ang="0">
                <a:pos x="7170152" y="1097677"/>
              </a:cxn>
              <a:cxn ang="0">
                <a:pos x="7294203" y="1359750"/>
              </a:cxn>
              <a:cxn ang="0">
                <a:pos x="7309905" y="1606700"/>
              </a:cxn>
              <a:cxn ang="0">
                <a:pos x="7218601" y="1873422"/>
              </a:cxn>
              <a:cxn ang="0">
                <a:pos x="7021639" y="2123191"/>
              </a:cxn>
              <a:cxn ang="0">
                <a:pos x="6762295" y="2330045"/>
              </a:cxn>
              <a:cxn ang="0">
                <a:pos x="6587414" y="2436455"/>
              </a:cxn>
              <a:cxn ang="0">
                <a:pos x="6392113" y="2536127"/>
              </a:cxn>
              <a:cxn ang="0">
                <a:pos x="6177643" y="2628542"/>
              </a:cxn>
              <a:cxn ang="0">
                <a:pos x="5945252" y="2713177"/>
              </a:cxn>
              <a:cxn ang="0">
                <a:pos x="5696190" y="2789513"/>
              </a:cxn>
              <a:cxn ang="0">
                <a:pos x="5431705" y="2857030"/>
              </a:cxn>
              <a:cxn ang="0">
                <a:pos x="5153046" y="2915205"/>
              </a:cxn>
              <a:cxn ang="0">
                <a:pos x="4861463" y="2963520"/>
              </a:cxn>
              <a:cxn ang="0">
                <a:pos x="4558204" y="3001452"/>
              </a:cxn>
              <a:cxn ang="0">
                <a:pos x="4244520" y="3028482"/>
              </a:cxn>
              <a:cxn ang="0">
                <a:pos x="3921657" y="3044089"/>
              </a:cxn>
              <a:cxn ang="0">
                <a:pos x="3591144" y="3047753"/>
              </a:cxn>
              <a:cxn ang="0">
                <a:pos x="3263375" y="3039250"/>
              </a:cxn>
              <a:cxn ang="0">
                <a:pos x="2944034" y="3019012"/>
              </a:cxn>
              <a:cxn ang="0">
                <a:pos x="2634370" y="2987558"/>
              </a:cxn>
              <a:cxn ang="0">
                <a:pos x="2335632" y="2945410"/>
              </a:cxn>
              <a:cxn ang="0">
                <a:pos x="2049069" y="2893089"/>
              </a:cxn>
              <a:cxn ang="0">
                <a:pos x="1775929" y="2831115"/>
              </a:cxn>
              <a:cxn ang="0">
                <a:pos x="1517464" y="2760008"/>
              </a:cxn>
              <a:cxn ang="0">
                <a:pos x="1274920" y="2680290"/>
              </a:cxn>
              <a:cxn ang="0">
                <a:pos x="1049547" y="2592480"/>
              </a:cxn>
              <a:cxn ang="0">
                <a:pos x="842595" y="2497100"/>
              </a:cxn>
              <a:cxn ang="0">
                <a:pos x="655313" y="2394670"/>
              </a:cxn>
              <a:cxn ang="0">
                <a:pos x="488948" y="2285711"/>
              </a:cxn>
              <a:cxn ang="0">
                <a:pos x="223972" y="2050288"/>
              </a:cxn>
              <a:cxn ang="0">
                <a:pos x="57658" y="1794996"/>
              </a:cxn>
              <a:cxn ang="0">
                <a:pos x="0" y="1523999"/>
              </a:cxn>
            </a:cxnLst>
            <a:rect l="0" t="0" r="r" b="b"/>
            <a:pathLst>
              <a:path w="7315200" h="3048000">
                <a:moveTo>
                  <a:pt x="0" y="1523999"/>
                </a:moveTo>
                <a:lnTo>
                  <a:pt x="2359" y="1468744"/>
                </a:lnTo>
                <a:lnTo>
                  <a:pt x="9385" y="1413983"/>
                </a:lnTo>
                <a:lnTo>
                  <a:pt x="20996" y="1359750"/>
                </a:lnTo>
                <a:lnTo>
                  <a:pt x="37114" y="1306079"/>
                </a:lnTo>
                <a:lnTo>
                  <a:pt x="57658" y="1253003"/>
                </a:lnTo>
                <a:lnTo>
                  <a:pt x="82548" y="1200555"/>
                </a:lnTo>
                <a:lnTo>
                  <a:pt x="111704" y="1148768"/>
                </a:lnTo>
                <a:lnTo>
                  <a:pt x="145047" y="1097677"/>
                </a:lnTo>
                <a:lnTo>
                  <a:pt x="182496" y="1047313"/>
                </a:lnTo>
                <a:lnTo>
                  <a:pt x="223972" y="997711"/>
                </a:lnTo>
                <a:lnTo>
                  <a:pt x="269394" y="948903"/>
                </a:lnTo>
                <a:lnTo>
                  <a:pt x="318682" y="900924"/>
                </a:lnTo>
                <a:lnTo>
                  <a:pt x="371758" y="853806"/>
                </a:lnTo>
                <a:lnTo>
                  <a:pt x="428540" y="807583"/>
                </a:lnTo>
                <a:lnTo>
                  <a:pt x="488948" y="762288"/>
                </a:lnTo>
                <a:lnTo>
                  <a:pt x="520488" y="739999"/>
                </a:lnTo>
                <a:lnTo>
                  <a:pt x="552904" y="717954"/>
                </a:lnTo>
                <a:lnTo>
                  <a:pt x="586187" y="696158"/>
                </a:lnTo>
                <a:lnTo>
                  <a:pt x="620326" y="674615"/>
                </a:lnTo>
                <a:lnTo>
                  <a:pt x="655313" y="653329"/>
                </a:lnTo>
                <a:lnTo>
                  <a:pt x="691136" y="632304"/>
                </a:lnTo>
                <a:lnTo>
                  <a:pt x="727785" y="611544"/>
                </a:lnTo>
                <a:lnTo>
                  <a:pt x="765252" y="591054"/>
                </a:lnTo>
                <a:lnTo>
                  <a:pt x="803525" y="570837"/>
                </a:lnTo>
                <a:lnTo>
                  <a:pt x="842595" y="550899"/>
                </a:lnTo>
                <a:lnTo>
                  <a:pt x="882452" y="531242"/>
                </a:lnTo>
                <a:lnTo>
                  <a:pt x="923086" y="511872"/>
                </a:lnTo>
                <a:lnTo>
                  <a:pt x="964486" y="492792"/>
                </a:lnTo>
                <a:lnTo>
                  <a:pt x="1006643" y="474006"/>
                </a:lnTo>
                <a:lnTo>
                  <a:pt x="1049547" y="455519"/>
                </a:lnTo>
                <a:lnTo>
                  <a:pt x="1093188" y="437335"/>
                </a:lnTo>
                <a:lnTo>
                  <a:pt x="1137556" y="419457"/>
                </a:lnTo>
                <a:lnTo>
                  <a:pt x="1182640" y="401891"/>
                </a:lnTo>
                <a:lnTo>
                  <a:pt x="1228432" y="384641"/>
                </a:lnTo>
                <a:lnTo>
                  <a:pt x="1274920" y="367709"/>
                </a:lnTo>
                <a:lnTo>
                  <a:pt x="1322095" y="351102"/>
                </a:lnTo>
                <a:lnTo>
                  <a:pt x="1369947" y="334822"/>
                </a:lnTo>
                <a:lnTo>
                  <a:pt x="1418465" y="318874"/>
                </a:lnTo>
                <a:lnTo>
                  <a:pt x="1467641" y="303262"/>
                </a:lnTo>
                <a:lnTo>
                  <a:pt x="1517464" y="287991"/>
                </a:lnTo>
                <a:lnTo>
                  <a:pt x="1567923" y="273064"/>
                </a:lnTo>
                <a:lnTo>
                  <a:pt x="1619009" y="258486"/>
                </a:lnTo>
                <a:lnTo>
                  <a:pt x="1670712" y="244260"/>
                </a:lnTo>
                <a:lnTo>
                  <a:pt x="1723022" y="230392"/>
                </a:lnTo>
                <a:lnTo>
                  <a:pt x="1775929" y="216884"/>
                </a:lnTo>
                <a:lnTo>
                  <a:pt x="1829423" y="203742"/>
                </a:lnTo>
                <a:lnTo>
                  <a:pt x="1883494" y="190969"/>
                </a:lnTo>
                <a:lnTo>
                  <a:pt x="1938132" y="178570"/>
                </a:lnTo>
                <a:lnTo>
                  <a:pt x="1993327" y="166549"/>
                </a:lnTo>
                <a:lnTo>
                  <a:pt x="2049069" y="154910"/>
                </a:lnTo>
                <a:lnTo>
                  <a:pt x="2105347" y="143657"/>
                </a:lnTo>
                <a:lnTo>
                  <a:pt x="2162153" y="132794"/>
                </a:lnTo>
                <a:lnTo>
                  <a:pt x="2219476" y="122325"/>
                </a:lnTo>
                <a:lnTo>
                  <a:pt x="2277305" y="112256"/>
                </a:lnTo>
                <a:lnTo>
                  <a:pt x="2335632" y="102589"/>
                </a:lnTo>
                <a:lnTo>
                  <a:pt x="2394445" y="93328"/>
                </a:lnTo>
                <a:lnTo>
                  <a:pt x="2453736" y="84479"/>
                </a:lnTo>
                <a:lnTo>
                  <a:pt x="2513494" y="76046"/>
                </a:lnTo>
                <a:lnTo>
                  <a:pt x="2573708" y="68032"/>
                </a:lnTo>
                <a:lnTo>
                  <a:pt x="2634370" y="60441"/>
                </a:lnTo>
                <a:lnTo>
                  <a:pt x="2695469" y="53278"/>
                </a:lnTo>
                <a:lnTo>
                  <a:pt x="2756995" y="46547"/>
                </a:lnTo>
                <a:lnTo>
                  <a:pt x="2818937" y="40252"/>
                </a:lnTo>
                <a:lnTo>
                  <a:pt x="2881287" y="34398"/>
                </a:lnTo>
                <a:lnTo>
                  <a:pt x="2944034" y="28987"/>
                </a:lnTo>
                <a:lnTo>
                  <a:pt x="3007168" y="24026"/>
                </a:lnTo>
                <a:lnTo>
                  <a:pt x="3070679" y="19517"/>
                </a:lnTo>
                <a:lnTo>
                  <a:pt x="3134558" y="15465"/>
                </a:lnTo>
                <a:lnTo>
                  <a:pt x="3198793" y="11874"/>
                </a:lnTo>
                <a:lnTo>
                  <a:pt x="3263375" y="8749"/>
                </a:lnTo>
                <a:lnTo>
                  <a:pt x="3328295" y="6093"/>
                </a:lnTo>
                <a:lnTo>
                  <a:pt x="3393542" y="3910"/>
                </a:lnTo>
                <a:lnTo>
                  <a:pt x="3459105" y="2206"/>
                </a:lnTo>
                <a:lnTo>
                  <a:pt x="3524976" y="983"/>
                </a:lnTo>
                <a:lnTo>
                  <a:pt x="3591144" y="246"/>
                </a:lnTo>
                <a:lnTo>
                  <a:pt x="3657600" y="0"/>
                </a:lnTo>
                <a:lnTo>
                  <a:pt x="3724055" y="246"/>
                </a:lnTo>
                <a:lnTo>
                  <a:pt x="3790223" y="983"/>
                </a:lnTo>
                <a:lnTo>
                  <a:pt x="3856094" y="2206"/>
                </a:lnTo>
                <a:lnTo>
                  <a:pt x="3921657" y="3910"/>
                </a:lnTo>
                <a:lnTo>
                  <a:pt x="3986904" y="6093"/>
                </a:lnTo>
                <a:lnTo>
                  <a:pt x="4051824" y="8749"/>
                </a:lnTo>
                <a:lnTo>
                  <a:pt x="4116406" y="11874"/>
                </a:lnTo>
                <a:lnTo>
                  <a:pt x="4180641" y="15465"/>
                </a:lnTo>
                <a:lnTo>
                  <a:pt x="4244520" y="19517"/>
                </a:lnTo>
                <a:lnTo>
                  <a:pt x="4308031" y="24026"/>
                </a:lnTo>
                <a:lnTo>
                  <a:pt x="4371165" y="28987"/>
                </a:lnTo>
                <a:lnTo>
                  <a:pt x="4433912" y="34398"/>
                </a:lnTo>
                <a:lnTo>
                  <a:pt x="4496262" y="40252"/>
                </a:lnTo>
                <a:lnTo>
                  <a:pt x="4558204" y="46547"/>
                </a:lnTo>
                <a:lnTo>
                  <a:pt x="4619730" y="53278"/>
                </a:lnTo>
                <a:lnTo>
                  <a:pt x="4680829" y="60441"/>
                </a:lnTo>
                <a:lnTo>
                  <a:pt x="4741491" y="68032"/>
                </a:lnTo>
                <a:lnTo>
                  <a:pt x="4801705" y="76046"/>
                </a:lnTo>
                <a:lnTo>
                  <a:pt x="4861463" y="84479"/>
                </a:lnTo>
                <a:lnTo>
                  <a:pt x="4920754" y="93328"/>
                </a:lnTo>
                <a:lnTo>
                  <a:pt x="4979567" y="102589"/>
                </a:lnTo>
                <a:lnTo>
                  <a:pt x="5037894" y="112256"/>
                </a:lnTo>
                <a:lnTo>
                  <a:pt x="5095723" y="122325"/>
                </a:lnTo>
                <a:lnTo>
                  <a:pt x="5153046" y="132794"/>
                </a:lnTo>
                <a:lnTo>
                  <a:pt x="5209852" y="143657"/>
                </a:lnTo>
                <a:lnTo>
                  <a:pt x="5266130" y="154910"/>
                </a:lnTo>
                <a:lnTo>
                  <a:pt x="5321872" y="166549"/>
                </a:lnTo>
                <a:lnTo>
                  <a:pt x="5377067" y="178570"/>
                </a:lnTo>
                <a:lnTo>
                  <a:pt x="5431705" y="190969"/>
                </a:lnTo>
                <a:lnTo>
                  <a:pt x="5485776" y="203742"/>
                </a:lnTo>
                <a:lnTo>
                  <a:pt x="5539270" y="216884"/>
                </a:lnTo>
                <a:lnTo>
                  <a:pt x="5592177" y="230392"/>
                </a:lnTo>
                <a:lnTo>
                  <a:pt x="5644487" y="244260"/>
                </a:lnTo>
                <a:lnTo>
                  <a:pt x="5696190" y="258486"/>
                </a:lnTo>
                <a:lnTo>
                  <a:pt x="5747276" y="273064"/>
                </a:lnTo>
                <a:lnTo>
                  <a:pt x="5797735" y="287991"/>
                </a:lnTo>
                <a:lnTo>
                  <a:pt x="5847558" y="303262"/>
                </a:lnTo>
                <a:lnTo>
                  <a:pt x="5896734" y="318874"/>
                </a:lnTo>
                <a:lnTo>
                  <a:pt x="5945252" y="334822"/>
                </a:lnTo>
                <a:lnTo>
                  <a:pt x="5993104" y="351102"/>
                </a:lnTo>
                <a:lnTo>
                  <a:pt x="6040279" y="367709"/>
                </a:lnTo>
                <a:lnTo>
                  <a:pt x="6086767" y="384641"/>
                </a:lnTo>
                <a:lnTo>
                  <a:pt x="6132559" y="401891"/>
                </a:lnTo>
                <a:lnTo>
                  <a:pt x="6177643" y="419457"/>
                </a:lnTo>
                <a:lnTo>
                  <a:pt x="6222011" y="437335"/>
                </a:lnTo>
                <a:lnTo>
                  <a:pt x="6265652" y="455519"/>
                </a:lnTo>
                <a:lnTo>
                  <a:pt x="6308556" y="474006"/>
                </a:lnTo>
                <a:lnTo>
                  <a:pt x="6350713" y="492792"/>
                </a:lnTo>
                <a:lnTo>
                  <a:pt x="6392113" y="511872"/>
                </a:lnTo>
                <a:lnTo>
                  <a:pt x="6432747" y="531242"/>
                </a:lnTo>
                <a:lnTo>
                  <a:pt x="6472604" y="550899"/>
                </a:lnTo>
                <a:lnTo>
                  <a:pt x="6511674" y="570837"/>
                </a:lnTo>
                <a:lnTo>
                  <a:pt x="6549947" y="591054"/>
                </a:lnTo>
                <a:lnTo>
                  <a:pt x="6587414" y="611544"/>
                </a:lnTo>
                <a:lnTo>
                  <a:pt x="6624063" y="632304"/>
                </a:lnTo>
                <a:lnTo>
                  <a:pt x="6659886" y="653329"/>
                </a:lnTo>
                <a:lnTo>
                  <a:pt x="6694873" y="674615"/>
                </a:lnTo>
                <a:lnTo>
                  <a:pt x="6729012" y="696158"/>
                </a:lnTo>
                <a:lnTo>
                  <a:pt x="6762295" y="717954"/>
                </a:lnTo>
                <a:lnTo>
                  <a:pt x="6794711" y="739999"/>
                </a:lnTo>
                <a:lnTo>
                  <a:pt x="6826251" y="762288"/>
                </a:lnTo>
                <a:lnTo>
                  <a:pt x="6886659" y="807583"/>
                </a:lnTo>
                <a:lnTo>
                  <a:pt x="6943441" y="853806"/>
                </a:lnTo>
                <a:lnTo>
                  <a:pt x="6996517" y="900924"/>
                </a:lnTo>
                <a:lnTo>
                  <a:pt x="7045805" y="948903"/>
                </a:lnTo>
                <a:lnTo>
                  <a:pt x="7091227" y="997711"/>
                </a:lnTo>
                <a:lnTo>
                  <a:pt x="7132703" y="1047313"/>
                </a:lnTo>
                <a:lnTo>
                  <a:pt x="7170152" y="1097677"/>
                </a:lnTo>
                <a:lnTo>
                  <a:pt x="7203495" y="1148768"/>
                </a:lnTo>
                <a:lnTo>
                  <a:pt x="7232651" y="1200555"/>
                </a:lnTo>
                <a:lnTo>
                  <a:pt x="7257541" y="1253003"/>
                </a:lnTo>
                <a:lnTo>
                  <a:pt x="7278085" y="1306079"/>
                </a:lnTo>
                <a:lnTo>
                  <a:pt x="7294203" y="1359750"/>
                </a:lnTo>
                <a:lnTo>
                  <a:pt x="7305814" y="1413983"/>
                </a:lnTo>
                <a:lnTo>
                  <a:pt x="7312840" y="1468744"/>
                </a:lnTo>
                <a:lnTo>
                  <a:pt x="7315200" y="1523999"/>
                </a:lnTo>
                <a:lnTo>
                  <a:pt x="7314608" y="1551687"/>
                </a:lnTo>
                <a:lnTo>
                  <a:pt x="7309905" y="1606700"/>
                </a:lnTo>
                <a:lnTo>
                  <a:pt x="7300577" y="1661200"/>
                </a:lnTo>
                <a:lnTo>
                  <a:pt x="7286702" y="1715156"/>
                </a:lnTo>
                <a:lnTo>
                  <a:pt x="7268361" y="1768534"/>
                </a:lnTo>
                <a:lnTo>
                  <a:pt x="7245634" y="1821301"/>
                </a:lnTo>
                <a:lnTo>
                  <a:pt x="7218601" y="1873422"/>
                </a:lnTo>
                <a:lnTo>
                  <a:pt x="7187341" y="1924865"/>
                </a:lnTo>
                <a:lnTo>
                  <a:pt x="7151936" y="1975597"/>
                </a:lnTo>
                <a:lnTo>
                  <a:pt x="7112463" y="2025584"/>
                </a:lnTo>
                <a:lnTo>
                  <a:pt x="7069004" y="2074793"/>
                </a:lnTo>
                <a:lnTo>
                  <a:pt x="7021639" y="2123191"/>
                </a:lnTo>
                <a:lnTo>
                  <a:pt x="6970447" y="2170744"/>
                </a:lnTo>
                <a:lnTo>
                  <a:pt x="6915509" y="2217418"/>
                </a:lnTo>
                <a:lnTo>
                  <a:pt x="6856903" y="2263182"/>
                </a:lnTo>
                <a:lnTo>
                  <a:pt x="6794711" y="2308000"/>
                </a:lnTo>
                <a:lnTo>
                  <a:pt x="6762295" y="2330045"/>
                </a:lnTo>
                <a:lnTo>
                  <a:pt x="6729012" y="2351841"/>
                </a:lnTo>
                <a:lnTo>
                  <a:pt x="6694873" y="2373384"/>
                </a:lnTo>
                <a:lnTo>
                  <a:pt x="6659886" y="2394670"/>
                </a:lnTo>
                <a:lnTo>
                  <a:pt x="6624063" y="2415695"/>
                </a:lnTo>
                <a:lnTo>
                  <a:pt x="6587414" y="2436455"/>
                </a:lnTo>
                <a:lnTo>
                  <a:pt x="6549947" y="2456945"/>
                </a:lnTo>
                <a:lnTo>
                  <a:pt x="6511674" y="2477162"/>
                </a:lnTo>
                <a:lnTo>
                  <a:pt x="6472604" y="2497100"/>
                </a:lnTo>
                <a:lnTo>
                  <a:pt x="6432747" y="2516757"/>
                </a:lnTo>
                <a:lnTo>
                  <a:pt x="6392113" y="2536127"/>
                </a:lnTo>
                <a:lnTo>
                  <a:pt x="6350713" y="2555207"/>
                </a:lnTo>
                <a:lnTo>
                  <a:pt x="6308556" y="2573993"/>
                </a:lnTo>
                <a:lnTo>
                  <a:pt x="6265652" y="2592480"/>
                </a:lnTo>
                <a:lnTo>
                  <a:pt x="6222011" y="2610664"/>
                </a:lnTo>
                <a:lnTo>
                  <a:pt x="6177643" y="2628542"/>
                </a:lnTo>
                <a:lnTo>
                  <a:pt x="6132559" y="2646108"/>
                </a:lnTo>
                <a:lnTo>
                  <a:pt x="6086767" y="2663358"/>
                </a:lnTo>
                <a:lnTo>
                  <a:pt x="6040279" y="2680290"/>
                </a:lnTo>
                <a:lnTo>
                  <a:pt x="5993104" y="2696897"/>
                </a:lnTo>
                <a:lnTo>
                  <a:pt x="5945252" y="2713177"/>
                </a:lnTo>
                <a:lnTo>
                  <a:pt x="5896734" y="2729125"/>
                </a:lnTo>
                <a:lnTo>
                  <a:pt x="5847558" y="2744737"/>
                </a:lnTo>
                <a:lnTo>
                  <a:pt x="5797735" y="2760008"/>
                </a:lnTo>
                <a:lnTo>
                  <a:pt x="5747276" y="2774935"/>
                </a:lnTo>
                <a:lnTo>
                  <a:pt x="5696190" y="2789513"/>
                </a:lnTo>
                <a:lnTo>
                  <a:pt x="5644487" y="2803739"/>
                </a:lnTo>
                <a:lnTo>
                  <a:pt x="5592177" y="2817607"/>
                </a:lnTo>
                <a:lnTo>
                  <a:pt x="5539270" y="2831115"/>
                </a:lnTo>
                <a:lnTo>
                  <a:pt x="5485776" y="2844257"/>
                </a:lnTo>
                <a:lnTo>
                  <a:pt x="5431705" y="2857030"/>
                </a:lnTo>
                <a:lnTo>
                  <a:pt x="5377067" y="2869429"/>
                </a:lnTo>
                <a:lnTo>
                  <a:pt x="5321872" y="2881450"/>
                </a:lnTo>
                <a:lnTo>
                  <a:pt x="5266130" y="2893089"/>
                </a:lnTo>
                <a:lnTo>
                  <a:pt x="5209852" y="2904342"/>
                </a:lnTo>
                <a:lnTo>
                  <a:pt x="5153046" y="2915205"/>
                </a:lnTo>
                <a:lnTo>
                  <a:pt x="5095723" y="2925674"/>
                </a:lnTo>
                <a:lnTo>
                  <a:pt x="5037894" y="2935743"/>
                </a:lnTo>
                <a:lnTo>
                  <a:pt x="4979567" y="2945410"/>
                </a:lnTo>
                <a:lnTo>
                  <a:pt x="4920754" y="2954671"/>
                </a:lnTo>
                <a:lnTo>
                  <a:pt x="4861463" y="2963520"/>
                </a:lnTo>
                <a:lnTo>
                  <a:pt x="4801705" y="2971953"/>
                </a:lnTo>
                <a:lnTo>
                  <a:pt x="4741491" y="2979967"/>
                </a:lnTo>
                <a:lnTo>
                  <a:pt x="4680829" y="2987558"/>
                </a:lnTo>
                <a:lnTo>
                  <a:pt x="4619730" y="2994721"/>
                </a:lnTo>
                <a:lnTo>
                  <a:pt x="4558204" y="3001452"/>
                </a:lnTo>
                <a:lnTo>
                  <a:pt x="4496262" y="3007747"/>
                </a:lnTo>
                <a:lnTo>
                  <a:pt x="4433912" y="3013601"/>
                </a:lnTo>
                <a:lnTo>
                  <a:pt x="4371165" y="3019012"/>
                </a:lnTo>
                <a:lnTo>
                  <a:pt x="4308031" y="3023973"/>
                </a:lnTo>
                <a:lnTo>
                  <a:pt x="4244520" y="3028482"/>
                </a:lnTo>
                <a:lnTo>
                  <a:pt x="4180641" y="3032534"/>
                </a:lnTo>
                <a:lnTo>
                  <a:pt x="4116406" y="3036125"/>
                </a:lnTo>
                <a:lnTo>
                  <a:pt x="4051824" y="3039250"/>
                </a:lnTo>
                <a:lnTo>
                  <a:pt x="3986904" y="3041906"/>
                </a:lnTo>
                <a:lnTo>
                  <a:pt x="3921657" y="3044089"/>
                </a:lnTo>
                <a:lnTo>
                  <a:pt x="3856094" y="3045793"/>
                </a:lnTo>
                <a:lnTo>
                  <a:pt x="3790223" y="3047016"/>
                </a:lnTo>
                <a:lnTo>
                  <a:pt x="3724055" y="3047753"/>
                </a:lnTo>
                <a:lnTo>
                  <a:pt x="3657600" y="3048000"/>
                </a:lnTo>
                <a:lnTo>
                  <a:pt x="3591144" y="3047753"/>
                </a:lnTo>
                <a:lnTo>
                  <a:pt x="3524976" y="3047016"/>
                </a:lnTo>
                <a:lnTo>
                  <a:pt x="3459105" y="3045793"/>
                </a:lnTo>
                <a:lnTo>
                  <a:pt x="3393542" y="3044089"/>
                </a:lnTo>
                <a:lnTo>
                  <a:pt x="3328295" y="3041906"/>
                </a:lnTo>
                <a:lnTo>
                  <a:pt x="3263375" y="3039250"/>
                </a:lnTo>
                <a:lnTo>
                  <a:pt x="3198793" y="3036125"/>
                </a:lnTo>
                <a:lnTo>
                  <a:pt x="3134558" y="3032534"/>
                </a:lnTo>
                <a:lnTo>
                  <a:pt x="3070679" y="3028482"/>
                </a:lnTo>
                <a:lnTo>
                  <a:pt x="3007168" y="3023973"/>
                </a:lnTo>
                <a:lnTo>
                  <a:pt x="2944034" y="3019012"/>
                </a:lnTo>
                <a:lnTo>
                  <a:pt x="2881287" y="3013601"/>
                </a:lnTo>
                <a:lnTo>
                  <a:pt x="2818937" y="3007747"/>
                </a:lnTo>
                <a:lnTo>
                  <a:pt x="2756995" y="3001452"/>
                </a:lnTo>
                <a:lnTo>
                  <a:pt x="2695469" y="2994721"/>
                </a:lnTo>
                <a:lnTo>
                  <a:pt x="2634370" y="2987558"/>
                </a:lnTo>
                <a:lnTo>
                  <a:pt x="2573708" y="2979967"/>
                </a:lnTo>
                <a:lnTo>
                  <a:pt x="2513494" y="2971953"/>
                </a:lnTo>
                <a:lnTo>
                  <a:pt x="2453736" y="2963520"/>
                </a:lnTo>
                <a:lnTo>
                  <a:pt x="2394445" y="2954671"/>
                </a:lnTo>
                <a:lnTo>
                  <a:pt x="2335632" y="2945410"/>
                </a:lnTo>
                <a:lnTo>
                  <a:pt x="2277305" y="2935743"/>
                </a:lnTo>
                <a:lnTo>
                  <a:pt x="2219476" y="2925674"/>
                </a:lnTo>
                <a:lnTo>
                  <a:pt x="2162153" y="2915205"/>
                </a:lnTo>
                <a:lnTo>
                  <a:pt x="2105347" y="2904342"/>
                </a:lnTo>
                <a:lnTo>
                  <a:pt x="2049069" y="2893089"/>
                </a:lnTo>
                <a:lnTo>
                  <a:pt x="1993327" y="2881450"/>
                </a:lnTo>
                <a:lnTo>
                  <a:pt x="1938132" y="2869429"/>
                </a:lnTo>
                <a:lnTo>
                  <a:pt x="1883494" y="2857030"/>
                </a:lnTo>
                <a:lnTo>
                  <a:pt x="1829423" y="2844257"/>
                </a:lnTo>
                <a:lnTo>
                  <a:pt x="1775929" y="2831115"/>
                </a:lnTo>
                <a:lnTo>
                  <a:pt x="1723022" y="2817607"/>
                </a:lnTo>
                <a:lnTo>
                  <a:pt x="1670712" y="2803739"/>
                </a:lnTo>
                <a:lnTo>
                  <a:pt x="1619009" y="2789513"/>
                </a:lnTo>
                <a:lnTo>
                  <a:pt x="1567923" y="2774935"/>
                </a:lnTo>
                <a:lnTo>
                  <a:pt x="1517464" y="2760008"/>
                </a:lnTo>
                <a:lnTo>
                  <a:pt x="1467641" y="2744737"/>
                </a:lnTo>
                <a:lnTo>
                  <a:pt x="1418465" y="2729125"/>
                </a:lnTo>
                <a:lnTo>
                  <a:pt x="1369947" y="2713177"/>
                </a:lnTo>
                <a:lnTo>
                  <a:pt x="1322095" y="2696897"/>
                </a:lnTo>
                <a:lnTo>
                  <a:pt x="1274920" y="2680290"/>
                </a:lnTo>
                <a:lnTo>
                  <a:pt x="1228432" y="2663358"/>
                </a:lnTo>
                <a:lnTo>
                  <a:pt x="1182640" y="2646108"/>
                </a:lnTo>
                <a:lnTo>
                  <a:pt x="1137556" y="2628542"/>
                </a:lnTo>
                <a:lnTo>
                  <a:pt x="1093188" y="2610664"/>
                </a:lnTo>
                <a:lnTo>
                  <a:pt x="1049547" y="2592480"/>
                </a:lnTo>
                <a:lnTo>
                  <a:pt x="1006643" y="2573993"/>
                </a:lnTo>
                <a:lnTo>
                  <a:pt x="964486" y="2555207"/>
                </a:lnTo>
                <a:lnTo>
                  <a:pt x="923086" y="2536127"/>
                </a:lnTo>
                <a:lnTo>
                  <a:pt x="882452" y="2516757"/>
                </a:lnTo>
                <a:lnTo>
                  <a:pt x="842595" y="2497100"/>
                </a:lnTo>
                <a:lnTo>
                  <a:pt x="803525" y="2477162"/>
                </a:lnTo>
                <a:lnTo>
                  <a:pt x="765252" y="2456945"/>
                </a:lnTo>
                <a:lnTo>
                  <a:pt x="727785" y="2436455"/>
                </a:lnTo>
                <a:lnTo>
                  <a:pt x="691136" y="2415695"/>
                </a:lnTo>
                <a:lnTo>
                  <a:pt x="655313" y="2394670"/>
                </a:lnTo>
                <a:lnTo>
                  <a:pt x="620326" y="2373384"/>
                </a:lnTo>
                <a:lnTo>
                  <a:pt x="586187" y="2351841"/>
                </a:lnTo>
                <a:lnTo>
                  <a:pt x="552904" y="2330045"/>
                </a:lnTo>
                <a:lnTo>
                  <a:pt x="520488" y="2308000"/>
                </a:lnTo>
                <a:lnTo>
                  <a:pt x="488948" y="2285711"/>
                </a:lnTo>
                <a:lnTo>
                  <a:pt x="428540" y="2240416"/>
                </a:lnTo>
                <a:lnTo>
                  <a:pt x="371758" y="2194193"/>
                </a:lnTo>
                <a:lnTo>
                  <a:pt x="318682" y="2147075"/>
                </a:lnTo>
                <a:lnTo>
                  <a:pt x="269394" y="2099096"/>
                </a:lnTo>
                <a:lnTo>
                  <a:pt x="223972" y="2050288"/>
                </a:lnTo>
                <a:lnTo>
                  <a:pt x="182496" y="2000686"/>
                </a:lnTo>
                <a:lnTo>
                  <a:pt x="145047" y="1950322"/>
                </a:lnTo>
                <a:lnTo>
                  <a:pt x="111704" y="1899231"/>
                </a:lnTo>
                <a:lnTo>
                  <a:pt x="82548" y="1847444"/>
                </a:lnTo>
                <a:lnTo>
                  <a:pt x="57658" y="1794996"/>
                </a:lnTo>
                <a:lnTo>
                  <a:pt x="37114" y="1741920"/>
                </a:lnTo>
                <a:lnTo>
                  <a:pt x="20996" y="1688249"/>
                </a:lnTo>
                <a:lnTo>
                  <a:pt x="9385" y="1634016"/>
                </a:lnTo>
                <a:lnTo>
                  <a:pt x="2359" y="1579255"/>
                </a:lnTo>
                <a:lnTo>
                  <a:pt x="0" y="15239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45" name="object 6"/>
          <p:cNvSpPr>
            <a:spLocks/>
          </p:cNvSpPr>
          <p:nvPr/>
        </p:nvSpPr>
        <p:spPr bwMode="auto">
          <a:xfrm>
            <a:off x="4598988" y="5953125"/>
            <a:ext cx="773112" cy="431800"/>
          </a:xfrm>
          <a:custGeom>
            <a:avLst/>
            <a:gdLst/>
            <a:ahLst/>
            <a:cxnLst>
              <a:cxn ang="0">
                <a:pos x="0" y="431291"/>
              </a:cxn>
              <a:cxn ang="0">
                <a:pos x="772667" y="431291"/>
              </a:cxn>
              <a:cxn ang="0">
                <a:pos x="772667" y="0"/>
              </a:cxn>
              <a:cxn ang="0">
                <a:pos x="0" y="0"/>
              </a:cxn>
              <a:cxn ang="0">
                <a:pos x="0" y="431291"/>
              </a:cxn>
            </a:cxnLst>
            <a:rect l="0" t="0" r="r" b="b"/>
            <a:pathLst>
              <a:path w="772795" h="431800">
                <a:moveTo>
                  <a:pt x="0" y="431291"/>
                </a:moveTo>
                <a:lnTo>
                  <a:pt x="772667" y="431291"/>
                </a:lnTo>
                <a:lnTo>
                  <a:pt x="772667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011613" y="3287713"/>
            <a:ext cx="1554162" cy="768350"/>
          </a:xfrm>
          <a:prstGeom prst="rect">
            <a:avLst/>
          </a:prstGeom>
          <a:solidFill>
            <a:srgbClr val="3333CC"/>
          </a:solidFill>
        </p:spPr>
        <p:txBody>
          <a:bodyPr lIns="0" tIns="64135" rIns="0" bIns="0">
            <a:spAutoFit/>
          </a:bodyPr>
          <a:lstStyle/>
          <a:p>
            <a:pPr marL="361950" indent="-271463">
              <a:lnSpc>
                <a:spcPts val="2688"/>
              </a:lnSpc>
              <a:spcBef>
                <a:spcPts val="500"/>
              </a:spcBef>
            </a:pPr>
            <a:r>
              <a:rPr lang="th-TH" sz="2400">
                <a:solidFill>
                  <a:srgbClr val="FFCF00"/>
                </a:solidFill>
                <a:latin typeface="Times New Roman" pitchFamily="18" charset="0"/>
                <a:cs typeface="Times New Roman" pitchFamily="18" charset="0"/>
              </a:rPr>
              <a:t>Designated  Router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7" name="object 8"/>
          <p:cNvSpPr>
            <a:spLocks noChangeArrowheads="1"/>
          </p:cNvSpPr>
          <p:nvPr/>
        </p:nvSpPr>
        <p:spPr bwMode="auto">
          <a:xfrm>
            <a:off x="6011863" y="357505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7048" name="object 9"/>
          <p:cNvSpPr>
            <a:spLocks noChangeArrowheads="1"/>
          </p:cNvSpPr>
          <p:nvPr/>
        </p:nvSpPr>
        <p:spPr bwMode="auto">
          <a:xfrm>
            <a:off x="6084888" y="45831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7049" name="object 10"/>
          <p:cNvSpPr>
            <a:spLocks noChangeArrowheads="1"/>
          </p:cNvSpPr>
          <p:nvPr/>
        </p:nvSpPr>
        <p:spPr bwMode="auto">
          <a:xfrm>
            <a:off x="2051050" y="37195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7050" name="object 11"/>
          <p:cNvSpPr>
            <a:spLocks noChangeArrowheads="1"/>
          </p:cNvSpPr>
          <p:nvPr/>
        </p:nvSpPr>
        <p:spPr bwMode="auto">
          <a:xfrm>
            <a:off x="2195513" y="4727575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7051" name="object 12"/>
          <p:cNvSpPr>
            <a:spLocks noChangeArrowheads="1"/>
          </p:cNvSpPr>
          <p:nvPr/>
        </p:nvSpPr>
        <p:spPr bwMode="auto">
          <a:xfrm>
            <a:off x="4211638" y="422275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8025" y="5022850"/>
            <a:ext cx="2292350" cy="687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563563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Notice of  Link State Change</a:t>
            </a:r>
          </a:p>
        </p:txBody>
      </p:sp>
      <p:sp>
        <p:nvSpPr>
          <p:cNvPr id="87053" name="object 14"/>
          <p:cNvSpPr>
            <a:spLocks/>
          </p:cNvSpPr>
          <p:nvPr/>
        </p:nvSpPr>
        <p:spPr bwMode="auto">
          <a:xfrm>
            <a:off x="3422650" y="4759325"/>
            <a:ext cx="996950" cy="306388"/>
          </a:xfrm>
          <a:custGeom>
            <a:avLst/>
            <a:gdLst/>
            <a:ahLst/>
            <a:cxnLst>
              <a:cxn ang="0">
                <a:pos x="821451" y="56498"/>
              </a:cxn>
              <a:cxn ang="0">
                <a:pos x="0" y="248538"/>
              </a:cxn>
              <a:cxn ang="0">
                <a:pos x="13207" y="304926"/>
              </a:cxn>
              <a:cxn ang="0">
                <a:pos x="834650" y="112888"/>
              </a:cxn>
              <a:cxn ang="0">
                <a:pos x="821451" y="56498"/>
              </a:cxn>
              <a:cxn ang="0">
                <a:pos x="991400" y="49911"/>
              </a:cxn>
              <a:cxn ang="0">
                <a:pos x="849629" y="49911"/>
              </a:cxn>
              <a:cxn ang="0">
                <a:pos x="862838" y="106299"/>
              </a:cxn>
              <a:cxn ang="0">
                <a:pos x="834650" y="112888"/>
              </a:cxn>
              <a:cxn ang="0">
                <a:pos x="847851" y="169290"/>
              </a:cxn>
              <a:cxn ang="0">
                <a:pos x="991400" y="49911"/>
              </a:cxn>
              <a:cxn ang="0">
                <a:pos x="849629" y="49911"/>
              </a:cxn>
              <a:cxn ang="0">
                <a:pos x="821451" y="56498"/>
              </a:cxn>
              <a:cxn ang="0">
                <a:pos x="834650" y="112888"/>
              </a:cxn>
              <a:cxn ang="0">
                <a:pos x="862838" y="106299"/>
              </a:cxn>
              <a:cxn ang="0">
                <a:pos x="849629" y="49911"/>
              </a:cxn>
              <a:cxn ang="0">
                <a:pos x="808227" y="0"/>
              </a:cxn>
              <a:cxn ang="0">
                <a:pos x="821451" y="56498"/>
              </a:cxn>
              <a:cxn ang="0">
                <a:pos x="849629" y="49911"/>
              </a:cxn>
              <a:cxn ang="0">
                <a:pos x="991400" y="49911"/>
              </a:cxn>
              <a:cxn ang="0">
                <a:pos x="997203" y="45085"/>
              </a:cxn>
              <a:cxn ang="0">
                <a:pos x="808227" y="0"/>
              </a:cxn>
            </a:cxnLst>
            <a:rect l="0" t="0" r="r" b="b"/>
            <a:pathLst>
              <a:path w="997585" h="305435">
                <a:moveTo>
                  <a:pt x="821451" y="56498"/>
                </a:moveTo>
                <a:lnTo>
                  <a:pt x="0" y="248538"/>
                </a:lnTo>
                <a:lnTo>
                  <a:pt x="13207" y="304926"/>
                </a:lnTo>
                <a:lnTo>
                  <a:pt x="834650" y="112888"/>
                </a:lnTo>
                <a:lnTo>
                  <a:pt x="821451" y="56498"/>
                </a:lnTo>
                <a:close/>
              </a:path>
              <a:path w="997585" h="305435">
                <a:moveTo>
                  <a:pt x="991400" y="49911"/>
                </a:moveTo>
                <a:lnTo>
                  <a:pt x="849629" y="49911"/>
                </a:lnTo>
                <a:lnTo>
                  <a:pt x="862838" y="106299"/>
                </a:lnTo>
                <a:lnTo>
                  <a:pt x="834650" y="112888"/>
                </a:lnTo>
                <a:lnTo>
                  <a:pt x="847851" y="169290"/>
                </a:lnTo>
                <a:lnTo>
                  <a:pt x="991400" y="49911"/>
                </a:lnTo>
                <a:close/>
              </a:path>
              <a:path w="997585" h="305435">
                <a:moveTo>
                  <a:pt x="849629" y="49911"/>
                </a:moveTo>
                <a:lnTo>
                  <a:pt x="821451" y="56498"/>
                </a:lnTo>
                <a:lnTo>
                  <a:pt x="834650" y="112888"/>
                </a:lnTo>
                <a:lnTo>
                  <a:pt x="862838" y="106299"/>
                </a:lnTo>
                <a:lnTo>
                  <a:pt x="849629" y="49911"/>
                </a:lnTo>
                <a:close/>
              </a:path>
              <a:path w="997585" h="305435">
                <a:moveTo>
                  <a:pt x="808227" y="0"/>
                </a:moveTo>
                <a:lnTo>
                  <a:pt x="821451" y="56498"/>
                </a:lnTo>
                <a:lnTo>
                  <a:pt x="849629" y="49911"/>
                </a:lnTo>
                <a:lnTo>
                  <a:pt x="991400" y="49911"/>
                </a:lnTo>
                <a:lnTo>
                  <a:pt x="997203" y="45085"/>
                </a:lnTo>
                <a:lnTo>
                  <a:pt x="808227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4676775" y="6032500"/>
            <a:ext cx="619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055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40005"/>
          <a:lstStyle/>
          <a:p>
            <a:pPr marL="209550">
              <a:lnSpc>
                <a:spcPct val="100000"/>
              </a:lnSpc>
              <a:spcBef>
                <a:spcPts val="313"/>
              </a:spcBef>
            </a:pPr>
            <a:fld id="{B4F78930-E89C-4989-A9E2-F09A7A547C12}" type="slidenum">
              <a:rPr lang="th-TH"/>
              <a:pPr marL="209550">
                <a:lnSpc>
                  <a:spcPct val="100000"/>
                </a:lnSpc>
                <a:spcBef>
                  <a:spcPts val="313"/>
                </a:spcBef>
              </a:pPr>
              <a:t>79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53657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75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Objectives</a:t>
            </a:r>
          </a:p>
        </p:txBody>
      </p:sp>
      <p:sp>
        <p:nvSpPr>
          <p:cNvPr id="143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82FC7CC-6619-4F00-929A-6761431CA982}" type="slidenum">
              <a:rPr lang="th-TH"/>
              <a:pPr marL="207963"/>
              <a:t>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7189788" cy="3143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Maximizing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network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performances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8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Delay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Symbol"/>
                <a:cs typeface="Symbol"/>
              </a:rPr>
              <a:t></a:t>
            </a:r>
            <a:endParaRPr>
              <a:latin typeface="Symbol"/>
              <a:cs typeface="Symbol"/>
            </a:endParaRPr>
          </a:p>
          <a:p>
            <a:pPr marL="646430" lvl="1" indent="-28511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Throughput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Symbol"/>
                <a:cs typeface="Symbol"/>
              </a:rPr>
              <a:t></a:t>
            </a:r>
            <a:endParaRPr>
              <a:latin typeface="Symbol"/>
              <a:cs typeface="Symbol"/>
            </a:endParaRPr>
          </a:p>
          <a:p>
            <a:pPr marL="335280" indent="-322580" fontAlgn="auto">
              <a:spcBef>
                <a:spcPts val="82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Minimizing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cost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Equipment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Computation power /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complexity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6851650" cy="1003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Designed Router </a:t>
            </a:r>
            <a:r>
              <a:rPr sz="3200" spc="-5" dirty="0">
                <a:latin typeface="Tahoma"/>
                <a:cs typeface="Tahoma"/>
              </a:rPr>
              <a:t>Notifies </a:t>
            </a:r>
            <a:r>
              <a:rPr sz="3200" dirty="0">
                <a:latin typeface="Tahoma"/>
                <a:cs typeface="Tahoma"/>
              </a:rPr>
              <a:t>all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Routers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Within its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area</a:t>
            </a:r>
            <a:endParaRPr>
              <a:latin typeface="Tahoma"/>
              <a:cs typeface="Tahoma"/>
            </a:endParaRPr>
          </a:p>
        </p:txBody>
      </p:sp>
      <p:sp>
        <p:nvSpPr>
          <p:cNvPr id="88067" name="object 4"/>
          <p:cNvSpPr>
            <a:spLocks noChangeArrowheads="1"/>
          </p:cNvSpPr>
          <p:nvPr/>
        </p:nvSpPr>
        <p:spPr bwMode="auto">
          <a:xfrm>
            <a:off x="1042988" y="3071813"/>
            <a:ext cx="7315200" cy="304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68" name="object 5"/>
          <p:cNvSpPr>
            <a:spLocks/>
          </p:cNvSpPr>
          <p:nvPr/>
        </p:nvSpPr>
        <p:spPr bwMode="auto">
          <a:xfrm>
            <a:off x="1042988" y="3071813"/>
            <a:ext cx="7315200" cy="3048000"/>
          </a:xfrm>
          <a:custGeom>
            <a:avLst/>
            <a:gdLst/>
            <a:ahLst/>
            <a:cxnLst>
              <a:cxn ang="0">
                <a:pos x="37114" y="1306079"/>
              </a:cxn>
              <a:cxn ang="0">
                <a:pos x="182496" y="1047313"/>
              </a:cxn>
              <a:cxn ang="0">
                <a:pos x="428540" y="807583"/>
              </a:cxn>
              <a:cxn ang="0">
                <a:pos x="620326" y="674615"/>
              </a:cxn>
              <a:cxn ang="0">
                <a:pos x="803525" y="570837"/>
              </a:cxn>
              <a:cxn ang="0">
                <a:pos x="1006643" y="474006"/>
              </a:cxn>
              <a:cxn ang="0">
                <a:pos x="1228432" y="384641"/>
              </a:cxn>
              <a:cxn ang="0">
                <a:pos x="1467641" y="303262"/>
              </a:cxn>
              <a:cxn ang="0">
                <a:pos x="1723022" y="230392"/>
              </a:cxn>
              <a:cxn ang="0">
                <a:pos x="1993327" y="166549"/>
              </a:cxn>
              <a:cxn ang="0">
                <a:pos x="2277305" y="112256"/>
              </a:cxn>
              <a:cxn ang="0">
                <a:pos x="2573708" y="68032"/>
              </a:cxn>
              <a:cxn ang="0">
                <a:pos x="2881287" y="34398"/>
              </a:cxn>
              <a:cxn ang="0">
                <a:pos x="3198793" y="11874"/>
              </a:cxn>
              <a:cxn ang="0">
                <a:pos x="3524976" y="983"/>
              </a:cxn>
              <a:cxn ang="0">
                <a:pos x="3856094" y="2206"/>
              </a:cxn>
              <a:cxn ang="0">
                <a:pos x="4180641" y="15465"/>
              </a:cxn>
              <a:cxn ang="0">
                <a:pos x="4496262" y="40252"/>
              </a:cxn>
              <a:cxn ang="0">
                <a:pos x="4801705" y="76046"/>
              </a:cxn>
              <a:cxn ang="0">
                <a:pos x="5095723" y="122325"/>
              </a:cxn>
              <a:cxn ang="0">
                <a:pos x="5377067" y="178570"/>
              </a:cxn>
              <a:cxn ang="0">
                <a:pos x="5644487" y="244260"/>
              </a:cxn>
              <a:cxn ang="0">
                <a:pos x="5896734" y="318874"/>
              </a:cxn>
              <a:cxn ang="0">
                <a:pos x="6132559" y="401891"/>
              </a:cxn>
              <a:cxn ang="0">
                <a:pos x="6350713" y="492792"/>
              </a:cxn>
              <a:cxn ang="0">
                <a:pos x="6549947" y="591054"/>
              </a:cxn>
              <a:cxn ang="0">
                <a:pos x="6729012" y="696158"/>
              </a:cxn>
              <a:cxn ang="0">
                <a:pos x="6943441" y="853806"/>
              </a:cxn>
              <a:cxn ang="0">
                <a:pos x="7170152" y="1097677"/>
              </a:cxn>
              <a:cxn ang="0">
                <a:pos x="7294203" y="1359750"/>
              </a:cxn>
              <a:cxn ang="0">
                <a:pos x="7309905" y="1606700"/>
              </a:cxn>
              <a:cxn ang="0">
                <a:pos x="7218601" y="1873422"/>
              </a:cxn>
              <a:cxn ang="0">
                <a:pos x="7021639" y="2123191"/>
              </a:cxn>
              <a:cxn ang="0">
                <a:pos x="6762295" y="2330045"/>
              </a:cxn>
              <a:cxn ang="0">
                <a:pos x="6587414" y="2436455"/>
              </a:cxn>
              <a:cxn ang="0">
                <a:pos x="6392113" y="2536127"/>
              </a:cxn>
              <a:cxn ang="0">
                <a:pos x="6177643" y="2628542"/>
              </a:cxn>
              <a:cxn ang="0">
                <a:pos x="5945252" y="2713177"/>
              </a:cxn>
              <a:cxn ang="0">
                <a:pos x="5696190" y="2789513"/>
              </a:cxn>
              <a:cxn ang="0">
                <a:pos x="5431705" y="2857030"/>
              </a:cxn>
              <a:cxn ang="0">
                <a:pos x="5153046" y="2915205"/>
              </a:cxn>
              <a:cxn ang="0">
                <a:pos x="4861463" y="2963520"/>
              </a:cxn>
              <a:cxn ang="0">
                <a:pos x="4558204" y="3001452"/>
              </a:cxn>
              <a:cxn ang="0">
                <a:pos x="4244520" y="3028482"/>
              </a:cxn>
              <a:cxn ang="0">
                <a:pos x="3921657" y="3044089"/>
              </a:cxn>
              <a:cxn ang="0">
                <a:pos x="3591144" y="3047753"/>
              </a:cxn>
              <a:cxn ang="0">
                <a:pos x="3263375" y="3039250"/>
              </a:cxn>
              <a:cxn ang="0">
                <a:pos x="2944034" y="3019012"/>
              </a:cxn>
              <a:cxn ang="0">
                <a:pos x="2634370" y="2987558"/>
              </a:cxn>
              <a:cxn ang="0">
                <a:pos x="2335632" y="2945410"/>
              </a:cxn>
              <a:cxn ang="0">
                <a:pos x="2049069" y="2893089"/>
              </a:cxn>
              <a:cxn ang="0">
                <a:pos x="1775929" y="2831115"/>
              </a:cxn>
              <a:cxn ang="0">
                <a:pos x="1517464" y="2760008"/>
              </a:cxn>
              <a:cxn ang="0">
                <a:pos x="1274920" y="2680290"/>
              </a:cxn>
              <a:cxn ang="0">
                <a:pos x="1049547" y="2592480"/>
              </a:cxn>
              <a:cxn ang="0">
                <a:pos x="842595" y="2497100"/>
              </a:cxn>
              <a:cxn ang="0">
                <a:pos x="655313" y="2394670"/>
              </a:cxn>
              <a:cxn ang="0">
                <a:pos x="488948" y="2285711"/>
              </a:cxn>
              <a:cxn ang="0">
                <a:pos x="223972" y="2050288"/>
              </a:cxn>
              <a:cxn ang="0">
                <a:pos x="57658" y="1794996"/>
              </a:cxn>
              <a:cxn ang="0">
                <a:pos x="0" y="1523999"/>
              </a:cxn>
            </a:cxnLst>
            <a:rect l="0" t="0" r="r" b="b"/>
            <a:pathLst>
              <a:path w="7315200" h="3048000">
                <a:moveTo>
                  <a:pt x="0" y="1523999"/>
                </a:moveTo>
                <a:lnTo>
                  <a:pt x="2359" y="1468744"/>
                </a:lnTo>
                <a:lnTo>
                  <a:pt x="9385" y="1413983"/>
                </a:lnTo>
                <a:lnTo>
                  <a:pt x="20996" y="1359750"/>
                </a:lnTo>
                <a:lnTo>
                  <a:pt x="37114" y="1306079"/>
                </a:lnTo>
                <a:lnTo>
                  <a:pt x="57658" y="1253003"/>
                </a:lnTo>
                <a:lnTo>
                  <a:pt x="82548" y="1200555"/>
                </a:lnTo>
                <a:lnTo>
                  <a:pt x="111704" y="1148768"/>
                </a:lnTo>
                <a:lnTo>
                  <a:pt x="145047" y="1097677"/>
                </a:lnTo>
                <a:lnTo>
                  <a:pt x="182496" y="1047313"/>
                </a:lnTo>
                <a:lnTo>
                  <a:pt x="223972" y="997711"/>
                </a:lnTo>
                <a:lnTo>
                  <a:pt x="269394" y="948903"/>
                </a:lnTo>
                <a:lnTo>
                  <a:pt x="318682" y="900924"/>
                </a:lnTo>
                <a:lnTo>
                  <a:pt x="371758" y="853806"/>
                </a:lnTo>
                <a:lnTo>
                  <a:pt x="428540" y="807583"/>
                </a:lnTo>
                <a:lnTo>
                  <a:pt x="488948" y="762288"/>
                </a:lnTo>
                <a:lnTo>
                  <a:pt x="520488" y="739999"/>
                </a:lnTo>
                <a:lnTo>
                  <a:pt x="552904" y="717954"/>
                </a:lnTo>
                <a:lnTo>
                  <a:pt x="586187" y="696158"/>
                </a:lnTo>
                <a:lnTo>
                  <a:pt x="620326" y="674615"/>
                </a:lnTo>
                <a:lnTo>
                  <a:pt x="655313" y="653329"/>
                </a:lnTo>
                <a:lnTo>
                  <a:pt x="691136" y="632304"/>
                </a:lnTo>
                <a:lnTo>
                  <a:pt x="727785" y="611544"/>
                </a:lnTo>
                <a:lnTo>
                  <a:pt x="765252" y="591054"/>
                </a:lnTo>
                <a:lnTo>
                  <a:pt x="803525" y="570837"/>
                </a:lnTo>
                <a:lnTo>
                  <a:pt x="842595" y="550899"/>
                </a:lnTo>
                <a:lnTo>
                  <a:pt x="882452" y="531242"/>
                </a:lnTo>
                <a:lnTo>
                  <a:pt x="923086" y="511872"/>
                </a:lnTo>
                <a:lnTo>
                  <a:pt x="964486" y="492792"/>
                </a:lnTo>
                <a:lnTo>
                  <a:pt x="1006643" y="474006"/>
                </a:lnTo>
                <a:lnTo>
                  <a:pt x="1049547" y="455519"/>
                </a:lnTo>
                <a:lnTo>
                  <a:pt x="1093188" y="437335"/>
                </a:lnTo>
                <a:lnTo>
                  <a:pt x="1137556" y="419457"/>
                </a:lnTo>
                <a:lnTo>
                  <a:pt x="1182640" y="401891"/>
                </a:lnTo>
                <a:lnTo>
                  <a:pt x="1228432" y="384641"/>
                </a:lnTo>
                <a:lnTo>
                  <a:pt x="1274920" y="367709"/>
                </a:lnTo>
                <a:lnTo>
                  <a:pt x="1322095" y="351102"/>
                </a:lnTo>
                <a:lnTo>
                  <a:pt x="1369947" y="334822"/>
                </a:lnTo>
                <a:lnTo>
                  <a:pt x="1418465" y="318874"/>
                </a:lnTo>
                <a:lnTo>
                  <a:pt x="1467641" y="303262"/>
                </a:lnTo>
                <a:lnTo>
                  <a:pt x="1517464" y="287991"/>
                </a:lnTo>
                <a:lnTo>
                  <a:pt x="1567923" y="273064"/>
                </a:lnTo>
                <a:lnTo>
                  <a:pt x="1619009" y="258486"/>
                </a:lnTo>
                <a:lnTo>
                  <a:pt x="1670712" y="244260"/>
                </a:lnTo>
                <a:lnTo>
                  <a:pt x="1723022" y="230392"/>
                </a:lnTo>
                <a:lnTo>
                  <a:pt x="1775929" y="216884"/>
                </a:lnTo>
                <a:lnTo>
                  <a:pt x="1829423" y="203742"/>
                </a:lnTo>
                <a:lnTo>
                  <a:pt x="1883494" y="190969"/>
                </a:lnTo>
                <a:lnTo>
                  <a:pt x="1938132" y="178570"/>
                </a:lnTo>
                <a:lnTo>
                  <a:pt x="1993327" y="166549"/>
                </a:lnTo>
                <a:lnTo>
                  <a:pt x="2049069" y="154910"/>
                </a:lnTo>
                <a:lnTo>
                  <a:pt x="2105347" y="143657"/>
                </a:lnTo>
                <a:lnTo>
                  <a:pt x="2162153" y="132794"/>
                </a:lnTo>
                <a:lnTo>
                  <a:pt x="2219476" y="122325"/>
                </a:lnTo>
                <a:lnTo>
                  <a:pt x="2277305" y="112256"/>
                </a:lnTo>
                <a:lnTo>
                  <a:pt x="2335632" y="102589"/>
                </a:lnTo>
                <a:lnTo>
                  <a:pt x="2394445" y="93328"/>
                </a:lnTo>
                <a:lnTo>
                  <a:pt x="2453736" y="84479"/>
                </a:lnTo>
                <a:lnTo>
                  <a:pt x="2513494" y="76046"/>
                </a:lnTo>
                <a:lnTo>
                  <a:pt x="2573708" y="68032"/>
                </a:lnTo>
                <a:lnTo>
                  <a:pt x="2634370" y="60441"/>
                </a:lnTo>
                <a:lnTo>
                  <a:pt x="2695469" y="53278"/>
                </a:lnTo>
                <a:lnTo>
                  <a:pt x="2756995" y="46547"/>
                </a:lnTo>
                <a:lnTo>
                  <a:pt x="2818937" y="40252"/>
                </a:lnTo>
                <a:lnTo>
                  <a:pt x="2881287" y="34398"/>
                </a:lnTo>
                <a:lnTo>
                  <a:pt x="2944034" y="28987"/>
                </a:lnTo>
                <a:lnTo>
                  <a:pt x="3007168" y="24026"/>
                </a:lnTo>
                <a:lnTo>
                  <a:pt x="3070679" y="19517"/>
                </a:lnTo>
                <a:lnTo>
                  <a:pt x="3134558" y="15465"/>
                </a:lnTo>
                <a:lnTo>
                  <a:pt x="3198793" y="11874"/>
                </a:lnTo>
                <a:lnTo>
                  <a:pt x="3263375" y="8749"/>
                </a:lnTo>
                <a:lnTo>
                  <a:pt x="3328295" y="6093"/>
                </a:lnTo>
                <a:lnTo>
                  <a:pt x="3393542" y="3910"/>
                </a:lnTo>
                <a:lnTo>
                  <a:pt x="3459105" y="2206"/>
                </a:lnTo>
                <a:lnTo>
                  <a:pt x="3524976" y="983"/>
                </a:lnTo>
                <a:lnTo>
                  <a:pt x="3591144" y="246"/>
                </a:lnTo>
                <a:lnTo>
                  <a:pt x="3657600" y="0"/>
                </a:lnTo>
                <a:lnTo>
                  <a:pt x="3724055" y="246"/>
                </a:lnTo>
                <a:lnTo>
                  <a:pt x="3790223" y="983"/>
                </a:lnTo>
                <a:lnTo>
                  <a:pt x="3856094" y="2206"/>
                </a:lnTo>
                <a:lnTo>
                  <a:pt x="3921657" y="3910"/>
                </a:lnTo>
                <a:lnTo>
                  <a:pt x="3986904" y="6093"/>
                </a:lnTo>
                <a:lnTo>
                  <a:pt x="4051824" y="8749"/>
                </a:lnTo>
                <a:lnTo>
                  <a:pt x="4116406" y="11874"/>
                </a:lnTo>
                <a:lnTo>
                  <a:pt x="4180641" y="15465"/>
                </a:lnTo>
                <a:lnTo>
                  <a:pt x="4244520" y="19517"/>
                </a:lnTo>
                <a:lnTo>
                  <a:pt x="4308031" y="24026"/>
                </a:lnTo>
                <a:lnTo>
                  <a:pt x="4371165" y="28987"/>
                </a:lnTo>
                <a:lnTo>
                  <a:pt x="4433912" y="34398"/>
                </a:lnTo>
                <a:lnTo>
                  <a:pt x="4496262" y="40252"/>
                </a:lnTo>
                <a:lnTo>
                  <a:pt x="4558204" y="46547"/>
                </a:lnTo>
                <a:lnTo>
                  <a:pt x="4619730" y="53278"/>
                </a:lnTo>
                <a:lnTo>
                  <a:pt x="4680829" y="60441"/>
                </a:lnTo>
                <a:lnTo>
                  <a:pt x="4741491" y="68032"/>
                </a:lnTo>
                <a:lnTo>
                  <a:pt x="4801705" y="76046"/>
                </a:lnTo>
                <a:lnTo>
                  <a:pt x="4861463" y="84479"/>
                </a:lnTo>
                <a:lnTo>
                  <a:pt x="4920754" y="93328"/>
                </a:lnTo>
                <a:lnTo>
                  <a:pt x="4979567" y="102589"/>
                </a:lnTo>
                <a:lnTo>
                  <a:pt x="5037894" y="112256"/>
                </a:lnTo>
                <a:lnTo>
                  <a:pt x="5095723" y="122325"/>
                </a:lnTo>
                <a:lnTo>
                  <a:pt x="5153046" y="132794"/>
                </a:lnTo>
                <a:lnTo>
                  <a:pt x="5209852" y="143657"/>
                </a:lnTo>
                <a:lnTo>
                  <a:pt x="5266130" y="154910"/>
                </a:lnTo>
                <a:lnTo>
                  <a:pt x="5321872" y="166549"/>
                </a:lnTo>
                <a:lnTo>
                  <a:pt x="5377067" y="178570"/>
                </a:lnTo>
                <a:lnTo>
                  <a:pt x="5431705" y="190969"/>
                </a:lnTo>
                <a:lnTo>
                  <a:pt x="5485776" y="203742"/>
                </a:lnTo>
                <a:lnTo>
                  <a:pt x="5539270" y="216884"/>
                </a:lnTo>
                <a:lnTo>
                  <a:pt x="5592177" y="230392"/>
                </a:lnTo>
                <a:lnTo>
                  <a:pt x="5644487" y="244260"/>
                </a:lnTo>
                <a:lnTo>
                  <a:pt x="5696190" y="258486"/>
                </a:lnTo>
                <a:lnTo>
                  <a:pt x="5747276" y="273064"/>
                </a:lnTo>
                <a:lnTo>
                  <a:pt x="5797735" y="287991"/>
                </a:lnTo>
                <a:lnTo>
                  <a:pt x="5847558" y="303262"/>
                </a:lnTo>
                <a:lnTo>
                  <a:pt x="5896734" y="318874"/>
                </a:lnTo>
                <a:lnTo>
                  <a:pt x="5945252" y="334822"/>
                </a:lnTo>
                <a:lnTo>
                  <a:pt x="5993104" y="351102"/>
                </a:lnTo>
                <a:lnTo>
                  <a:pt x="6040279" y="367709"/>
                </a:lnTo>
                <a:lnTo>
                  <a:pt x="6086767" y="384641"/>
                </a:lnTo>
                <a:lnTo>
                  <a:pt x="6132559" y="401891"/>
                </a:lnTo>
                <a:lnTo>
                  <a:pt x="6177643" y="419457"/>
                </a:lnTo>
                <a:lnTo>
                  <a:pt x="6222011" y="437335"/>
                </a:lnTo>
                <a:lnTo>
                  <a:pt x="6265652" y="455519"/>
                </a:lnTo>
                <a:lnTo>
                  <a:pt x="6308556" y="474006"/>
                </a:lnTo>
                <a:lnTo>
                  <a:pt x="6350713" y="492792"/>
                </a:lnTo>
                <a:lnTo>
                  <a:pt x="6392113" y="511872"/>
                </a:lnTo>
                <a:lnTo>
                  <a:pt x="6432747" y="531242"/>
                </a:lnTo>
                <a:lnTo>
                  <a:pt x="6472604" y="550899"/>
                </a:lnTo>
                <a:lnTo>
                  <a:pt x="6511674" y="570837"/>
                </a:lnTo>
                <a:lnTo>
                  <a:pt x="6549947" y="591054"/>
                </a:lnTo>
                <a:lnTo>
                  <a:pt x="6587414" y="611544"/>
                </a:lnTo>
                <a:lnTo>
                  <a:pt x="6624063" y="632304"/>
                </a:lnTo>
                <a:lnTo>
                  <a:pt x="6659886" y="653329"/>
                </a:lnTo>
                <a:lnTo>
                  <a:pt x="6694873" y="674615"/>
                </a:lnTo>
                <a:lnTo>
                  <a:pt x="6729012" y="696158"/>
                </a:lnTo>
                <a:lnTo>
                  <a:pt x="6762295" y="717954"/>
                </a:lnTo>
                <a:lnTo>
                  <a:pt x="6794711" y="739999"/>
                </a:lnTo>
                <a:lnTo>
                  <a:pt x="6826251" y="762288"/>
                </a:lnTo>
                <a:lnTo>
                  <a:pt x="6886659" y="807583"/>
                </a:lnTo>
                <a:lnTo>
                  <a:pt x="6943441" y="853806"/>
                </a:lnTo>
                <a:lnTo>
                  <a:pt x="6996517" y="900924"/>
                </a:lnTo>
                <a:lnTo>
                  <a:pt x="7045805" y="948903"/>
                </a:lnTo>
                <a:lnTo>
                  <a:pt x="7091227" y="997711"/>
                </a:lnTo>
                <a:lnTo>
                  <a:pt x="7132703" y="1047313"/>
                </a:lnTo>
                <a:lnTo>
                  <a:pt x="7170152" y="1097677"/>
                </a:lnTo>
                <a:lnTo>
                  <a:pt x="7203495" y="1148768"/>
                </a:lnTo>
                <a:lnTo>
                  <a:pt x="7232651" y="1200555"/>
                </a:lnTo>
                <a:lnTo>
                  <a:pt x="7257541" y="1253003"/>
                </a:lnTo>
                <a:lnTo>
                  <a:pt x="7278085" y="1306079"/>
                </a:lnTo>
                <a:lnTo>
                  <a:pt x="7294203" y="1359750"/>
                </a:lnTo>
                <a:lnTo>
                  <a:pt x="7305814" y="1413983"/>
                </a:lnTo>
                <a:lnTo>
                  <a:pt x="7312840" y="1468744"/>
                </a:lnTo>
                <a:lnTo>
                  <a:pt x="7315200" y="1523999"/>
                </a:lnTo>
                <a:lnTo>
                  <a:pt x="7314608" y="1551687"/>
                </a:lnTo>
                <a:lnTo>
                  <a:pt x="7309905" y="1606700"/>
                </a:lnTo>
                <a:lnTo>
                  <a:pt x="7300577" y="1661200"/>
                </a:lnTo>
                <a:lnTo>
                  <a:pt x="7286702" y="1715156"/>
                </a:lnTo>
                <a:lnTo>
                  <a:pt x="7268361" y="1768534"/>
                </a:lnTo>
                <a:lnTo>
                  <a:pt x="7245634" y="1821301"/>
                </a:lnTo>
                <a:lnTo>
                  <a:pt x="7218601" y="1873422"/>
                </a:lnTo>
                <a:lnTo>
                  <a:pt x="7187341" y="1924865"/>
                </a:lnTo>
                <a:lnTo>
                  <a:pt x="7151936" y="1975597"/>
                </a:lnTo>
                <a:lnTo>
                  <a:pt x="7112463" y="2025584"/>
                </a:lnTo>
                <a:lnTo>
                  <a:pt x="7069004" y="2074793"/>
                </a:lnTo>
                <a:lnTo>
                  <a:pt x="7021639" y="2123191"/>
                </a:lnTo>
                <a:lnTo>
                  <a:pt x="6970447" y="2170744"/>
                </a:lnTo>
                <a:lnTo>
                  <a:pt x="6915509" y="2217418"/>
                </a:lnTo>
                <a:lnTo>
                  <a:pt x="6856903" y="2263182"/>
                </a:lnTo>
                <a:lnTo>
                  <a:pt x="6794711" y="2308000"/>
                </a:lnTo>
                <a:lnTo>
                  <a:pt x="6762295" y="2330045"/>
                </a:lnTo>
                <a:lnTo>
                  <a:pt x="6729012" y="2351841"/>
                </a:lnTo>
                <a:lnTo>
                  <a:pt x="6694873" y="2373384"/>
                </a:lnTo>
                <a:lnTo>
                  <a:pt x="6659886" y="2394670"/>
                </a:lnTo>
                <a:lnTo>
                  <a:pt x="6624063" y="2415695"/>
                </a:lnTo>
                <a:lnTo>
                  <a:pt x="6587414" y="2436455"/>
                </a:lnTo>
                <a:lnTo>
                  <a:pt x="6549947" y="2456945"/>
                </a:lnTo>
                <a:lnTo>
                  <a:pt x="6511674" y="2477162"/>
                </a:lnTo>
                <a:lnTo>
                  <a:pt x="6472604" y="2497100"/>
                </a:lnTo>
                <a:lnTo>
                  <a:pt x="6432747" y="2516757"/>
                </a:lnTo>
                <a:lnTo>
                  <a:pt x="6392113" y="2536127"/>
                </a:lnTo>
                <a:lnTo>
                  <a:pt x="6350713" y="2555207"/>
                </a:lnTo>
                <a:lnTo>
                  <a:pt x="6308556" y="2573993"/>
                </a:lnTo>
                <a:lnTo>
                  <a:pt x="6265652" y="2592480"/>
                </a:lnTo>
                <a:lnTo>
                  <a:pt x="6222011" y="2610664"/>
                </a:lnTo>
                <a:lnTo>
                  <a:pt x="6177643" y="2628542"/>
                </a:lnTo>
                <a:lnTo>
                  <a:pt x="6132559" y="2646108"/>
                </a:lnTo>
                <a:lnTo>
                  <a:pt x="6086767" y="2663358"/>
                </a:lnTo>
                <a:lnTo>
                  <a:pt x="6040279" y="2680290"/>
                </a:lnTo>
                <a:lnTo>
                  <a:pt x="5993104" y="2696897"/>
                </a:lnTo>
                <a:lnTo>
                  <a:pt x="5945252" y="2713177"/>
                </a:lnTo>
                <a:lnTo>
                  <a:pt x="5896734" y="2729125"/>
                </a:lnTo>
                <a:lnTo>
                  <a:pt x="5847558" y="2744737"/>
                </a:lnTo>
                <a:lnTo>
                  <a:pt x="5797735" y="2760008"/>
                </a:lnTo>
                <a:lnTo>
                  <a:pt x="5747276" y="2774935"/>
                </a:lnTo>
                <a:lnTo>
                  <a:pt x="5696190" y="2789513"/>
                </a:lnTo>
                <a:lnTo>
                  <a:pt x="5644487" y="2803739"/>
                </a:lnTo>
                <a:lnTo>
                  <a:pt x="5592177" y="2817607"/>
                </a:lnTo>
                <a:lnTo>
                  <a:pt x="5539270" y="2831115"/>
                </a:lnTo>
                <a:lnTo>
                  <a:pt x="5485776" y="2844257"/>
                </a:lnTo>
                <a:lnTo>
                  <a:pt x="5431705" y="2857030"/>
                </a:lnTo>
                <a:lnTo>
                  <a:pt x="5377067" y="2869429"/>
                </a:lnTo>
                <a:lnTo>
                  <a:pt x="5321872" y="2881450"/>
                </a:lnTo>
                <a:lnTo>
                  <a:pt x="5266130" y="2893089"/>
                </a:lnTo>
                <a:lnTo>
                  <a:pt x="5209852" y="2904342"/>
                </a:lnTo>
                <a:lnTo>
                  <a:pt x="5153046" y="2915205"/>
                </a:lnTo>
                <a:lnTo>
                  <a:pt x="5095723" y="2925674"/>
                </a:lnTo>
                <a:lnTo>
                  <a:pt x="5037894" y="2935743"/>
                </a:lnTo>
                <a:lnTo>
                  <a:pt x="4979567" y="2945410"/>
                </a:lnTo>
                <a:lnTo>
                  <a:pt x="4920754" y="2954671"/>
                </a:lnTo>
                <a:lnTo>
                  <a:pt x="4861463" y="2963520"/>
                </a:lnTo>
                <a:lnTo>
                  <a:pt x="4801705" y="2971953"/>
                </a:lnTo>
                <a:lnTo>
                  <a:pt x="4741491" y="2979967"/>
                </a:lnTo>
                <a:lnTo>
                  <a:pt x="4680829" y="2987558"/>
                </a:lnTo>
                <a:lnTo>
                  <a:pt x="4619730" y="2994721"/>
                </a:lnTo>
                <a:lnTo>
                  <a:pt x="4558204" y="3001452"/>
                </a:lnTo>
                <a:lnTo>
                  <a:pt x="4496262" y="3007747"/>
                </a:lnTo>
                <a:lnTo>
                  <a:pt x="4433912" y="3013601"/>
                </a:lnTo>
                <a:lnTo>
                  <a:pt x="4371165" y="3019012"/>
                </a:lnTo>
                <a:lnTo>
                  <a:pt x="4308031" y="3023973"/>
                </a:lnTo>
                <a:lnTo>
                  <a:pt x="4244520" y="3028482"/>
                </a:lnTo>
                <a:lnTo>
                  <a:pt x="4180641" y="3032534"/>
                </a:lnTo>
                <a:lnTo>
                  <a:pt x="4116406" y="3036125"/>
                </a:lnTo>
                <a:lnTo>
                  <a:pt x="4051824" y="3039250"/>
                </a:lnTo>
                <a:lnTo>
                  <a:pt x="3986904" y="3041906"/>
                </a:lnTo>
                <a:lnTo>
                  <a:pt x="3921657" y="3044089"/>
                </a:lnTo>
                <a:lnTo>
                  <a:pt x="3856094" y="3045793"/>
                </a:lnTo>
                <a:lnTo>
                  <a:pt x="3790223" y="3047016"/>
                </a:lnTo>
                <a:lnTo>
                  <a:pt x="3724055" y="3047753"/>
                </a:lnTo>
                <a:lnTo>
                  <a:pt x="3657600" y="3048000"/>
                </a:lnTo>
                <a:lnTo>
                  <a:pt x="3591144" y="3047753"/>
                </a:lnTo>
                <a:lnTo>
                  <a:pt x="3524976" y="3047016"/>
                </a:lnTo>
                <a:lnTo>
                  <a:pt x="3459105" y="3045793"/>
                </a:lnTo>
                <a:lnTo>
                  <a:pt x="3393542" y="3044089"/>
                </a:lnTo>
                <a:lnTo>
                  <a:pt x="3328295" y="3041906"/>
                </a:lnTo>
                <a:lnTo>
                  <a:pt x="3263375" y="3039250"/>
                </a:lnTo>
                <a:lnTo>
                  <a:pt x="3198793" y="3036125"/>
                </a:lnTo>
                <a:lnTo>
                  <a:pt x="3134558" y="3032534"/>
                </a:lnTo>
                <a:lnTo>
                  <a:pt x="3070679" y="3028482"/>
                </a:lnTo>
                <a:lnTo>
                  <a:pt x="3007168" y="3023973"/>
                </a:lnTo>
                <a:lnTo>
                  <a:pt x="2944034" y="3019012"/>
                </a:lnTo>
                <a:lnTo>
                  <a:pt x="2881287" y="3013601"/>
                </a:lnTo>
                <a:lnTo>
                  <a:pt x="2818937" y="3007747"/>
                </a:lnTo>
                <a:lnTo>
                  <a:pt x="2756995" y="3001452"/>
                </a:lnTo>
                <a:lnTo>
                  <a:pt x="2695469" y="2994721"/>
                </a:lnTo>
                <a:lnTo>
                  <a:pt x="2634370" y="2987558"/>
                </a:lnTo>
                <a:lnTo>
                  <a:pt x="2573708" y="2979967"/>
                </a:lnTo>
                <a:lnTo>
                  <a:pt x="2513494" y="2971953"/>
                </a:lnTo>
                <a:lnTo>
                  <a:pt x="2453736" y="2963520"/>
                </a:lnTo>
                <a:lnTo>
                  <a:pt x="2394445" y="2954671"/>
                </a:lnTo>
                <a:lnTo>
                  <a:pt x="2335632" y="2945410"/>
                </a:lnTo>
                <a:lnTo>
                  <a:pt x="2277305" y="2935743"/>
                </a:lnTo>
                <a:lnTo>
                  <a:pt x="2219476" y="2925674"/>
                </a:lnTo>
                <a:lnTo>
                  <a:pt x="2162153" y="2915205"/>
                </a:lnTo>
                <a:lnTo>
                  <a:pt x="2105347" y="2904342"/>
                </a:lnTo>
                <a:lnTo>
                  <a:pt x="2049069" y="2893089"/>
                </a:lnTo>
                <a:lnTo>
                  <a:pt x="1993327" y="2881450"/>
                </a:lnTo>
                <a:lnTo>
                  <a:pt x="1938132" y="2869429"/>
                </a:lnTo>
                <a:lnTo>
                  <a:pt x="1883494" y="2857030"/>
                </a:lnTo>
                <a:lnTo>
                  <a:pt x="1829423" y="2844257"/>
                </a:lnTo>
                <a:lnTo>
                  <a:pt x="1775929" y="2831115"/>
                </a:lnTo>
                <a:lnTo>
                  <a:pt x="1723022" y="2817607"/>
                </a:lnTo>
                <a:lnTo>
                  <a:pt x="1670712" y="2803739"/>
                </a:lnTo>
                <a:lnTo>
                  <a:pt x="1619009" y="2789513"/>
                </a:lnTo>
                <a:lnTo>
                  <a:pt x="1567923" y="2774935"/>
                </a:lnTo>
                <a:lnTo>
                  <a:pt x="1517464" y="2760008"/>
                </a:lnTo>
                <a:lnTo>
                  <a:pt x="1467641" y="2744737"/>
                </a:lnTo>
                <a:lnTo>
                  <a:pt x="1418465" y="2729125"/>
                </a:lnTo>
                <a:lnTo>
                  <a:pt x="1369947" y="2713177"/>
                </a:lnTo>
                <a:lnTo>
                  <a:pt x="1322095" y="2696897"/>
                </a:lnTo>
                <a:lnTo>
                  <a:pt x="1274920" y="2680290"/>
                </a:lnTo>
                <a:lnTo>
                  <a:pt x="1228432" y="2663358"/>
                </a:lnTo>
                <a:lnTo>
                  <a:pt x="1182640" y="2646108"/>
                </a:lnTo>
                <a:lnTo>
                  <a:pt x="1137556" y="2628542"/>
                </a:lnTo>
                <a:lnTo>
                  <a:pt x="1093188" y="2610664"/>
                </a:lnTo>
                <a:lnTo>
                  <a:pt x="1049547" y="2592480"/>
                </a:lnTo>
                <a:lnTo>
                  <a:pt x="1006643" y="2573993"/>
                </a:lnTo>
                <a:lnTo>
                  <a:pt x="964486" y="2555207"/>
                </a:lnTo>
                <a:lnTo>
                  <a:pt x="923086" y="2536127"/>
                </a:lnTo>
                <a:lnTo>
                  <a:pt x="882452" y="2516757"/>
                </a:lnTo>
                <a:lnTo>
                  <a:pt x="842595" y="2497100"/>
                </a:lnTo>
                <a:lnTo>
                  <a:pt x="803525" y="2477162"/>
                </a:lnTo>
                <a:lnTo>
                  <a:pt x="765252" y="2456945"/>
                </a:lnTo>
                <a:lnTo>
                  <a:pt x="727785" y="2436455"/>
                </a:lnTo>
                <a:lnTo>
                  <a:pt x="691136" y="2415695"/>
                </a:lnTo>
                <a:lnTo>
                  <a:pt x="655313" y="2394670"/>
                </a:lnTo>
                <a:lnTo>
                  <a:pt x="620326" y="2373384"/>
                </a:lnTo>
                <a:lnTo>
                  <a:pt x="586187" y="2351841"/>
                </a:lnTo>
                <a:lnTo>
                  <a:pt x="552904" y="2330045"/>
                </a:lnTo>
                <a:lnTo>
                  <a:pt x="520488" y="2308000"/>
                </a:lnTo>
                <a:lnTo>
                  <a:pt x="488948" y="2285711"/>
                </a:lnTo>
                <a:lnTo>
                  <a:pt x="428540" y="2240416"/>
                </a:lnTo>
                <a:lnTo>
                  <a:pt x="371758" y="2194193"/>
                </a:lnTo>
                <a:lnTo>
                  <a:pt x="318682" y="2147075"/>
                </a:lnTo>
                <a:lnTo>
                  <a:pt x="269394" y="2099096"/>
                </a:lnTo>
                <a:lnTo>
                  <a:pt x="223972" y="2050288"/>
                </a:lnTo>
                <a:lnTo>
                  <a:pt x="182496" y="2000686"/>
                </a:lnTo>
                <a:lnTo>
                  <a:pt x="145047" y="1950322"/>
                </a:lnTo>
                <a:lnTo>
                  <a:pt x="111704" y="1899231"/>
                </a:lnTo>
                <a:lnTo>
                  <a:pt x="82548" y="1847444"/>
                </a:lnTo>
                <a:lnTo>
                  <a:pt x="57658" y="1794996"/>
                </a:lnTo>
                <a:lnTo>
                  <a:pt x="37114" y="1741920"/>
                </a:lnTo>
                <a:lnTo>
                  <a:pt x="20996" y="1688249"/>
                </a:lnTo>
                <a:lnTo>
                  <a:pt x="9385" y="1634016"/>
                </a:lnTo>
                <a:lnTo>
                  <a:pt x="2359" y="1579255"/>
                </a:lnTo>
                <a:lnTo>
                  <a:pt x="0" y="15239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069" name="object 6"/>
          <p:cNvSpPr>
            <a:spLocks/>
          </p:cNvSpPr>
          <p:nvPr/>
        </p:nvSpPr>
        <p:spPr bwMode="auto">
          <a:xfrm>
            <a:off x="4598988" y="5953125"/>
            <a:ext cx="773112" cy="431800"/>
          </a:xfrm>
          <a:custGeom>
            <a:avLst/>
            <a:gdLst/>
            <a:ahLst/>
            <a:cxnLst>
              <a:cxn ang="0">
                <a:pos x="0" y="431291"/>
              </a:cxn>
              <a:cxn ang="0">
                <a:pos x="772667" y="431291"/>
              </a:cxn>
              <a:cxn ang="0">
                <a:pos x="772667" y="0"/>
              </a:cxn>
              <a:cxn ang="0">
                <a:pos x="0" y="0"/>
              </a:cxn>
              <a:cxn ang="0">
                <a:pos x="0" y="431291"/>
              </a:cxn>
            </a:cxnLst>
            <a:rect l="0" t="0" r="r" b="b"/>
            <a:pathLst>
              <a:path w="772795" h="431800">
                <a:moveTo>
                  <a:pt x="0" y="431291"/>
                </a:moveTo>
                <a:lnTo>
                  <a:pt x="772667" y="431291"/>
                </a:lnTo>
                <a:lnTo>
                  <a:pt x="772667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011613" y="3287713"/>
            <a:ext cx="1554162" cy="768350"/>
          </a:xfrm>
          <a:prstGeom prst="rect">
            <a:avLst/>
          </a:prstGeom>
          <a:solidFill>
            <a:srgbClr val="3333CC"/>
          </a:solidFill>
        </p:spPr>
        <p:txBody>
          <a:bodyPr lIns="0" tIns="64135" rIns="0" bIns="0">
            <a:spAutoFit/>
          </a:bodyPr>
          <a:lstStyle/>
          <a:p>
            <a:pPr marL="361950" indent="-271463">
              <a:lnSpc>
                <a:spcPts val="2688"/>
              </a:lnSpc>
              <a:spcBef>
                <a:spcPts val="500"/>
              </a:spcBef>
            </a:pPr>
            <a:r>
              <a:rPr lang="th-TH" sz="2400">
                <a:solidFill>
                  <a:srgbClr val="FFCF00"/>
                </a:solidFill>
                <a:latin typeface="Times New Roman" pitchFamily="18" charset="0"/>
                <a:cs typeface="Times New Roman" pitchFamily="18" charset="0"/>
              </a:rPr>
              <a:t>Designated  Router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71" name="object 8"/>
          <p:cNvSpPr>
            <a:spLocks noChangeArrowheads="1"/>
          </p:cNvSpPr>
          <p:nvPr/>
        </p:nvSpPr>
        <p:spPr bwMode="auto">
          <a:xfrm>
            <a:off x="6011863" y="357505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72" name="object 9"/>
          <p:cNvSpPr>
            <a:spLocks noChangeArrowheads="1"/>
          </p:cNvSpPr>
          <p:nvPr/>
        </p:nvSpPr>
        <p:spPr bwMode="auto">
          <a:xfrm>
            <a:off x="6084888" y="45831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73" name="object 10"/>
          <p:cNvSpPr>
            <a:spLocks noChangeArrowheads="1"/>
          </p:cNvSpPr>
          <p:nvPr/>
        </p:nvSpPr>
        <p:spPr bwMode="auto">
          <a:xfrm>
            <a:off x="2051050" y="37195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74" name="object 11"/>
          <p:cNvSpPr>
            <a:spLocks noChangeArrowheads="1"/>
          </p:cNvSpPr>
          <p:nvPr/>
        </p:nvSpPr>
        <p:spPr bwMode="auto">
          <a:xfrm>
            <a:off x="2195513" y="4727575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75" name="object 12"/>
          <p:cNvSpPr>
            <a:spLocks noChangeArrowheads="1"/>
          </p:cNvSpPr>
          <p:nvPr/>
        </p:nvSpPr>
        <p:spPr bwMode="auto">
          <a:xfrm>
            <a:off x="4211638" y="422275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0638" y="5022850"/>
            <a:ext cx="2292350" cy="687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563563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Notice of  Link State Change</a:t>
            </a:r>
          </a:p>
        </p:txBody>
      </p:sp>
      <p:sp>
        <p:nvSpPr>
          <p:cNvPr id="88077" name="object 14"/>
          <p:cNvSpPr>
            <a:spLocks/>
          </p:cNvSpPr>
          <p:nvPr/>
        </p:nvSpPr>
        <p:spPr bwMode="auto">
          <a:xfrm>
            <a:off x="3203575" y="4240213"/>
            <a:ext cx="1003300" cy="368300"/>
          </a:xfrm>
          <a:custGeom>
            <a:avLst/>
            <a:gdLst/>
            <a:ahLst/>
            <a:cxnLst>
              <a:cxn ang="0">
                <a:pos x="174467" y="55428"/>
              </a:cxn>
              <a:cxn ang="0">
                <a:pos x="157345" y="110683"/>
              </a:cxn>
              <a:cxn ang="0">
                <a:pos x="985138" y="367156"/>
              </a:cxn>
              <a:cxn ang="0">
                <a:pos x="1002156" y="311784"/>
              </a:cxn>
              <a:cxn ang="0">
                <a:pos x="174467" y="55428"/>
              </a:cxn>
              <a:cxn ang="0">
                <a:pos x="191642" y="0"/>
              </a:cxn>
              <a:cxn ang="0">
                <a:pos x="0" y="31623"/>
              </a:cxn>
              <a:cxn ang="0">
                <a:pos x="140207" y="165988"/>
              </a:cxn>
              <a:cxn ang="0">
                <a:pos x="157345" y="110683"/>
              </a:cxn>
              <a:cxn ang="0">
                <a:pos x="129666" y="102107"/>
              </a:cxn>
              <a:cxn ang="0">
                <a:pos x="146812" y="46862"/>
              </a:cxn>
              <a:cxn ang="0">
                <a:pos x="177121" y="46862"/>
              </a:cxn>
              <a:cxn ang="0">
                <a:pos x="191642" y="0"/>
              </a:cxn>
              <a:cxn ang="0">
                <a:pos x="146812" y="46862"/>
              </a:cxn>
              <a:cxn ang="0">
                <a:pos x="129666" y="102107"/>
              </a:cxn>
              <a:cxn ang="0">
                <a:pos x="157345" y="110683"/>
              </a:cxn>
              <a:cxn ang="0">
                <a:pos x="174467" y="55428"/>
              </a:cxn>
              <a:cxn ang="0">
                <a:pos x="146812" y="46862"/>
              </a:cxn>
              <a:cxn ang="0">
                <a:pos x="177121" y="46862"/>
              </a:cxn>
              <a:cxn ang="0">
                <a:pos x="146812" y="46862"/>
              </a:cxn>
              <a:cxn ang="0">
                <a:pos x="174467" y="55428"/>
              </a:cxn>
              <a:cxn ang="0">
                <a:pos x="177121" y="46862"/>
              </a:cxn>
            </a:cxnLst>
            <a:rect l="0" t="0" r="r" b="b"/>
            <a:pathLst>
              <a:path w="1002664" h="367664">
                <a:moveTo>
                  <a:pt x="174467" y="55428"/>
                </a:moveTo>
                <a:lnTo>
                  <a:pt x="157345" y="110683"/>
                </a:lnTo>
                <a:lnTo>
                  <a:pt x="985138" y="367156"/>
                </a:lnTo>
                <a:lnTo>
                  <a:pt x="1002156" y="311784"/>
                </a:lnTo>
                <a:lnTo>
                  <a:pt x="174467" y="55428"/>
                </a:lnTo>
                <a:close/>
              </a:path>
              <a:path w="1002664" h="367664">
                <a:moveTo>
                  <a:pt x="191642" y="0"/>
                </a:moveTo>
                <a:lnTo>
                  <a:pt x="0" y="31623"/>
                </a:lnTo>
                <a:lnTo>
                  <a:pt x="140207" y="165988"/>
                </a:lnTo>
                <a:lnTo>
                  <a:pt x="157345" y="110683"/>
                </a:lnTo>
                <a:lnTo>
                  <a:pt x="129666" y="102107"/>
                </a:lnTo>
                <a:lnTo>
                  <a:pt x="146812" y="46862"/>
                </a:lnTo>
                <a:lnTo>
                  <a:pt x="177121" y="46862"/>
                </a:lnTo>
                <a:lnTo>
                  <a:pt x="191642" y="0"/>
                </a:lnTo>
                <a:close/>
              </a:path>
              <a:path w="1002664" h="367664">
                <a:moveTo>
                  <a:pt x="146812" y="46862"/>
                </a:moveTo>
                <a:lnTo>
                  <a:pt x="129666" y="102107"/>
                </a:lnTo>
                <a:lnTo>
                  <a:pt x="157345" y="110683"/>
                </a:lnTo>
                <a:lnTo>
                  <a:pt x="174467" y="55428"/>
                </a:lnTo>
                <a:lnTo>
                  <a:pt x="146812" y="46862"/>
                </a:lnTo>
                <a:close/>
              </a:path>
              <a:path w="1002664" h="367664">
                <a:moveTo>
                  <a:pt x="177121" y="46862"/>
                </a:moveTo>
                <a:lnTo>
                  <a:pt x="146812" y="46862"/>
                </a:lnTo>
                <a:lnTo>
                  <a:pt x="174467" y="55428"/>
                </a:lnTo>
                <a:lnTo>
                  <a:pt x="177121" y="46862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078" name="object 15"/>
          <p:cNvSpPr>
            <a:spLocks/>
          </p:cNvSpPr>
          <p:nvPr/>
        </p:nvSpPr>
        <p:spPr bwMode="auto">
          <a:xfrm>
            <a:off x="5353050" y="4133850"/>
            <a:ext cx="773113" cy="350838"/>
          </a:xfrm>
          <a:custGeom>
            <a:avLst/>
            <a:gdLst/>
            <a:ahLst/>
            <a:cxnLst>
              <a:cxn ang="0">
                <a:pos x="600865" y="53791"/>
              </a:cxn>
              <a:cxn ang="0">
                <a:pos x="0" y="296545"/>
              </a:cxn>
              <a:cxn ang="0">
                <a:pos x="21589" y="350139"/>
              </a:cxn>
              <a:cxn ang="0">
                <a:pos x="622520" y="107359"/>
              </a:cxn>
              <a:cxn ang="0">
                <a:pos x="600865" y="53791"/>
              </a:cxn>
              <a:cxn ang="0">
                <a:pos x="748591" y="42926"/>
              </a:cxn>
              <a:cxn ang="0">
                <a:pos x="627761" y="42926"/>
              </a:cxn>
              <a:cxn ang="0">
                <a:pos x="649351" y="96520"/>
              </a:cxn>
              <a:cxn ang="0">
                <a:pos x="622520" y="107359"/>
              </a:cxn>
              <a:cxn ang="0">
                <a:pos x="644270" y="161163"/>
              </a:cxn>
              <a:cxn ang="0">
                <a:pos x="748591" y="42926"/>
              </a:cxn>
              <a:cxn ang="0">
                <a:pos x="627761" y="42926"/>
              </a:cxn>
              <a:cxn ang="0">
                <a:pos x="600865" y="53791"/>
              </a:cxn>
              <a:cxn ang="0">
                <a:pos x="622520" y="107359"/>
              </a:cxn>
              <a:cxn ang="0">
                <a:pos x="649351" y="96520"/>
              </a:cxn>
              <a:cxn ang="0">
                <a:pos x="627761" y="42926"/>
              </a:cxn>
              <a:cxn ang="0">
                <a:pos x="579119" y="0"/>
              </a:cxn>
              <a:cxn ang="0">
                <a:pos x="600865" y="53791"/>
              </a:cxn>
              <a:cxn ang="0">
                <a:pos x="627761" y="42926"/>
              </a:cxn>
              <a:cxn ang="0">
                <a:pos x="748591" y="42926"/>
              </a:cxn>
              <a:cxn ang="0">
                <a:pos x="772794" y="15494"/>
              </a:cxn>
              <a:cxn ang="0">
                <a:pos x="579119" y="0"/>
              </a:cxn>
            </a:cxnLst>
            <a:rect l="0" t="0" r="r" b="b"/>
            <a:pathLst>
              <a:path w="772795" h="350520">
                <a:moveTo>
                  <a:pt x="600865" y="53791"/>
                </a:moveTo>
                <a:lnTo>
                  <a:pt x="0" y="296545"/>
                </a:lnTo>
                <a:lnTo>
                  <a:pt x="21589" y="350139"/>
                </a:lnTo>
                <a:lnTo>
                  <a:pt x="622520" y="107359"/>
                </a:lnTo>
                <a:lnTo>
                  <a:pt x="600865" y="53791"/>
                </a:lnTo>
                <a:close/>
              </a:path>
              <a:path w="772795" h="350520">
                <a:moveTo>
                  <a:pt x="748591" y="42926"/>
                </a:moveTo>
                <a:lnTo>
                  <a:pt x="627761" y="42926"/>
                </a:lnTo>
                <a:lnTo>
                  <a:pt x="649351" y="96520"/>
                </a:lnTo>
                <a:lnTo>
                  <a:pt x="622520" y="107359"/>
                </a:lnTo>
                <a:lnTo>
                  <a:pt x="644270" y="161163"/>
                </a:lnTo>
                <a:lnTo>
                  <a:pt x="748591" y="42926"/>
                </a:lnTo>
                <a:close/>
              </a:path>
              <a:path w="772795" h="350520">
                <a:moveTo>
                  <a:pt x="627761" y="42926"/>
                </a:moveTo>
                <a:lnTo>
                  <a:pt x="600865" y="53791"/>
                </a:lnTo>
                <a:lnTo>
                  <a:pt x="622520" y="107359"/>
                </a:lnTo>
                <a:lnTo>
                  <a:pt x="649351" y="96520"/>
                </a:lnTo>
                <a:lnTo>
                  <a:pt x="627761" y="42926"/>
                </a:lnTo>
                <a:close/>
              </a:path>
              <a:path w="772795" h="350520">
                <a:moveTo>
                  <a:pt x="579119" y="0"/>
                </a:moveTo>
                <a:lnTo>
                  <a:pt x="600865" y="53791"/>
                </a:lnTo>
                <a:lnTo>
                  <a:pt x="627761" y="42926"/>
                </a:lnTo>
                <a:lnTo>
                  <a:pt x="748591" y="42926"/>
                </a:lnTo>
                <a:lnTo>
                  <a:pt x="772794" y="15494"/>
                </a:lnTo>
                <a:lnTo>
                  <a:pt x="57911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079" name="object 16"/>
          <p:cNvSpPr>
            <a:spLocks/>
          </p:cNvSpPr>
          <p:nvPr/>
        </p:nvSpPr>
        <p:spPr bwMode="auto">
          <a:xfrm>
            <a:off x="5257800" y="4854575"/>
            <a:ext cx="919163" cy="238125"/>
          </a:xfrm>
          <a:custGeom>
            <a:avLst/>
            <a:gdLst/>
            <a:ahLst/>
            <a:cxnLst>
              <a:cxn ang="0">
                <a:pos x="742959" y="180915"/>
              </a:cxn>
              <a:cxn ang="0">
                <a:pos x="733425" y="238124"/>
              </a:cxn>
              <a:cxn ang="0">
                <a:pos x="903832" y="185673"/>
              </a:cxn>
              <a:cxn ang="0">
                <a:pos x="771525" y="185673"/>
              </a:cxn>
              <a:cxn ang="0">
                <a:pos x="742959" y="180915"/>
              </a:cxn>
              <a:cxn ang="0">
                <a:pos x="752464" y="123885"/>
              </a:cxn>
              <a:cxn ang="0">
                <a:pos x="742959" y="180915"/>
              </a:cxn>
              <a:cxn ang="0">
                <a:pos x="771525" y="185673"/>
              </a:cxn>
              <a:cxn ang="0">
                <a:pos x="781050" y="128650"/>
              </a:cxn>
              <a:cxn ang="0">
                <a:pos x="752464" y="123885"/>
              </a:cxn>
              <a:cxn ang="0">
                <a:pos x="762000" y="66674"/>
              </a:cxn>
              <a:cxn ang="0">
                <a:pos x="752464" y="123885"/>
              </a:cxn>
              <a:cxn ang="0">
                <a:pos x="781050" y="128650"/>
              </a:cxn>
              <a:cxn ang="0">
                <a:pos x="771525" y="185673"/>
              </a:cxn>
              <a:cxn ang="0">
                <a:pos x="903832" y="185673"/>
              </a:cxn>
              <a:cxn ang="0">
                <a:pos x="919099" y="180974"/>
              </a:cxn>
              <a:cxn ang="0">
                <a:pos x="762000" y="66674"/>
              </a:cxn>
              <a:cxn ang="0">
                <a:pos x="9398" y="0"/>
              </a:cxn>
              <a:cxn ang="0">
                <a:pos x="0" y="57149"/>
              </a:cxn>
              <a:cxn ang="0">
                <a:pos x="742959" y="180915"/>
              </a:cxn>
              <a:cxn ang="0">
                <a:pos x="752464" y="123885"/>
              </a:cxn>
              <a:cxn ang="0">
                <a:pos x="9398" y="0"/>
              </a:cxn>
            </a:cxnLst>
            <a:rect l="0" t="0" r="r" b="b"/>
            <a:pathLst>
              <a:path w="919479" h="238125">
                <a:moveTo>
                  <a:pt x="742959" y="180915"/>
                </a:moveTo>
                <a:lnTo>
                  <a:pt x="733425" y="238124"/>
                </a:lnTo>
                <a:lnTo>
                  <a:pt x="903832" y="185673"/>
                </a:lnTo>
                <a:lnTo>
                  <a:pt x="771525" y="185673"/>
                </a:lnTo>
                <a:lnTo>
                  <a:pt x="742959" y="180915"/>
                </a:lnTo>
                <a:close/>
              </a:path>
              <a:path w="919479" h="238125">
                <a:moveTo>
                  <a:pt x="752464" y="123885"/>
                </a:moveTo>
                <a:lnTo>
                  <a:pt x="742959" y="180915"/>
                </a:lnTo>
                <a:lnTo>
                  <a:pt x="771525" y="185673"/>
                </a:lnTo>
                <a:lnTo>
                  <a:pt x="781050" y="128650"/>
                </a:lnTo>
                <a:lnTo>
                  <a:pt x="752464" y="123885"/>
                </a:lnTo>
                <a:close/>
              </a:path>
              <a:path w="919479" h="238125">
                <a:moveTo>
                  <a:pt x="762000" y="66674"/>
                </a:moveTo>
                <a:lnTo>
                  <a:pt x="752464" y="123885"/>
                </a:lnTo>
                <a:lnTo>
                  <a:pt x="781050" y="128650"/>
                </a:lnTo>
                <a:lnTo>
                  <a:pt x="771525" y="185673"/>
                </a:lnTo>
                <a:lnTo>
                  <a:pt x="903832" y="185673"/>
                </a:lnTo>
                <a:lnTo>
                  <a:pt x="919099" y="180974"/>
                </a:lnTo>
                <a:lnTo>
                  <a:pt x="762000" y="66674"/>
                </a:lnTo>
                <a:close/>
              </a:path>
              <a:path w="919479" h="238125">
                <a:moveTo>
                  <a:pt x="9398" y="0"/>
                </a:moveTo>
                <a:lnTo>
                  <a:pt x="0" y="57149"/>
                </a:lnTo>
                <a:lnTo>
                  <a:pt x="742959" y="180915"/>
                </a:lnTo>
                <a:lnTo>
                  <a:pt x="752464" y="123885"/>
                </a:lnTo>
                <a:lnTo>
                  <a:pt x="939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080" name="object 17"/>
          <p:cNvSpPr>
            <a:spLocks/>
          </p:cNvSpPr>
          <p:nvPr/>
        </p:nvSpPr>
        <p:spPr bwMode="auto">
          <a:xfrm>
            <a:off x="3432175" y="4778375"/>
            <a:ext cx="773113" cy="290513"/>
          </a:xfrm>
          <a:custGeom>
            <a:avLst/>
            <a:gdLst/>
            <a:ahLst/>
            <a:cxnLst>
              <a:cxn ang="0">
                <a:pos x="141604" y="123316"/>
              </a:cxn>
              <a:cxn ang="0">
                <a:pos x="0" y="256285"/>
              </a:cxn>
              <a:cxn ang="0">
                <a:pos x="191388" y="289813"/>
              </a:cxn>
              <a:cxn ang="0">
                <a:pos x="177262" y="242569"/>
              </a:cxn>
              <a:cxn ang="0">
                <a:pos x="147065" y="242569"/>
              </a:cxn>
              <a:cxn ang="0">
                <a:pos x="130428" y="187070"/>
              </a:cxn>
              <a:cxn ang="0">
                <a:pos x="158188" y="178780"/>
              </a:cxn>
              <a:cxn ang="0">
                <a:pos x="141604" y="123316"/>
              </a:cxn>
              <a:cxn ang="0">
                <a:pos x="158188" y="178780"/>
              </a:cxn>
              <a:cxn ang="0">
                <a:pos x="130428" y="187070"/>
              </a:cxn>
              <a:cxn ang="0">
                <a:pos x="147065" y="242569"/>
              </a:cxn>
              <a:cxn ang="0">
                <a:pos x="174785" y="234284"/>
              </a:cxn>
              <a:cxn ang="0">
                <a:pos x="158188" y="178780"/>
              </a:cxn>
              <a:cxn ang="0">
                <a:pos x="174785" y="234284"/>
              </a:cxn>
              <a:cxn ang="0">
                <a:pos x="147065" y="242569"/>
              </a:cxn>
              <a:cxn ang="0">
                <a:pos x="177262" y="242569"/>
              </a:cxn>
              <a:cxn ang="0">
                <a:pos x="174785" y="234284"/>
              </a:cxn>
              <a:cxn ang="0">
                <a:pos x="756792" y="0"/>
              </a:cxn>
              <a:cxn ang="0">
                <a:pos x="158188" y="178780"/>
              </a:cxn>
              <a:cxn ang="0">
                <a:pos x="174785" y="234284"/>
              </a:cxn>
              <a:cxn ang="0">
                <a:pos x="773302" y="55371"/>
              </a:cxn>
              <a:cxn ang="0">
                <a:pos x="756792" y="0"/>
              </a:cxn>
            </a:cxnLst>
            <a:rect l="0" t="0" r="r" b="b"/>
            <a:pathLst>
              <a:path w="773429" h="290195">
                <a:moveTo>
                  <a:pt x="141604" y="123316"/>
                </a:moveTo>
                <a:lnTo>
                  <a:pt x="0" y="256285"/>
                </a:lnTo>
                <a:lnTo>
                  <a:pt x="191388" y="289813"/>
                </a:lnTo>
                <a:lnTo>
                  <a:pt x="177262" y="242569"/>
                </a:lnTo>
                <a:lnTo>
                  <a:pt x="147065" y="242569"/>
                </a:lnTo>
                <a:lnTo>
                  <a:pt x="130428" y="187070"/>
                </a:lnTo>
                <a:lnTo>
                  <a:pt x="158188" y="178780"/>
                </a:lnTo>
                <a:lnTo>
                  <a:pt x="141604" y="123316"/>
                </a:lnTo>
                <a:close/>
              </a:path>
              <a:path w="773429" h="290195">
                <a:moveTo>
                  <a:pt x="158188" y="178780"/>
                </a:moveTo>
                <a:lnTo>
                  <a:pt x="130428" y="187070"/>
                </a:lnTo>
                <a:lnTo>
                  <a:pt x="147065" y="242569"/>
                </a:lnTo>
                <a:lnTo>
                  <a:pt x="174785" y="234284"/>
                </a:lnTo>
                <a:lnTo>
                  <a:pt x="158188" y="178780"/>
                </a:lnTo>
                <a:close/>
              </a:path>
              <a:path w="773429" h="290195">
                <a:moveTo>
                  <a:pt x="174785" y="234284"/>
                </a:moveTo>
                <a:lnTo>
                  <a:pt x="147065" y="242569"/>
                </a:lnTo>
                <a:lnTo>
                  <a:pt x="177262" y="242569"/>
                </a:lnTo>
                <a:lnTo>
                  <a:pt x="174785" y="234284"/>
                </a:lnTo>
                <a:close/>
              </a:path>
              <a:path w="773429" h="290195">
                <a:moveTo>
                  <a:pt x="756792" y="0"/>
                </a:moveTo>
                <a:lnTo>
                  <a:pt x="158188" y="178780"/>
                </a:lnTo>
                <a:lnTo>
                  <a:pt x="174785" y="234284"/>
                </a:lnTo>
                <a:lnTo>
                  <a:pt x="773302" y="55371"/>
                </a:lnTo>
                <a:lnTo>
                  <a:pt x="75679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4676775" y="6032500"/>
            <a:ext cx="619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082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40005"/>
          <a:lstStyle/>
          <a:p>
            <a:pPr marL="209550">
              <a:lnSpc>
                <a:spcPct val="100000"/>
              </a:lnSpc>
              <a:spcBef>
                <a:spcPts val="313"/>
              </a:spcBef>
            </a:pPr>
            <a:fld id="{955D7A0C-8DE8-4F35-A073-3A286B7FB140}" type="slidenum">
              <a:rPr lang="th-TH"/>
              <a:pPr marL="209550">
                <a:lnSpc>
                  <a:spcPct val="100000"/>
                </a:lnSpc>
                <a:spcBef>
                  <a:spcPts val="313"/>
                </a:spcBef>
              </a:pPr>
              <a:t>80</a:t>
            </a:fld>
            <a:endParaRPr lang="th-TH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258050" cy="1943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Efficient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routers are informed </a:t>
            </a:r>
            <a:r>
              <a:rPr dirty="0">
                <a:latin typeface="Tahoma"/>
                <a:cs typeface="Tahoma"/>
              </a:rPr>
              <a:t>(not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hosts)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Usually only updates are transmitted,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not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whole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tables</a:t>
            </a:r>
            <a:endParaRPr>
              <a:latin typeface="Tahoma"/>
              <a:cs typeface="Tahoma"/>
            </a:endParaRPr>
          </a:p>
        </p:txBody>
      </p:sp>
      <p:sp>
        <p:nvSpPr>
          <p:cNvPr id="89091" name="object 4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81</a:t>
            </a:r>
          </a:p>
        </p:txBody>
      </p:sp>
      <p:sp>
        <p:nvSpPr>
          <p:cNvPr id="89092" name="object 5"/>
          <p:cNvSpPr>
            <a:spLocks noChangeArrowheads="1"/>
          </p:cNvSpPr>
          <p:nvPr/>
        </p:nvSpPr>
        <p:spPr bwMode="auto">
          <a:xfrm>
            <a:off x="1038225" y="3398838"/>
            <a:ext cx="7324725" cy="3316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6775" y="6318250"/>
            <a:ext cx="61912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9400" y="3651250"/>
            <a:ext cx="1398588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CF00"/>
                </a:solidFill>
                <a:latin typeface="Times New Roman"/>
                <a:cs typeface="Times New Roman"/>
              </a:rPr>
              <a:t>Designa</a:t>
            </a:r>
            <a:r>
              <a:rPr sz="2400" spc="10" dirty="0">
                <a:solidFill>
                  <a:srgbClr val="FFCF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CF00"/>
                </a:solidFill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CF00"/>
                </a:solidFill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095" name="object 8"/>
          <p:cNvSpPr>
            <a:spLocks noChangeArrowheads="1"/>
          </p:cNvSpPr>
          <p:nvPr/>
        </p:nvSpPr>
        <p:spPr bwMode="auto">
          <a:xfrm>
            <a:off x="6011863" y="3906838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9096" name="object 9"/>
          <p:cNvSpPr>
            <a:spLocks noChangeArrowheads="1"/>
          </p:cNvSpPr>
          <p:nvPr/>
        </p:nvSpPr>
        <p:spPr bwMode="auto">
          <a:xfrm>
            <a:off x="6084888" y="491490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9097" name="object 10"/>
          <p:cNvSpPr>
            <a:spLocks noChangeArrowheads="1"/>
          </p:cNvSpPr>
          <p:nvPr/>
        </p:nvSpPr>
        <p:spPr bwMode="auto">
          <a:xfrm>
            <a:off x="2051050" y="405130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9098" name="object 11"/>
          <p:cNvSpPr>
            <a:spLocks noChangeArrowheads="1"/>
          </p:cNvSpPr>
          <p:nvPr/>
        </p:nvSpPr>
        <p:spPr bwMode="auto">
          <a:xfrm>
            <a:off x="2195513" y="505936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9099" name="object 12"/>
          <p:cNvSpPr>
            <a:spLocks noChangeArrowheads="1"/>
          </p:cNvSpPr>
          <p:nvPr/>
        </p:nvSpPr>
        <p:spPr bwMode="auto">
          <a:xfrm>
            <a:off x="4211638" y="4554538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0638" y="5356225"/>
            <a:ext cx="2292350" cy="685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563563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Notice of  Link State Change</a:t>
            </a:r>
          </a:p>
        </p:txBody>
      </p:sp>
      <p:sp>
        <p:nvSpPr>
          <p:cNvPr id="89101" name="object 14"/>
          <p:cNvSpPr>
            <a:spLocks/>
          </p:cNvSpPr>
          <p:nvPr/>
        </p:nvSpPr>
        <p:spPr bwMode="auto">
          <a:xfrm>
            <a:off x="3203575" y="4572000"/>
            <a:ext cx="1003300" cy="368300"/>
          </a:xfrm>
          <a:custGeom>
            <a:avLst/>
            <a:gdLst/>
            <a:ahLst/>
            <a:cxnLst>
              <a:cxn ang="0">
                <a:pos x="174467" y="55428"/>
              </a:cxn>
              <a:cxn ang="0">
                <a:pos x="157345" y="110683"/>
              </a:cxn>
              <a:cxn ang="0">
                <a:pos x="985138" y="367157"/>
              </a:cxn>
              <a:cxn ang="0">
                <a:pos x="1002156" y="311785"/>
              </a:cxn>
              <a:cxn ang="0">
                <a:pos x="174467" y="55428"/>
              </a:cxn>
              <a:cxn ang="0">
                <a:pos x="191642" y="0"/>
              </a:cxn>
              <a:cxn ang="0">
                <a:pos x="0" y="31623"/>
              </a:cxn>
              <a:cxn ang="0">
                <a:pos x="140207" y="165989"/>
              </a:cxn>
              <a:cxn ang="0">
                <a:pos x="157345" y="110683"/>
              </a:cxn>
              <a:cxn ang="0">
                <a:pos x="129666" y="102108"/>
              </a:cxn>
              <a:cxn ang="0">
                <a:pos x="146812" y="46863"/>
              </a:cxn>
              <a:cxn ang="0">
                <a:pos x="177121" y="46863"/>
              </a:cxn>
              <a:cxn ang="0">
                <a:pos x="191642" y="0"/>
              </a:cxn>
              <a:cxn ang="0">
                <a:pos x="146812" y="46863"/>
              </a:cxn>
              <a:cxn ang="0">
                <a:pos x="129666" y="102108"/>
              </a:cxn>
              <a:cxn ang="0">
                <a:pos x="157345" y="110683"/>
              </a:cxn>
              <a:cxn ang="0">
                <a:pos x="174467" y="55428"/>
              </a:cxn>
              <a:cxn ang="0">
                <a:pos x="146812" y="46863"/>
              </a:cxn>
              <a:cxn ang="0">
                <a:pos x="177121" y="46863"/>
              </a:cxn>
              <a:cxn ang="0">
                <a:pos x="146812" y="46863"/>
              </a:cxn>
              <a:cxn ang="0">
                <a:pos x="174467" y="55428"/>
              </a:cxn>
              <a:cxn ang="0">
                <a:pos x="177121" y="46863"/>
              </a:cxn>
            </a:cxnLst>
            <a:rect l="0" t="0" r="r" b="b"/>
            <a:pathLst>
              <a:path w="1002664" h="367664">
                <a:moveTo>
                  <a:pt x="174467" y="55428"/>
                </a:moveTo>
                <a:lnTo>
                  <a:pt x="157345" y="110683"/>
                </a:lnTo>
                <a:lnTo>
                  <a:pt x="985138" y="367157"/>
                </a:lnTo>
                <a:lnTo>
                  <a:pt x="1002156" y="311785"/>
                </a:lnTo>
                <a:lnTo>
                  <a:pt x="174467" y="55428"/>
                </a:lnTo>
                <a:close/>
              </a:path>
              <a:path w="1002664" h="367664">
                <a:moveTo>
                  <a:pt x="191642" y="0"/>
                </a:moveTo>
                <a:lnTo>
                  <a:pt x="0" y="31623"/>
                </a:lnTo>
                <a:lnTo>
                  <a:pt x="140207" y="165989"/>
                </a:lnTo>
                <a:lnTo>
                  <a:pt x="157345" y="110683"/>
                </a:lnTo>
                <a:lnTo>
                  <a:pt x="129666" y="102108"/>
                </a:lnTo>
                <a:lnTo>
                  <a:pt x="146812" y="46863"/>
                </a:lnTo>
                <a:lnTo>
                  <a:pt x="177121" y="46863"/>
                </a:lnTo>
                <a:lnTo>
                  <a:pt x="191642" y="0"/>
                </a:lnTo>
                <a:close/>
              </a:path>
              <a:path w="1002664" h="367664">
                <a:moveTo>
                  <a:pt x="146812" y="46863"/>
                </a:moveTo>
                <a:lnTo>
                  <a:pt x="129666" y="102108"/>
                </a:lnTo>
                <a:lnTo>
                  <a:pt x="157345" y="110683"/>
                </a:lnTo>
                <a:lnTo>
                  <a:pt x="174467" y="55428"/>
                </a:lnTo>
                <a:lnTo>
                  <a:pt x="146812" y="46863"/>
                </a:lnTo>
                <a:close/>
              </a:path>
              <a:path w="1002664" h="367664">
                <a:moveTo>
                  <a:pt x="177121" y="46863"/>
                </a:moveTo>
                <a:lnTo>
                  <a:pt x="146812" y="46863"/>
                </a:lnTo>
                <a:lnTo>
                  <a:pt x="174467" y="55428"/>
                </a:lnTo>
                <a:lnTo>
                  <a:pt x="177121" y="46863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9102" name="object 15"/>
          <p:cNvSpPr>
            <a:spLocks/>
          </p:cNvSpPr>
          <p:nvPr/>
        </p:nvSpPr>
        <p:spPr bwMode="auto">
          <a:xfrm>
            <a:off x="5353050" y="4467225"/>
            <a:ext cx="773113" cy="349250"/>
          </a:xfrm>
          <a:custGeom>
            <a:avLst/>
            <a:gdLst/>
            <a:ahLst/>
            <a:cxnLst>
              <a:cxn ang="0">
                <a:pos x="600865" y="53791"/>
              </a:cxn>
              <a:cxn ang="0">
                <a:pos x="0" y="296545"/>
              </a:cxn>
              <a:cxn ang="0">
                <a:pos x="21589" y="350139"/>
              </a:cxn>
              <a:cxn ang="0">
                <a:pos x="622520" y="107359"/>
              </a:cxn>
              <a:cxn ang="0">
                <a:pos x="600865" y="53791"/>
              </a:cxn>
              <a:cxn ang="0">
                <a:pos x="748591" y="42926"/>
              </a:cxn>
              <a:cxn ang="0">
                <a:pos x="627761" y="42926"/>
              </a:cxn>
              <a:cxn ang="0">
                <a:pos x="649351" y="96520"/>
              </a:cxn>
              <a:cxn ang="0">
                <a:pos x="622520" y="107359"/>
              </a:cxn>
              <a:cxn ang="0">
                <a:pos x="644270" y="161162"/>
              </a:cxn>
              <a:cxn ang="0">
                <a:pos x="748591" y="42926"/>
              </a:cxn>
              <a:cxn ang="0">
                <a:pos x="627761" y="42926"/>
              </a:cxn>
              <a:cxn ang="0">
                <a:pos x="600865" y="53791"/>
              </a:cxn>
              <a:cxn ang="0">
                <a:pos x="622520" y="107359"/>
              </a:cxn>
              <a:cxn ang="0">
                <a:pos x="649351" y="96520"/>
              </a:cxn>
              <a:cxn ang="0">
                <a:pos x="627761" y="42926"/>
              </a:cxn>
              <a:cxn ang="0">
                <a:pos x="579119" y="0"/>
              </a:cxn>
              <a:cxn ang="0">
                <a:pos x="600865" y="53791"/>
              </a:cxn>
              <a:cxn ang="0">
                <a:pos x="627761" y="42926"/>
              </a:cxn>
              <a:cxn ang="0">
                <a:pos x="748591" y="42926"/>
              </a:cxn>
              <a:cxn ang="0">
                <a:pos x="772794" y="15493"/>
              </a:cxn>
              <a:cxn ang="0">
                <a:pos x="579119" y="0"/>
              </a:cxn>
            </a:cxnLst>
            <a:rect l="0" t="0" r="r" b="b"/>
            <a:pathLst>
              <a:path w="772795" h="350520">
                <a:moveTo>
                  <a:pt x="600865" y="53791"/>
                </a:moveTo>
                <a:lnTo>
                  <a:pt x="0" y="296545"/>
                </a:lnTo>
                <a:lnTo>
                  <a:pt x="21589" y="350139"/>
                </a:lnTo>
                <a:lnTo>
                  <a:pt x="622520" y="107359"/>
                </a:lnTo>
                <a:lnTo>
                  <a:pt x="600865" y="53791"/>
                </a:lnTo>
                <a:close/>
              </a:path>
              <a:path w="772795" h="350520">
                <a:moveTo>
                  <a:pt x="748591" y="42926"/>
                </a:moveTo>
                <a:lnTo>
                  <a:pt x="627761" y="42926"/>
                </a:lnTo>
                <a:lnTo>
                  <a:pt x="649351" y="96520"/>
                </a:lnTo>
                <a:lnTo>
                  <a:pt x="622520" y="107359"/>
                </a:lnTo>
                <a:lnTo>
                  <a:pt x="644270" y="161162"/>
                </a:lnTo>
                <a:lnTo>
                  <a:pt x="748591" y="42926"/>
                </a:lnTo>
                <a:close/>
              </a:path>
              <a:path w="772795" h="350520">
                <a:moveTo>
                  <a:pt x="627761" y="42926"/>
                </a:moveTo>
                <a:lnTo>
                  <a:pt x="600865" y="53791"/>
                </a:lnTo>
                <a:lnTo>
                  <a:pt x="622520" y="107359"/>
                </a:lnTo>
                <a:lnTo>
                  <a:pt x="649351" y="96520"/>
                </a:lnTo>
                <a:lnTo>
                  <a:pt x="627761" y="42926"/>
                </a:lnTo>
                <a:close/>
              </a:path>
              <a:path w="772795" h="350520">
                <a:moveTo>
                  <a:pt x="579119" y="0"/>
                </a:moveTo>
                <a:lnTo>
                  <a:pt x="600865" y="53791"/>
                </a:lnTo>
                <a:lnTo>
                  <a:pt x="627761" y="42926"/>
                </a:lnTo>
                <a:lnTo>
                  <a:pt x="748591" y="42926"/>
                </a:lnTo>
                <a:lnTo>
                  <a:pt x="772794" y="15493"/>
                </a:lnTo>
                <a:lnTo>
                  <a:pt x="57911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9103" name="object 16"/>
          <p:cNvSpPr>
            <a:spLocks/>
          </p:cNvSpPr>
          <p:nvPr/>
        </p:nvSpPr>
        <p:spPr bwMode="auto">
          <a:xfrm>
            <a:off x="5257800" y="5186363"/>
            <a:ext cx="919163" cy="238125"/>
          </a:xfrm>
          <a:custGeom>
            <a:avLst/>
            <a:gdLst/>
            <a:ahLst/>
            <a:cxnLst>
              <a:cxn ang="0">
                <a:pos x="742959" y="180915"/>
              </a:cxn>
              <a:cxn ang="0">
                <a:pos x="733425" y="238125"/>
              </a:cxn>
              <a:cxn ang="0">
                <a:pos x="903832" y="185674"/>
              </a:cxn>
              <a:cxn ang="0">
                <a:pos x="771525" y="185674"/>
              </a:cxn>
              <a:cxn ang="0">
                <a:pos x="742959" y="180915"/>
              </a:cxn>
              <a:cxn ang="0">
                <a:pos x="752464" y="123885"/>
              </a:cxn>
              <a:cxn ang="0">
                <a:pos x="742959" y="180915"/>
              </a:cxn>
              <a:cxn ang="0">
                <a:pos x="771525" y="185674"/>
              </a:cxn>
              <a:cxn ang="0">
                <a:pos x="781050" y="128651"/>
              </a:cxn>
              <a:cxn ang="0">
                <a:pos x="752464" y="123885"/>
              </a:cxn>
              <a:cxn ang="0">
                <a:pos x="762000" y="66675"/>
              </a:cxn>
              <a:cxn ang="0">
                <a:pos x="752464" y="123885"/>
              </a:cxn>
              <a:cxn ang="0">
                <a:pos x="781050" y="128651"/>
              </a:cxn>
              <a:cxn ang="0">
                <a:pos x="771525" y="185674"/>
              </a:cxn>
              <a:cxn ang="0">
                <a:pos x="903832" y="185674"/>
              </a:cxn>
              <a:cxn ang="0">
                <a:pos x="919099" y="180975"/>
              </a:cxn>
              <a:cxn ang="0">
                <a:pos x="762000" y="66675"/>
              </a:cxn>
              <a:cxn ang="0">
                <a:pos x="9398" y="0"/>
              </a:cxn>
              <a:cxn ang="0">
                <a:pos x="0" y="57150"/>
              </a:cxn>
              <a:cxn ang="0">
                <a:pos x="742959" y="180915"/>
              </a:cxn>
              <a:cxn ang="0">
                <a:pos x="752464" y="123885"/>
              </a:cxn>
              <a:cxn ang="0">
                <a:pos x="9398" y="0"/>
              </a:cxn>
            </a:cxnLst>
            <a:rect l="0" t="0" r="r" b="b"/>
            <a:pathLst>
              <a:path w="919479" h="238125">
                <a:moveTo>
                  <a:pt x="742959" y="180915"/>
                </a:moveTo>
                <a:lnTo>
                  <a:pt x="733425" y="238125"/>
                </a:lnTo>
                <a:lnTo>
                  <a:pt x="903832" y="185674"/>
                </a:lnTo>
                <a:lnTo>
                  <a:pt x="771525" y="185674"/>
                </a:lnTo>
                <a:lnTo>
                  <a:pt x="742959" y="180915"/>
                </a:lnTo>
                <a:close/>
              </a:path>
              <a:path w="919479" h="238125">
                <a:moveTo>
                  <a:pt x="752464" y="123885"/>
                </a:moveTo>
                <a:lnTo>
                  <a:pt x="742959" y="180915"/>
                </a:lnTo>
                <a:lnTo>
                  <a:pt x="771525" y="185674"/>
                </a:lnTo>
                <a:lnTo>
                  <a:pt x="781050" y="128651"/>
                </a:lnTo>
                <a:lnTo>
                  <a:pt x="752464" y="123885"/>
                </a:lnTo>
                <a:close/>
              </a:path>
              <a:path w="919479" h="238125">
                <a:moveTo>
                  <a:pt x="762000" y="66675"/>
                </a:moveTo>
                <a:lnTo>
                  <a:pt x="752464" y="123885"/>
                </a:lnTo>
                <a:lnTo>
                  <a:pt x="781050" y="128651"/>
                </a:lnTo>
                <a:lnTo>
                  <a:pt x="771525" y="185674"/>
                </a:lnTo>
                <a:lnTo>
                  <a:pt x="903832" y="185674"/>
                </a:lnTo>
                <a:lnTo>
                  <a:pt x="919099" y="180975"/>
                </a:lnTo>
                <a:lnTo>
                  <a:pt x="762000" y="66675"/>
                </a:lnTo>
                <a:close/>
              </a:path>
              <a:path w="919479" h="238125">
                <a:moveTo>
                  <a:pt x="9398" y="0"/>
                </a:moveTo>
                <a:lnTo>
                  <a:pt x="0" y="57150"/>
                </a:lnTo>
                <a:lnTo>
                  <a:pt x="742959" y="180915"/>
                </a:lnTo>
                <a:lnTo>
                  <a:pt x="752464" y="123885"/>
                </a:lnTo>
                <a:lnTo>
                  <a:pt x="939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9104" name="object 17"/>
          <p:cNvSpPr>
            <a:spLocks/>
          </p:cNvSpPr>
          <p:nvPr/>
        </p:nvSpPr>
        <p:spPr bwMode="auto">
          <a:xfrm>
            <a:off x="3432175" y="5111750"/>
            <a:ext cx="773113" cy="288925"/>
          </a:xfrm>
          <a:custGeom>
            <a:avLst/>
            <a:gdLst/>
            <a:ahLst/>
            <a:cxnLst>
              <a:cxn ang="0">
                <a:pos x="141604" y="123316"/>
              </a:cxn>
              <a:cxn ang="0">
                <a:pos x="0" y="256285"/>
              </a:cxn>
              <a:cxn ang="0">
                <a:pos x="191388" y="289813"/>
              </a:cxn>
              <a:cxn ang="0">
                <a:pos x="177262" y="242569"/>
              </a:cxn>
              <a:cxn ang="0">
                <a:pos x="147065" y="242569"/>
              </a:cxn>
              <a:cxn ang="0">
                <a:pos x="130428" y="187070"/>
              </a:cxn>
              <a:cxn ang="0">
                <a:pos x="158188" y="178780"/>
              </a:cxn>
              <a:cxn ang="0">
                <a:pos x="141604" y="123316"/>
              </a:cxn>
              <a:cxn ang="0">
                <a:pos x="158188" y="178780"/>
              </a:cxn>
              <a:cxn ang="0">
                <a:pos x="130428" y="187070"/>
              </a:cxn>
              <a:cxn ang="0">
                <a:pos x="147065" y="242569"/>
              </a:cxn>
              <a:cxn ang="0">
                <a:pos x="174785" y="234284"/>
              </a:cxn>
              <a:cxn ang="0">
                <a:pos x="158188" y="178780"/>
              </a:cxn>
              <a:cxn ang="0">
                <a:pos x="174785" y="234284"/>
              </a:cxn>
              <a:cxn ang="0">
                <a:pos x="147065" y="242569"/>
              </a:cxn>
              <a:cxn ang="0">
                <a:pos x="177262" y="242569"/>
              </a:cxn>
              <a:cxn ang="0">
                <a:pos x="174785" y="234284"/>
              </a:cxn>
              <a:cxn ang="0">
                <a:pos x="756792" y="0"/>
              </a:cxn>
              <a:cxn ang="0">
                <a:pos x="158188" y="178780"/>
              </a:cxn>
              <a:cxn ang="0">
                <a:pos x="174785" y="234284"/>
              </a:cxn>
              <a:cxn ang="0">
                <a:pos x="773302" y="55371"/>
              </a:cxn>
              <a:cxn ang="0">
                <a:pos x="756792" y="0"/>
              </a:cxn>
            </a:cxnLst>
            <a:rect l="0" t="0" r="r" b="b"/>
            <a:pathLst>
              <a:path w="773429" h="290195">
                <a:moveTo>
                  <a:pt x="141604" y="123316"/>
                </a:moveTo>
                <a:lnTo>
                  <a:pt x="0" y="256285"/>
                </a:lnTo>
                <a:lnTo>
                  <a:pt x="191388" y="289813"/>
                </a:lnTo>
                <a:lnTo>
                  <a:pt x="177262" y="242569"/>
                </a:lnTo>
                <a:lnTo>
                  <a:pt x="147065" y="242569"/>
                </a:lnTo>
                <a:lnTo>
                  <a:pt x="130428" y="187070"/>
                </a:lnTo>
                <a:lnTo>
                  <a:pt x="158188" y="178780"/>
                </a:lnTo>
                <a:lnTo>
                  <a:pt x="141604" y="123316"/>
                </a:lnTo>
                <a:close/>
              </a:path>
              <a:path w="773429" h="290195">
                <a:moveTo>
                  <a:pt x="158188" y="178780"/>
                </a:moveTo>
                <a:lnTo>
                  <a:pt x="130428" y="187070"/>
                </a:lnTo>
                <a:lnTo>
                  <a:pt x="147065" y="242569"/>
                </a:lnTo>
                <a:lnTo>
                  <a:pt x="174785" y="234284"/>
                </a:lnTo>
                <a:lnTo>
                  <a:pt x="158188" y="178780"/>
                </a:lnTo>
                <a:close/>
              </a:path>
              <a:path w="773429" h="290195">
                <a:moveTo>
                  <a:pt x="174785" y="234284"/>
                </a:moveTo>
                <a:lnTo>
                  <a:pt x="147065" y="242569"/>
                </a:lnTo>
                <a:lnTo>
                  <a:pt x="177262" y="242569"/>
                </a:lnTo>
                <a:lnTo>
                  <a:pt x="174785" y="234284"/>
                </a:lnTo>
                <a:close/>
              </a:path>
              <a:path w="773429" h="290195">
                <a:moveTo>
                  <a:pt x="756792" y="0"/>
                </a:moveTo>
                <a:lnTo>
                  <a:pt x="158188" y="178780"/>
                </a:lnTo>
                <a:lnTo>
                  <a:pt x="174785" y="234284"/>
                </a:lnTo>
                <a:lnTo>
                  <a:pt x="773302" y="55371"/>
                </a:lnTo>
                <a:lnTo>
                  <a:pt x="75679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OSPF</a:t>
            </a:r>
          </a:p>
        </p:txBody>
      </p:sp>
      <p:sp>
        <p:nvSpPr>
          <p:cNvPr id="901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D586B46F-6A7F-4674-824B-4FFDC4CF5488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82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829550" cy="2370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Fast Convergence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When a failure occurs, a router transmits the  notice to the designated router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Designated router sends the information</a:t>
            </a:r>
          </a:p>
          <a:p>
            <a:pPr marL="354013" indent="-341313" algn="ctr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back out to other routers immediately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OSPF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156209" rtlCol="0"/>
          <a:lstStyle/>
          <a:p>
            <a:pPr marL="989965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spc="-5" dirty="0"/>
              <a:t>Carried </a:t>
            </a:r>
            <a:r>
              <a:rPr dirty="0"/>
              <a:t>in data </a:t>
            </a:r>
            <a:r>
              <a:rPr spc="-5" dirty="0"/>
              <a:t>field </a:t>
            </a:r>
            <a:r>
              <a:rPr dirty="0"/>
              <a:t>of IP</a:t>
            </a:r>
            <a:r>
              <a:rPr spc="-10" dirty="0"/>
              <a:t> </a:t>
            </a:r>
            <a:r>
              <a:rPr dirty="0"/>
              <a:t>packet</a:t>
            </a:r>
          </a:p>
          <a:p>
            <a:pPr marL="1391285" lvl="1" indent="-287020" eaLnBrk="1" fontAlgn="auto" hangingPunct="1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91920" algn="l"/>
                <a:tab pos="13925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Encapsulation Protocol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value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is</a:t>
            </a:r>
            <a:r>
              <a:rPr sz="2800" spc="6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8000"/>
                </a:solidFill>
                <a:latin typeface="Tahoma"/>
                <a:cs typeface="Tahoma"/>
              </a:rPr>
              <a:t>89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89965" indent="-342265" eaLnBrk="1" fontAlgn="auto" hangingPunct="1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spc="-5" dirty="0"/>
              <a:t>IP </a:t>
            </a:r>
            <a:r>
              <a:rPr dirty="0"/>
              <a:t>is unreliable, </a:t>
            </a:r>
            <a:r>
              <a:rPr spc="-5" dirty="0"/>
              <a:t>so </a:t>
            </a:r>
            <a:r>
              <a:rPr dirty="0"/>
              <a:t>OSPF messages do</a:t>
            </a:r>
            <a:r>
              <a:rPr spc="-80" dirty="0"/>
              <a:t> </a:t>
            </a:r>
            <a:r>
              <a:rPr dirty="0"/>
              <a:t>not</a:t>
            </a:r>
          </a:p>
          <a:p>
            <a:pPr marL="989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always </a:t>
            </a:r>
            <a:r>
              <a:rPr dirty="0"/>
              <a:t>get</a:t>
            </a:r>
            <a:r>
              <a:rPr spc="-40" dirty="0"/>
              <a:t> </a:t>
            </a:r>
            <a:r>
              <a:rPr spc="-5" dirty="0"/>
              <a:t>through</a:t>
            </a:r>
          </a:p>
          <a:p>
            <a:pPr marL="989965" indent="-342265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dirty="0"/>
              <a:t>A </a:t>
            </a:r>
            <a:r>
              <a:rPr spc="-5" dirty="0"/>
              <a:t>single </a:t>
            </a:r>
            <a:r>
              <a:rPr dirty="0"/>
              <a:t>lost OSPF message does little</a:t>
            </a:r>
            <a:r>
              <a:rPr spc="-65" dirty="0"/>
              <a:t> </a:t>
            </a:r>
            <a:r>
              <a:rPr dirty="0"/>
              <a:t>or</a:t>
            </a:r>
          </a:p>
          <a:p>
            <a:pPr marL="989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</a:t>
            </a:r>
            <a:r>
              <a:rPr spc="-90" dirty="0"/>
              <a:t> </a:t>
            </a:r>
            <a:r>
              <a:rPr dirty="0"/>
              <a:t>harm</a:t>
            </a:r>
          </a:p>
        </p:txBody>
      </p:sp>
      <p:sp>
        <p:nvSpPr>
          <p:cNvPr id="91139" name="object 4"/>
          <p:cNvSpPr>
            <a:spLocks/>
          </p:cNvSpPr>
          <p:nvPr/>
        </p:nvSpPr>
        <p:spPr bwMode="auto">
          <a:xfrm>
            <a:off x="1476375" y="5445125"/>
            <a:ext cx="1752600" cy="838200"/>
          </a:xfrm>
          <a:custGeom>
            <a:avLst/>
            <a:gdLst/>
            <a:ahLst/>
            <a:cxnLst>
              <a:cxn ang="0">
                <a:pos x="0" y="838200"/>
              </a:cxn>
              <a:cxn ang="0">
                <a:pos x="1752600" y="838200"/>
              </a:cxn>
              <a:cxn ang="0">
                <a:pos x="1752600" y="0"/>
              </a:cxn>
              <a:cxn ang="0">
                <a:pos x="0" y="0"/>
              </a:cxn>
              <a:cxn ang="0">
                <a:pos x="0" y="838200"/>
              </a:cxn>
            </a:cxnLst>
            <a:rect l="0" t="0" r="r" b="b"/>
            <a:pathLst>
              <a:path w="1752600" h="838200">
                <a:moveTo>
                  <a:pt x="0" y="838200"/>
                </a:moveTo>
                <a:lnTo>
                  <a:pt x="1752600" y="838200"/>
                </a:lnTo>
                <a:lnTo>
                  <a:pt x="1752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898650" y="5499100"/>
            <a:ext cx="906463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05"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IP</a:t>
            </a:r>
            <a:endParaRPr sz="2400">
              <a:latin typeface="Times New Roman"/>
              <a:cs typeface="Times New Roman"/>
            </a:endParaRPr>
          </a:p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1141" name="object 6"/>
          <p:cNvSpPr>
            <a:spLocks/>
          </p:cNvSpPr>
          <p:nvPr/>
        </p:nvSpPr>
        <p:spPr bwMode="auto">
          <a:xfrm>
            <a:off x="3203575" y="5445125"/>
            <a:ext cx="4800600" cy="838200"/>
          </a:xfrm>
          <a:custGeom>
            <a:avLst/>
            <a:gdLst/>
            <a:ahLst/>
            <a:cxnLst>
              <a:cxn ang="0">
                <a:pos x="0" y="838200"/>
              </a:cxn>
              <a:cxn ang="0">
                <a:pos x="4800600" y="838200"/>
              </a:cxn>
              <a:cxn ang="0">
                <a:pos x="4800600" y="0"/>
              </a:cxn>
              <a:cxn ang="0">
                <a:pos x="0" y="0"/>
              </a:cxn>
              <a:cxn ang="0">
                <a:pos x="0" y="838200"/>
              </a:cxn>
            </a:cxnLst>
            <a:rect l="0" t="0" r="r" b="b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1142" name="object 7"/>
          <p:cNvSpPr>
            <a:spLocks/>
          </p:cNvSpPr>
          <p:nvPr/>
        </p:nvSpPr>
        <p:spPr bwMode="auto">
          <a:xfrm>
            <a:off x="3203575" y="5445125"/>
            <a:ext cx="4800600" cy="838200"/>
          </a:xfrm>
          <a:custGeom>
            <a:avLst/>
            <a:gdLst/>
            <a:ahLst/>
            <a:cxnLst>
              <a:cxn ang="0">
                <a:pos x="0" y="838200"/>
              </a:cxn>
              <a:cxn ang="0">
                <a:pos x="4800600" y="838200"/>
              </a:cxn>
              <a:cxn ang="0">
                <a:pos x="4800600" y="0"/>
              </a:cxn>
              <a:cxn ang="0">
                <a:pos x="0" y="0"/>
              </a:cxn>
              <a:cxn ang="0">
                <a:pos x="0" y="838200"/>
              </a:cxn>
            </a:cxnLst>
            <a:rect l="0" t="0" r="r" b="b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654550" y="5530850"/>
            <a:ext cx="1898650" cy="687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28588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IP Data Field  OSPF Message</a:t>
            </a:r>
          </a:p>
        </p:txBody>
      </p:sp>
      <p:sp>
        <p:nvSpPr>
          <p:cNvPr id="91144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B33F6946-A6F6-4D2C-BA23-C593280F03AF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83</a:t>
            </a:fld>
            <a:endParaRPr lang="th-TH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OSPF</a:t>
            </a:r>
          </a:p>
        </p:txBody>
      </p:sp>
      <p:sp>
        <p:nvSpPr>
          <p:cNvPr id="921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DA8802B-4DF9-4B05-B538-0BEA1EF74048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84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750175" cy="2028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Typical </a:t>
            </a:r>
            <a:r>
              <a:rPr sz="3200" spc="-5" dirty="0">
                <a:latin typeface="Tahoma"/>
                <a:cs typeface="Tahoma"/>
              </a:rPr>
              <a:t>link-state </a:t>
            </a:r>
            <a:r>
              <a:rPr sz="3200" dirty="0">
                <a:latin typeface="Tahoma"/>
                <a:cs typeface="Tahoma"/>
              </a:rPr>
              <a:t>but </a:t>
            </a:r>
            <a:r>
              <a:rPr sz="3200" spc="-5" dirty="0">
                <a:latin typeface="Tahoma"/>
                <a:cs typeface="Tahoma"/>
              </a:rPr>
              <a:t>with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enhancements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Authentication of routing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Additional hierarchy (to help </a:t>
            </a:r>
            <a:r>
              <a:rPr spc="-10" dirty="0">
                <a:latin typeface="Tahoma"/>
                <a:cs typeface="Tahoma"/>
              </a:rPr>
              <a:t>with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scalability)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Load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balancing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Configure</a:t>
            </a:r>
            <a:r>
              <a:rPr spc="-140" dirty="0"/>
              <a:t> </a:t>
            </a:r>
            <a:r>
              <a:rPr dirty="0"/>
              <a:t>OSPF</a:t>
            </a:r>
          </a:p>
        </p:txBody>
      </p:sp>
      <p:sp>
        <p:nvSpPr>
          <p:cNvPr id="93186" name="object 3"/>
          <p:cNvSpPr>
            <a:spLocks noChangeArrowheads="1"/>
          </p:cNvSpPr>
          <p:nvPr/>
        </p:nvSpPr>
        <p:spPr bwMode="auto">
          <a:xfrm>
            <a:off x="468313" y="2276475"/>
            <a:ext cx="8424862" cy="3724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31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C8E8D03D-A81D-4FFF-B437-375F1A74A8E1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85</a:t>
            </a:fld>
            <a:endParaRPr lang="th-TH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</a:t>
            </a:r>
            <a:r>
              <a:rPr spc="-5" dirty="0"/>
              <a:t>table</a:t>
            </a:r>
            <a:r>
              <a:rPr spc="-105" dirty="0"/>
              <a:t> </a:t>
            </a:r>
            <a:r>
              <a:rPr spc="-5" dirty="0"/>
              <a:t>@A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563" y="2754313"/>
            <a:ext cx="6343650" cy="2446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1600">
                <a:latin typeface="Tahoma" pitchFamily="34" charset="0"/>
                <a:cs typeface="Tahoma" pitchFamily="34" charset="0"/>
              </a:rPr>
              <a:t>#sh ip route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Codes: C - connected, S - static, I - IGRP, R - RIP, M - mobile, B - BGP  D - EIGRP, EX - EIGRP external, O - OSPF, IA - OSPF inter area  N1 - OSPF NSSA external type 1, N2 - OSPF NSSA external type 2  E1 - OSPF external type 1, E2 - OSPF external type 2, E - EGP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i - IS-IS, L1 - IS-IS level-1, L2 - IS-IS level-2, ia - IS-IS inter area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* - candidate default, U - per-user static route, o - ODR  P - periodic downloaded static route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563" y="5681663"/>
            <a:ext cx="168275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O  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8063" y="5437188"/>
            <a:ext cx="5899150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10.0.0.0/8 is </a:t>
            </a:r>
            <a:r>
              <a:rPr sz="1600" spc="-10" dirty="0">
                <a:latin typeface="Tahoma"/>
                <a:cs typeface="Tahoma"/>
              </a:rPr>
              <a:t>variably subnetted, </a:t>
            </a:r>
            <a:r>
              <a:rPr sz="1600" spc="-5" dirty="0">
                <a:latin typeface="Tahoma"/>
                <a:cs typeface="Tahoma"/>
              </a:rPr>
              <a:t>2 subnets, 2</a:t>
            </a:r>
            <a:r>
              <a:rPr sz="1600" spc="1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masks</a:t>
            </a:r>
            <a:endParaRPr sz="1600">
              <a:latin typeface="Tahoma"/>
              <a:cs typeface="Tahoma"/>
            </a:endParaRPr>
          </a:p>
          <a:p>
            <a:pPr marL="28321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10.2.1.0/30 [110/65] via 10.64.0.2, 00:05:36,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FastEthernet0/0</a:t>
            </a:r>
            <a:endParaRPr sz="1600">
              <a:latin typeface="Tahoma"/>
              <a:cs typeface="Tahoma"/>
            </a:endParaRPr>
          </a:p>
          <a:p>
            <a:pPr marL="2616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10.64.0.0/24 is </a:t>
            </a:r>
            <a:r>
              <a:rPr sz="1600" spc="-10" dirty="0">
                <a:latin typeface="Tahoma"/>
                <a:cs typeface="Tahoma"/>
              </a:rPr>
              <a:t>directly connected,</a:t>
            </a:r>
            <a:r>
              <a:rPr sz="1600" spc="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FastEthernet0/0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4213" name="object 6"/>
          <p:cNvSpPr>
            <a:spLocks noChangeArrowheads="1"/>
          </p:cNvSpPr>
          <p:nvPr/>
        </p:nvSpPr>
        <p:spPr bwMode="auto">
          <a:xfrm>
            <a:off x="468313" y="1771650"/>
            <a:ext cx="8424862" cy="722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421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3196D1BE-9ECB-42DE-A7A3-262913DEFDF8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86</a:t>
            </a:fld>
            <a:endParaRPr lang="th-TH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</a:t>
            </a:r>
            <a:r>
              <a:rPr spc="-5" dirty="0"/>
              <a:t>table</a:t>
            </a:r>
            <a:r>
              <a:rPr spc="-105" dirty="0"/>
              <a:t> </a:t>
            </a:r>
            <a:r>
              <a:rPr spc="-5" dirty="0"/>
              <a:t>@B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563" y="2765425"/>
            <a:ext cx="6343650" cy="2444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th-TH" sz="1600">
                <a:latin typeface="Tahoma" pitchFamily="34" charset="0"/>
                <a:cs typeface="Tahoma" pitchFamily="34" charset="0"/>
              </a:rPr>
              <a:t>#sh ip route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Codes: C - connected, S - static, I - IGRP, R - RIP, M - mobile, B - BGP  D - EIGRP, EX - EIGRP external, O - OSPF, IA - OSPF inter area  N1 - OSPF NSSA external type 1, N2 - OSPF NSSA external type 2  E1 - OSPF external type 1, E2 - OSPF external type 2, E - EGP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i - IS-IS, L1 - IS-IS level-1, L2 - IS-IS level-2, ia - IS-IS inter area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* - candidate default, U - per-user static route, o - ODR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P - periodic downloaded static route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563" y="5691188"/>
            <a:ext cx="147637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  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8063" y="5446713"/>
            <a:ext cx="4862512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61938" indent="-249238"/>
            <a:r>
              <a:rPr lang="th-TH" sz="1600">
                <a:latin typeface="Tahoma" pitchFamily="34" charset="0"/>
                <a:cs typeface="Tahoma" pitchFamily="34" charset="0"/>
              </a:rPr>
              <a:t>10.0.0.0/8 is variably subnetted, 2 subnets, 2 masks  10.2.1.0/30 is directly connected, Serial0/0/0  10.64.0.0/24 is directly connected, FastEthernet0/0</a:t>
            </a:r>
          </a:p>
        </p:txBody>
      </p:sp>
      <p:sp>
        <p:nvSpPr>
          <p:cNvPr id="95237" name="object 6"/>
          <p:cNvSpPr>
            <a:spLocks noChangeArrowheads="1"/>
          </p:cNvSpPr>
          <p:nvPr/>
        </p:nvSpPr>
        <p:spPr bwMode="auto">
          <a:xfrm>
            <a:off x="468313" y="1771650"/>
            <a:ext cx="8424862" cy="722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238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307EF07-04D6-45F1-9F96-CDB384D95895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87</a:t>
            </a:fld>
            <a:endParaRPr lang="th-TH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</a:t>
            </a:r>
            <a:r>
              <a:rPr spc="-5" dirty="0"/>
              <a:t>table</a:t>
            </a:r>
            <a:r>
              <a:rPr spc="-105" dirty="0"/>
              <a:t> </a:t>
            </a:r>
            <a:r>
              <a:rPr spc="-5" dirty="0"/>
              <a:t>@C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754313"/>
            <a:ext cx="6343650" cy="2446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th-TH" sz="1600">
                <a:latin typeface="Tahoma" pitchFamily="34" charset="0"/>
                <a:cs typeface="Tahoma" pitchFamily="34" charset="0"/>
              </a:rPr>
              <a:t>#sh ip route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Codes: C - connected, S - static, I - IGRP, R - RIP, M - mobile, B - BGP  D - EIGRP, EX - EIGRP external, O - OSPF, IA - OSPF inter area  N1 - OSPF NSSA external type 1, N2 - OSPF NSSA external type 2  E1 - OSPF external type 1, E2 - OSPF external type 2, E - EGP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i - IS-IS, L1 - IS-IS level-1, L2 - IS-IS level-2, ia - IS-IS inter area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* - candidate default, U - per-user static route, o - ODR  P - periodic downloaded static route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5681663"/>
            <a:ext cx="169863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  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9500" y="5437188"/>
            <a:ext cx="5459413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60350" indent="-247650"/>
            <a:r>
              <a:rPr lang="th-TH" sz="1600">
                <a:latin typeface="Tahoma" pitchFamily="34" charset="0"/>
                <a:cs typeface="Tahoma" pitchFamily="34" charset="0"/>
              </a:rPr>
              <a:t>10.0.0.0/8 is variably subnetted, 2 subnets, 2 masks  10.2.1.0/30 is directly connected, Serial0/0/1  10.64.0.0/24 [110/65] via 10.2.1.2, 00:00:01, Serial0/0/1</a:t>
            </a:r>
          </a:p>
        </p:txBody>
      </p:sp>
      <p:sp>
        <p:nvSpPr>
          <p:cNvPr id="96261" name="object 6"/>
          <p:cNvSpPr>
            <a:spLocks noChangeArrowheads="1"/>
          </p:cNvSpPr>
          <p:nvPr/>
        </p:nvSpPr>
        <p:spPr bwMode="auto">
          <a:xfrm>
            <a:off x="468313" y="1771650"/>
            <a:ext cx="8424862" cy="722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626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486B20FA-7EF3-4CDC-B656-C16C626A5277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88</a:t>
            </a:fld>
            <a:endParaRPr lang="th-TH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Link-State</a:t>
            </a:r>
            <a:r>
              <a:rPr spc="-125" dirty="0"/>
              <a:t> </a:t>
            </a:r>
            <a:r>
              <a:rPr spc="-5" dirty="0"/>
              <a:t>Summary</a:t>
            </a:r>
          </a:p>
        </p:txBody>
      </p:sp>
      <p:sp>
        <p:nvSpPr>
          <p:cNvPr id="972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0FD781B3-DE00-4F8C-AC3E-22A230984E65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89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697788" cy="4406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Good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Converges relatively quickly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Bad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Lots of information stored at each node  because LSP for each node in network must  be stored at each node (scalability problem)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Flooding of LSPs uses bandwidth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Potential security issue (if false LSP  propagates)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56276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55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Constraints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0E5982D-C2A5-442E-9042-2A3A39D18D8D}" type="slidenum">
              <a:rPr lang="th-TH"/>
              <a:pPr marL="207963"/>
              <a:t>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6181725" cy="2111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 </a:t>
            </a:r>
            <a:r>
              <a:rPr sz="3200" dirty="0">
                <a:latin typeface="Tahoma"/>
                <a:cs typeface="Tahoma"/>
              </a:rPr>
              <a:t>(Switching)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Technology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Dynamics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Traffic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Network service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available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Distance </a:t>
            </a:r>
            <a:r>
              <a:rPr sz="3600" dirty="0"/>
              <a:t>Vector VS.</a:t>
            </a:r>
            <a:r>
              <a:rPr sz="3600" spc="-80" dirty="0"/>
              <a:t> </a:t>
            </a:r>
            <a:r>
              <a:rPr sz="3600" spc="-5" dirty="0"/>
              <a:t>Link-state</a:t>
            </a:r>
            <a:endParaRPr sz="3600"/>
          </a:p>
        </p:txBody>
      </p:sp>
      <p:sp>
        <p:nvSpPr>
          <p:cNvPr id="983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A4CB00B-9FEF-45FA-990F-3DD0819238A4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90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608888" cy="279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Key philosophical difference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Distance vector </a:t>
            </a:r>
            <a:r>
              <a:rPr lang="th-TH">
                <a:latin typeface="Tahoma" pitchFamily="34" charset="0"/>
                <a:cs typeface="Tahoma" pitchFamily="34" charset="0"/>
              </a:rPr>
              <a:t>talks only to directly  connected neighbors and tells them what is  has learned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Link-state </a:t>
            </a:r>
            <a:r>
              <a:rPr lang="th-TH">
                <a:latin typeface="Tahoma" pitchFamily="34" charset="0"/>
                <a:cs typeface="Tahoma" pitchFamily="34" charset="0"/>
              </a:rPr>
              <a:t>talks to everybody, but only tells  them what it knows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993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33A3A9BA-0606-4B06-9F01-B79716395079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91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79488" y="1830388"/>
            <a:ext cx="7723187" cy="4062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“Gregory Kesden” lecture of 20-770</a:t>
            </a:r>
          </a:p>
          <a:p>
            <a:pPr marL="355600" indent="-342900" algn="ctr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Communications and Networking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“Nina Taft”, The Basics of BGP Routing and its  Performance in Today’s Internet, Sprint.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“Anonymous”</a:t>
            </a:r>
          </a:p>
          <a:p>
            <a:pPr marL="755650" lvl="1" indent="-285750">
              <a:spcBef>
                <a:spcPts val="48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lecture of Addressing and Domain Name System, CS640</a:t>
            </a:r>
          </a:p>
          <a:p>
            <a:pPr marL="755650" lvl="1" indent="-285750">
              <a:spcBef>
                <a:spcPts val="4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Telecom App2b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Cisco CCNA Material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“Jennifer Rexford”, Internet Routing </a:t>
            </a:r>
            <a:r>
              <a:rPr lang="th-TH" sz="2400">
                <a:latin typeface="Tahoma" pitchFamily="34" charset="0"/>
                <a:cs typeface="Tahoma" pitchFamily="34" charset="0"/>
              </a:rPr>
              <a:t>(COS 598A)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1003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35F13BF5-9467-4216-8C64-0AA02998CAF7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92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30388"/>
            <a:ext cx="7507287" cy="286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Slide from “Agilent Technologies”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Slide from “Anonymous” CS 332, Spring 2002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Panko’s Business Data Networking and  Telecommunications, 5th edition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Cisco CCNA Course Material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th-TH" sz="16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>
                <a:latin typeface="Angsana New" charset="-34"/>
              </a:rPr>
              <a:t>สถาปัตยกรรมและโปรโตคอลทีซีพี/ไอพี สุรศกั	ด์ิ สงวนพงษ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3214</Words>
  <Application>Microsoft Office PowerPoint</Application>
  <PresentationFormat>On-screen Show (4:3)</PresentationFormat>
  <Paragraphs>847</Paragraphs>
  <Slides>92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4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Symbol</vt:lpstr>
      <vt:lpstr>Courier New</vt:lpstr>
      <vt:lpstr>BrowalliaUPC</vt:lpstr>
      <vt:lpstr>Browallia New</vt:lpstr>
      <vt:lpstr>Office Theme</vt:lpstr>
      <vt:lpstr>Routing</vt:lpstr>
      <vt:lpstr>Outline</vt:lpstr>
      <vt:lpstr>Routing ?</vt:lpstr>
      <vt:lpstr>Routing Process</vt:lpstr>
      <vt:lpstr>Routing Methods</vt:lpstr>
      <vt:lpstr>Routing Principle</vt:lpstr>
      <vt:lpstr>Exciting Route</vt:lpstr>
      <vt:lpstr>Routing Objectives</vt:lpstr>
      <vt:lpstr>Routing Constraints</vt:lpstr>
      <vt:lpstr>Routing Requirements</vt:lpstr>
      <vt:lpstr>Ideal Routing Algorithm</vt:lpstr>
      <vt:lpstr>Classic Routing Problem</vt:lpstr>
      <vt:lpstr>Routing Elements</vt:lpstr>
      <vt:lpstr>Routing Information</vt:lpstr>
      <vt:lpstr>Routing table</vt:lpstr>
      <vt:lpstr>Where does the Routing Table come from?</vt:lpstr>
      <vt:lpstr>Routing table</vt:lpstr>
      <vt:lpstr>Routers</vt:lpstr>
      <vt:lpstr>Router</vt:lpstr>
      <vt:lpstr>Router</vt:lpstr>
      <vt:lpstr>The Internals of a Router</vt:lpstr>
      <vt:lpstr>Outline</vt:lpstr>
      <vt:lpstr>How to create a routing table ?</vt:lpstr>
      <vt:lpstr>How about this ?</vt:lpstr>
      <vt:lpstr>Routing Table Computation</vt:lpstr>
      <vt:lpstr>Static Routing</vt:lpstr>
      <vt:lpstr>Dynamic Routing</vt:lpstr>
      <vt:lpstr>Distributed Algorithms</vt:lpstr>
      <vt:lpstr>Distributed Algorithm Issue</vt:lpstr>
      <vt:lpstr>Outline</vt:lpstr>
      <vt:lpstr>Routing Protocol</vt:lpstr>
      <vt:lpstr>Distributed Routing Information</vt:lpstr>
      <vt:lpstr>Distance-vector Routing</vt:lpstr>
      <vt:lpstr>Distance-vector Routing</vt:lpstr>
      <vt:lpstr>Distance-vector Routing</vt:lpstr>
      <vt:lpstr>Distance-vector Routing</vt:lpstr>
      <vt:lpstr>Distance-Vector Example</vt:lpstr>
      <vt:lpstr>Graph Representation</vt:lpstr>
      <vt:lpstr>Routing Table</vt:lpstr>
      <vt:lpstr>Routing Table @ start</vt:lpstr>
      <vt:lpstr>Routing Update</vt:lpstr>
      <vt:lpstr>Routing Table  Update</vt:lpstr>
      <vt:lpstr>Routing Update</vt:lpstr>
      <vt:lpstr>Routing Table Update</vt:lpstr>
      <vt:lpstr>Distance-Vector Routing</vt:lpstr>
      <vt:lpstr>Slide 46</vt:lpstr>
      <vt:lpstr>Broadcasts go to hosts as well as to routers</vt:lpstr>
      <vt:lpstr>RIP Encapsulation</vt:lpstr>
      <vt:lpstr>Slow Convergence</vt:lpstr>
      <vt:lpstr>Routing Loops</vt:lpstr>
      <vt:lpstr>Count to infinity</vt:lpstr>
      <vt:lpstr>3-node loop</vt:lpstr>
      <vt:lpstr>Loop-Breaking Heuristics</vt:lpstr>
      <vt:lpstr>Configure RIP</vt:lpstr>
      <vt:lpstr>Routing Table Example</vt:lpstr>
      <vt:lpstr>RIPv2</vt:lpstr>
      <vt:lpstr>Distance Vector Summary</vt:lpstr>
      <vt:lpstr>Link State Routing</vt:lpstr>
      <vt:lpstr>Link State Routing</vt:lpstr>
      <vt:lpstr>Router Discovery</vt:lpstr>
      <vt:lpstr>Link State Routing</vt:lpstr>
      <vt:lpstr>Link State Packet (LSP)</vt:lpstr>
      <vt:lpstr>Reliable flooding</vt:lpstr>
      <vt:lpstr>Flooding</vt:lpstr>
      <vt:lpstr>Route Calculation</vt:lpstr>
      <vt:lpstr>Link State Routing</vt:lpstr>
      <vt:lpstr>Dijkstra Algorithm</vt:lpstr>
      <vt:lpstr>Routing Table</vt:lpstr>
      <vt:lpstr>Dijkstra’s Algorithm In action (I)</vt:lpstr>
      <vt:lpstr>Dijkstra’s Algorithm In action (II)</vt:lpstr>
      <vt:lpstr>Routing Table</vt:lpstr>
      <vt:lpstr>Network Change</vt:lpstr>
      <vt:lpstr>OSPF Routing Protocol</vt:lpstr>
      <vt:lpstr>Autonomous System</vt:lpstr>
      <vt:lpstr>OSPF-Autonomous System</vt:lpstr>
      <vt:lpstr>OSPF Area</vt:lpstr>
      <vt:lpstr>Route between Area</vt:lpstr>
      <vt:lpstr>OSPF Routers</vt:lpstr>
      <vt:lpstr>OSPF Routers</vt:lpstr>
      <vt:lpstr>OSPF Routers</vt:lpstr>
      <vt:lpstr>OSPF Routers</vt:lpstr>
      <vt:lpstr>OSPF</vt:lpstr>
      <vt:lpstr>OSPF</vt:lpstr>
      <vt:lpstr>OSPF</vt:lpstr>
      <vt:lpstr>Configure OSPF</vt:lpstr>
      <vt:lpstr>Routing table @A</vt:lpstr>
      <vt:lpstr>Routing table @B</vt:lpstr>
      <vt:lpstr>Routing table @C</vt:lpstr>
      <vt:lpstr>Link-State Summary</vt:lpstr>
      <vt:lpstr>Distance Vector VS. Link-state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1</cp:revision>
  <dcterms:created xsi:type="dcterms:W3CDTF">2017-03-30T02:06:15Z</dcterms:created>
  <dcterms:modified xsi:type="dcterms:W3CDTF">2017-03-30T05:06:19Z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2017-03-30T00:00:00Z</vt:filetime>
  </property>
</Properties>
</file>